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0" r:id="rId4"/>
  </p:sldMasterIdLst>
  <p:notesMasterIdLst>
    <p:notesMasterId r:id="rId13"/>
  </p:notesMasterIdLst>
  <p:handoutMasterIdLst>
    <p:handoutMasterId r:id="rId14"/>
  </p:handoutMasterIdLst>
  <p:sldIdLst>
    <p:sldId id="265" r:id="rId5"/>
    <p:sldId id="276" r:id="rId6"/>
    <p:sldId id="277" r:id="rId7"/>
    <p:sldId id="278" r:id="rId8"/>
    <p:sldId id="279" r:id="rId9"/>
    <p:sldId id="280" r:id="rId10"/>
    <p:sldId id="281" r:id="rId11"/>
    <p:sldId id="282" r:id="rId12"/>
  </p:sldIdLst>
  <p:sldSz cx="12192000" cy="6858000"/>
  <p:notesSz cx="6858000" cy="9144000"/>
  <p:embeddedFontLst>
    <p:embeddedFont>
      <p:font typeface="Bangers" panose="020B0604020202020204" charset="0"/>
      <p:regular r:id="rId15"/>
    </p:embeddedFont>
    <p:embeddedFont>
      <p:font typeface="Barlow Semi Condensed"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323"/>
    <a:srgbClr val="171C30"/>
    <a:srgbClr val="1BA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6763" autoAdjust="0"/>
  </p:normalViewPr>
  <p:slideViewPr>
    <p:cSldViewPr snapToGrid="0" showGuides="1">
      <p:cViewPr varScale="1">
        <p:scale>
          <a:sx n="78" d="100"/>
          <a:sy n="78" d="100"/>
        </p:scale>
        <p:origin x="787" y="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Haselgrove" userId="e739df52-d30d-40ac-a181-bc3fae38f66d" providerId="ADAL" clId="{D1461ACE-E477-4DBA-AFBE-77EAE55912FB}"/>
    <pc:docChg chg="custSel modSld">
      <pc:chgData name="Holly Haselgrove" userId="e739df52-d30d-40ac-a181-bc3fae38f66d" providerId="ADAL" clId="{D1461ACE-E477-4DBA-AFBE-77EAE55912FB}" dt="2025-06-03T10:13:20.087" v="139" actId="313"/>
      <pc:docMkLst>
        <pc:docMk/>
      </pc:docMkLst>
      <pc:sldChg chg="modSp">
        <pc:chgData name="Holly Haselgrove" userId="e739df52-d30d-40ac-a181-bc3fae38f66d" providerId="ADAL" clId="{D1461ACE-E477-4DBA-AFBE-77EAE55912FB}" dt="2025-06-03T10:10:40.491" v="137" actId="20577"/>
        <pc:sldMkLst>
          <pc:docMk/>
          <pc:sldMk cId="1022898665" sldId="276"/>
        </pc:sldMkLst>
        <pc:spChg chg="mod">
          <ac:chgData name="Holly Haselgrove" userId="e739df52-d30d-40ac-a181-bc3fae38f66d" providerId="ADAL" clId="{D1461ACE-E477-4DBA-AFBE-77EAE55912FB}" dt="2025-06-03T10:10:40.491" v="137" actId="20577"/>
          <ac:spMkLst>
            <pc:docMk/>
            <pc:sldMk cId="1022898665" sldId="276"/>
            <ac:spMk id="32" creationId="{FF82018F-E407-45AD-906A-36FF9FF93B3F}"/>
          </ac:spMkLst>
        </pc:spChg>
      </pc:sldChg>
      <pc:sldChg chg="modSp">
        <pc:chgData name="Holly Haselgrove" userId="e739df52-d30d-40ac-a181-bc3fae38f66d" providerId="ADAL" clId="{D1461ACE-E477-4DBA-AFBE-77EAE55912FB}" dt="2025-06-03T10:13:20.087" v="139" actId="313"/>
        <pc:sldMkLst>
          <pc:docMk/>
          <pc:sldMk cId="3701147742" sldId="281"/>
        </pc:sldMkLst>
        <pc:spChg chg="mod">
          <ac:chgData name="Holly Haselgrove" userId="e739df52-d30d-40ac-a181-bc3fae38f66d" providerId="ADAL" clId="{D1461ACE-E477-4DBA-AFBE-77EAE55912FB}" dt="2025-06-03T10:13:20.087" v="139" actId="313"/>
          <ac:spMkLst>
            <pc:docMk/>
            <pc:sldMk cId="3701147742" sldId="281"/>
            <ac:spMk id="32" creationId="{FF82018F-E407-45AD-906A-36FF9FF93B3F}"/>
          </ac:spMkLst>
        </pc:spChg>
      </pc:sldChg>
      <pc:sldChg chg="modSp">
        <pc:chgData name="Holly Haselgrove" userId="e739df52-d30d-40ac-a181-bc3fae38f66d" providerId="ADAL" clId="{D1461ACE-E477-4DBA-AFBE-77EAE55912FB}" dt="2025-06-02T12:56:33.177" v="1" actId="20577"/>
        <pc:sldMkLst>
          <pc:docMk/>
          <pc:sldMk cId="3714955923" sldId="282"/>
        </pc:sldMkLst>
        <pc:spChg chg="mod">
          <ac:chgData name="Holly Haselgrove" userId="e739df52-d30d-40ac-a181-bc3fae38f66d" providerId="ADAL" clId="{D1461ACE-E477-4DBA-AFBE-77EAE55912FB}" dt="2025-06-02T12:56:33.177" v="1" actId="20577"/>
          <ac:spMkLst>
            <pc:docMk/>
            <pc:sldMk cId="3714955923" sldId="282"/>
            <ac:spMk id="32" creationId="{FF82018F-E407-45AD-906A-36FF9FF93B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1A1361-5A10-42B7-ADD3-47FE2D7F3776}" type="datetimeFigureOut">
              <a:rPr lang="en-US" smtClean="0"/>
              <a:t>5/20/2025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4E6517-05A8-4D75-BBF6-4EF094986123}" type="slidenum">
              <a:rPr lang="en-US" smtClean="0"/>
              <a:t>‹#›</a:t>
            </a:fld>
            <a:endParaRPr lang="en-US"/>
          </a:p>
        </p:txBody>
      </p:sp>
    </p:spTree>
    <p:extLst>
      <p:ext uri="{BB962C8B-B14F-4D97-AF65-F5344CB8AC3E}">
        <p14:creationId xmlns:p14="http://schemas.microsoft.com/office/powerpoint/2010/main" val="132051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0617A-1473-43F1-83DB-27473EEF4395}"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57B54-2007-47D3-81A7-57056B178984}" type="slidenum">
              <a:rPr lang="en-US" smtClean="0"/>
              <a:t>‹#›</a:t>
            </a:fld>
            <a:endParaRPr lang="en-US"/>
          </a:p>
        </p:txBody>
      </p:sp>
    </p:spTree>
    <p:extLst>
      <p:ext uri="{BB962C8B-B14F-4D97-AF65-F5344CB8AC3E}">
        <p14:creationId xmlns:p14="http://schemas.microsoft.com/office/powerpoint/2010/main" val="322561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78707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904388" y="1919481"/>
            <a:ext cx="2356158" cy="4475486"/>
          </a:xfrm>
          <a:custGeom>
            <a:avLst/>
            <a:gdLst>
              <a:gd name="connsiteX0" fmla="*/ 1843084 w 2356158"/>
              <a:gd name="connsiteY0" fmla="*/ 0 h 4475486"/>
              <a:gd name="connsiteX1" fmla="*/ 2196756 w 2356158"/>
              <a:gd name="connsiteY1" fmla="*/ 14918 h 4475486"/>
              <a:gd name="connsiteX2" fmla="*/ 2356158 w 2356158"/>
              <a:gd name="connsiteY2" fmla="*/ 223774 h 4475486"/>
              <a:gd name="connsiteX3" fmla="*/ 2201738 w 2356158"/>
              <a:gd name="connsiteY3" fmla="*/ 4296468 h 4475486"/>
              <a:gd name="connsiteX4" fmla="*/ 2032373 w 2356158"/>
              <a:gd name="connsiteY4" fmla="*/ 4460569 h 4475486"/>
              <a:gd name="connsiteX5" fmla="*/ 1121008 w 2356158"/>
              <a:gd name="connsiteY5" fmla="*/ 4475050 h 4475486"/>
              <a:gd name="connsiteX6" fmla="*/ 931940 w 2356158"/>
              <a:gd name="connsiteY6" fmla="*/ 4475486 h 4475486"/>
              <a:gd name="connsiteX7" fmla="*/ 930619 w 2356158"/>
              <a:gd name="connsiteY7" fmla="*/ 4475486 h 4475486"/>
              <a:gd name="connsiteX8" fmla="*/ 831525 w 2356158"/>
              <a:gd name="connsiteY8" fmla="*/ 4475374 h 4475486"/>
              <a:gd name="connsiteX9" fmla="*/ 278953 w 2356158"/>
              <a:gd name="connsiteY9" fmla="*/ 4460569 h 4475486"/>
              <a:gd name="connsiteX10" fmla="*/ 134496 w 2356158"/>
              <a:gd name="connsiteY10" fmla="*/ 4301441 h 4475486"/>
              <a:gd name="connsiteX11" fmla="*/ 0 w 2356158"/>
              <a:gd name="connsiteY11" fmla="*/ 293393 h 4475486"/>
              <a:gd name="connsiteX12" fmla="*/ 119553 w 2356158"/>
              <a:gd name="connsiteY12" fmla="*/ 24864 h 4475486"/>
              <a:gd name="connsiteX13" fmla="*/ 1843084 w 2356158"/>
              <a:gd name="connsiteY13" fmla="*/ 0 h 447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6158" h="4475486">
                <a:moveTo>
                  <a:pt x="1843084" y="0"/>
                </a:moveTo>
                <a:cubicBezTo>
                  <a:pt x="2127018" y="0"/>
                  <a:pt x="2186794" y="9946"/>
                  <a:pt x="2196756" y="14918"/>
                </a:cubicBezTo>
                <a:cubicBezTo>
                  <a:pt x="2311326" y="59673"/>
                  <a:pt x="2356158" y="183992"/>
                  <a:pt x="2356158" y="223774"/>
                </a:cubicBezTo>
                <a:cubicBezTo>
                  <a:pt x="2351177" y="258584"/>
                  <a:pt x="2226644" y="4162203"/>
                  <a:pt x="2201738" y="4296468"/>
                </a:cubicBezTo>
                <a:cubicBezTo>
                  <a:pt x="2186794" y="4371059"/>
                  <a:pt x="2072224" y="4450623"/>
                  <a:pt x="2032373" y="4460569"/>
                </a:cubicBezTo>
                <a:cubicBezTo>
                  <a:pt x="1984429" y="4464920"/>
                  <a:pt x="1562729" y="4473079"/>
                  <a:pt x="1121008" y="4475050"/>
                </a:cubicBezTo>
                <a:lnTo>
                  <a:pt x="931940" y="4475486"/>
                </a:lnTo>
                <a:lnTo>
                  <a:pt x="930619" y="4475486"/>
                </a:lnTo>
                <a:lnTo>
                  <a:pt x="831525" y="4475374"/>
                </a:lnTo>
                <a:cubicBezTo>
                  <a:pt x="358927" y="4474263"/>
                  <a:pt x="288294" y="4465231"/>
                  <a:pt x="278953" y="4460569"/>
                </a:cubicBezTo>
                <a:cubicBezTo>
                  <a:pt x="189290" y="4435705"/>
                  <a:pt x="144459" y="4346195"/>
                  <a:pt x="134496" y="4301441"/>
                </a:cubicBezTo>
                <a:cubicBezTo>
                  <a:pt x="119553" y="4167176"/>
                  <a:pt x="0" y="402794"/>
                  <a:pt x="0" y="293393"/>
                </a:cubicBezTo>
                <a:cubicBezTo>
                  <a:pt x="0" y="144210"/>
                  <a:pt x="74720" y="39782"/>
                  <a:pt x="119553" y="24864"/>
                </a:cubicBezTo>
                <a:cubicBezTo>
                  <a:pt x="199253" y="0"/>
                  <a:pt x="1200495" y="0"/>
                  <a:pt x="1843084"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260356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86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096000" y="800100"/>
            <a:ext cx="5257800" cy="5257800"/>
          </a:xfrm>
          <a:custGeom>
            <a:avLst/>
            <a:gdLst>
              <a:gd name="connsiteX0" fmla="*/ 0 w 5257800"/>
              <a:gd name="connsiteY0" fmla="*/ 0 h 5257800"/>
              <a:gd name="connsiteX1" fmla="*/ 5257800 w 5257800"/>
              <a:gd name="connsiteY1" fmla="*/ 0 h 5257800"/>
              <a:gd name="connsiteX2" fmla="*/ 5257800 w 5257800"/>
              <a:gd name="connsiteY2" fmla="*/ 5257800 h 5257800"/>
              <a:gd name="connsiteX3" fmla="*/ 0 w 5257800"/>
              <a:gd name="connsiteY3" fmla="*/ 5257800 h 5257800"/>
            </a:gdLst>
            <a:ahLst/>
            <a:cxnLst>
              <a:cxn ang="0">
                <a:pos x="connsiteX0" y="connsiteY0"/>
              </a:cxn>
              <a:cxn ang="0">
                <a:pos x="connsiteX1" y="connsiteY1"/>
              </a:cxn>
              <a:cxn ang="0">
                <a:pos x="connsiteX2" y="connsiteY2"/>
              </a:cxn>
              <a:cxn ang="0">
                <a:pos x="connsiteX3" y="connsiteY3"/>
              </a:cxn>
            </a:cxnLst>
            <a:rect l="l" t="t" r="r" b="b"/>
            <a:pathLst>
              <a:path w="5257800" h="5257800">
                <a:moveTo>
                  <a:pt x="0" y="0"/>
                </a:moveTo>
                <a:lnTo>
                  <a:pt x="5257800" y="0"/>
                </a:lnTo>
                <a:lnTo>
                  <a:pt x="5257800" y="5257800"/>
                </a:lnTo>
                <a:lnTo>
                  <a:pt x="0" y="5257800"/>
                </a:ln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336420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838200" y="800100"/>
            <a:ext cx="5257800" cy="5257800"/>
          </a:xfrm>
          <a:custGeom>
            <a:avLst/>
            <a:gdLst>
              <a:gd name="connsiteX0" fmla="*/ 2628900 w 5257800"/>
              <a:gd name="connsiteY0" fmla="*/ 0 h 5257800"/>
              <a:gd name="connsiteX1" fmla="*/ 5257800 w 5257800"/>
              <a:gd name="connsiteY1" fmla="*/ 2628900 h 5257800"/>
              <a:gd name="connsiteX2" fmla="*/ 2628900 w 5257800"/>
              <a:gd name="connsiteY2" fmla="*/ 5257800 h 5257800"/>
              <a:gd name="connsiteX3" fmla="*/ 0 w 5257800"/>
              <a:gd name="connsiteY3" fmla="*/ 2628900 h 5257800"/>
              <a:gd name="connsiteX4" fmla="*/ 2628900 w 52578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5257800">
                <a:moveTo>
                  <a:pt x="2628900" y="0"/>
                </a:moveTo>
                <a:cubicBezTo>
                  <a:pt x="4080801" y="0"/>
                  <a:pt x="5257800" y="1176999"/>
                  <a:pt x="5257800" y="2628900"/>
                </a:cubicBezTo>
                <a:cubicBezTo>
                  <a:pt x="5257800" y="4080801"/>
                  <a:pt x="4080801" y="5257800"/>
                  <a:pt x="2628900" y="5257800"/>
                </a:cubicBezTo>
                <a:cubicBezTo>
                  <a:pt x="1176999" y="5257800"/>
                  <a:pt x="0" y="4080801"/>
                  <a:pt x="0" y="2628900"/>
                </a:cubicBezTo>
                <a:cubicBezTo>
                  <a:pt x="0" y="1176999"/>
                  <a:pt x="1176999" y="0"/>
                  <a:pt x="2628900"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97988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5410201" y="741873"/>
            <a:ext cx="6110825" cy="5607169"/>
          </a:xfrm>
          <a:custGeom>
            <a:avLst/>
            <a:gdLst>
              <a:gd name="connsiteX0" fmla="*/ 3230392 w 6110825"/>
              <a:gd name="connsiteY0" fmla="*/ 0 h 5607169"/>
              <a:gd name="connsiteX1" fmla="*/ 4966728 w 6110825"/>
              <a:gd name="connsiteY1" fmla="*/ 99117 h 5607169"/>
              <a:gd name="connsiteX2" fmla="*/ 6110825 w 6110825"/>
              <a:gd name="connsiteY2" fmla="*/ 1656664 h 5607169"/>
              <a:gd name="connsiteX3" fmla="*/ 6003146 w 6110825"/>
              <a:gd name="connsiteY3" fmla="*/ 3327487 h 5607169"/>
              <a:gd name="connsiteX4" fmla="*/ 5720486 w 6110825"/>
              <a:gd name="connsiteY4" fmla="*/ 4899193 h 5607169"/>
              <a:gd name="connsiteX5" fmla="*/ 3701491 w 6110825"/>
              <a:gd name="connsiteY5" fmla="*/ 5054948 h 5607169"/>
              <a:gd name="connsiteX6" fmla="*/ 2207435 w 6110825"/>
              <a:gd name="connsiteY6" fmla="*/ 5607169 h 5607169"/>
              <a:gd name="connsiteX7" fmla="*/ 915278 w 6110825"/>
              <a:gd name="connsiteY7" fmla="*/ 4885034 h 5607169"/>
              <a:gd name="connsiteX8" fmla="*/ 0 w 6110825"/>
              <a:gd name="connsiteY8" fmla="*/ 3525720 h 5607169"/>
              <a:gd name="connsiteX9" fmla="*/ 659539 w 6110825"/>
              <a:gd name="connsiteY9" fmla="*/ 1642504 h 5607169"/>
              <a:gd name="connsiteX10" fmla="*/ 1682496 w 6110825"/>
              <a:gd name="connsiteY10" fmla="*/ 410626 h 5607169"/>
              <a:gd name="connsiteX11" fmla="*/ 3230392 w 6110825"/>
              <a:gd name="connsiteY11" fmla="*/ 0 h 56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0825" h="5607169">
                <a:moveTo>
                  <a:pt x="3230392" y="0"/>
                </a:moveTo>
                <a:cubicBezTo>
                  <a:pt x="3243852" y="84957"/>
                  <a:pt x="3768791" y="1373473"/>
                  <a:pt x="4966728" y="99117"/>
                </a:cubicBezTo>
                <a:cubicBezTo>
                  <a:pt x="4966728" y="99117"/>
                  <a:pt x="4616768" y="2095609"/>
                  <a:pt x="6110825" y="1656664"/>
                </a:cubicBezTo>
                <a:cubicBezTo>
                  <a:pt x="6110825" y="1656664"/>
                  <a:pt x="5155168" y="2661989"/>
                  <a:pt x="6003146" y="3327487"/>
                </a:cubicBezTo>
                <a:cubicBezTo>
                  <a:pt x="6003146" y="3327487"/>
                  <a:pt x="4562929" y="3369965"/>
                  <a:pt x="5720486" y="4899193"/>
                </a:cubicBezTo>
                <a:cubicBezTo>
                  <a:pt x="5720486" y="4899193"/>
                  <a:pt x="3593811" y="3568199"/>
                  <a:pt x="3701491" y="5054948"/>
                </a:cubicBezTo>
                <a:cubicBezTo>
                  <a:pt x="3701491" y="5054948"/>
                  <a:pt x="2799673" y="3879708"/>
                  <a:pt x="2207435" y="5607169"/>
                </a:cubicBezTo>
                <a:cubicBezTo>
                  <a:pt x="2207435" y="5607169"/>
                  <a:pt x="2301654" y="3709794"/>
                  <a:pt x="915278" y="4885034"/>
                </a:cubicBezTo>
                <a:cubicBezTo>
                  <a:pt x="915278" y="4885034"/>
                  <a:pt x="2355494" y="3143413"/>
                  <a:pt x="0" y="3525720"/>
                </a:cubicBezTo>
                <a:cubicBezTo>
                  <a:pt x="0" y="3525720"/>
                  <a:pt x="1803636" y="2591192"/>
                  <a:pt x="659539" y="1642504"/>
                </a:cubicBezTo>
                <a:cubicBezTo>
                  <a:pt x="659539" y="1642504"/>
                  <a:pt x="2059375" y="1614185"/>
                  <a:pt x="1682496" y="410626"/>
                </a:cubicBezTo>
                <a:cubicBezTo>
                  <a:pt x="1682496" y="410626"/>
                  <a:pt x="2880433" y="1614185"/>
                  <a:pt x="3230392"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331356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838201" y="983410"/>
            <a:ext cx="5486401" cy="4891180"/>
          </a:xfrm>
          <a:custGeom>
            <a:avLst/>
            <a:gdLst>
              <a:gd name="connsiteX0" fmla="*/ 1329232 w 5486401"/>
              <a:gd name="connsiteY0" fmla="*/ 945 h 4891180"/>
              <a:gd name="connsiteX1" fmla="*/ 1947690 w 5486401"/>
              <a:gd name="connsiteY1" fmla="*/ 209665 h 4891180"/>
              <a:gd name="connsiteX2" fmla="*/ 2342928 w 5486401"/>
              <a:gd name="connsiteY2" fmla="*/ 11796 h 4891180"/>
              <a:gd name="connsiteX3" fmla="*/ 2967660 w 5486401"/>
              <a:gd name="connsiteY3" fmla="*/ 255327 h 4891180"/>
              <a:gd name="connsiteX4" fmla="*/ 3311900 w 5486401"/>
              <a:gd name="connsiteY4" fmla="*/ 148781 h 4891180"/>
              <a:gd name="connsiteX5" fmla="*/ 4561364 w 5486401"/>
              <a:gd name="connsiteY5" fmla="*/ 1062026 h 4891180"/>
              <a:gd name="connsiteX6" fmla="*/ 4561364 w 5486401"/>
              <a:gd name="connsiteY6" fmla="*/ 1092468 h 4891180"/>
              <a:gd name="connsiteX7" fmla="*/ 5479338 w 5486401"/>
              <a:gd name="connsiteY7" fmla="*/ 1990491 h 4891180"/>
              <a:gd name="connsiteX8" fmla="*/ 4931103 w 5486401"/>
              <a:gd name="connsiteY8" fmla="*/ 3055943 h 4891180"/>
              <a:gd name="connsiteX9" fmla="*/ 4943853 w 5486401"/>
              <a:gd name="connsiteY9" fmla="*/ 3390799 h 4891180"/>
              <a:gd name="connsiteX10" fmla="*/ 3860134 w 5486401"/>
              <a:gd name="connsiteY10" fmla="*/ 4319265 h 4891180"/>
              <a:gd name="connsiteX11" fmla="*/ 3681639 w 5486401"/>
              <a:gd name="connsiteY11" fmla="*/ 4273603 h 4891180"/>
              <a:gd name="connsiteX12" fmla="*/ 3107906 w 5486401"/>
              <a:gd name="connsiteY12" fmla="*/ 4882432 h 4891180"/>
              <a:gd name="connsiteX13" fmla="*/ 2495923 w 5486401"/>
              <a:gd name="connsiteY13" fmla="*/ 4562797 h 4891180"/>
              <a:gd name="connsiteX14" fmla="*/ 2062436 w 5486401"/>
              <a:gd name="connsiteY14" fmla="*/ 4745446 h 4891180"/>
              <a:gd name="connsiteX15" fmla="*/ 876720 w 5486401"/>
              <a:gd name="connsiteY15" fmla="*/ 3877863 h 4891180"/>
              <a:gd name="connsiteX16" fmla="*/ 9745 w 5486401"/>
              <a:gd name="connsiteY16" fmla="*/ 2827632 h 4891180"/>
              <a:gd name="connsiteX17" fmla="*/ 379484 w 5486401"/>
              <a:gd name="connsiteY17" fmla="*/ 1762181 h 4891180"/>
              <a:gd name="connsiteX18" fmla="*/ 315736 w 5486401"/>
              <a:gd name="connsiteY18" fmla="*/ 1472987 h 4891180"/>
              <a:gd name="connsiteX19" fmla="*/ 1233709 w 5486401"/>
              <a:gd name="connsiteY19" fmla="*/ 11796 h 4891180"/>
              <a:gd name="connsiteX20" fmla="*/ 1329232 w 5486401"/>
              <a:gd name="connsiteY20" fmla="*/ 945 h 489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6401" h="4891180">
                <a:moveTo>
                  <a:pt x="1329232" y="945"/>
                </a:moveTo>
                <a:cubicBezTo>
                  <a:pt x="1551653" y="-10085"/>
                  <a:pt x="1769194" y="76484"/>
                  <a:pt x="1947690" y="209665"/>
                </a:cubicBezTo>
                <a:cubicBezTo>
                  <a:pt x="2049687" y="103120"/>
                  <a:pt x="2189932" y="27016"/>
                  <a:pt x="2342928" y="11796"/>
                </a:cubicBezTo>
                <a:cubicBezTo>
                  <a:pt x="2572421" y="-33867"/>
                  <a:pt x="2801914" y="72678"/>
                  <a:pt x="2967660" y="255327"/>
                </a:cubicBezTo>
                <a:cubicBezTo>
                  <a:pt x="3069656" y="194444"/>
                  <a:pt x="3184403" y="164003"/>
                  <a:pt x="3311900" y="148781"/>
                </a:cubicBezTo>
                <a:cubicBezTo>
                  <a:pt x="3936632" y="42237"/>
                  <a:pt x="4497616" y="468418"/>
                  <a:pt x="4561364" y="1062026"/>
                </a:cubicBezTo>
                <a:cubicBezTo>
                  <a:pt x="4561364" y="1077247"/>
                  <a:pt x="4561364" y="1077247"/>
                  <a:pt x="4561364" y="1092468"/>
                </a:cubicBezTo>
                <a:cubicBezTo>
                  <a:pt x="5058600" y="1183793"/>
                  <a:pt x="5428339" y="1533869"/>
                  <a:pt x="5479338" y="1990491"/>
                </a:cubicBezTo>
                <a:cubicBezTo>
                  <a:pt x="5530336" y="2416672"/>
                  <a:pt x="5300843" y="2812411"/>
                  <a:pt x="4931103" y="3055943"/>
                </a:cubicBezTo>
                <a:cubicBezTo>
                  <a:pt x="4956602" y="3162489"/>
                  <a:pt x="4956602" y="3284255"/>
                  <a:pt x="4943853" y="3390799"/>
                </a:cubicBezTo>
                <a:cubicBezTo>
                  <a:pt x="4880105" y="3984408"/>
                  <a:pt x="4395619" y="4395368"/>
                  <a:pt x="3860134" y="4319265"/>
                </a:cubicBezTo>
                <a:cubicBezTo>
                  <a:pt x="3796386" y="4304044"/>
                  <a:pt x="3732637" y="4288824"/>
                  <a:pt x="3681639" y="4273603"/>
                </a:cubicBezTo>
                <a:cubicBezTo>
                  <a:pt x="3592392" y="4593238"/>
                  <a:pt x="3388397" y="4851991"/>
                  <a:pt x="3107906" y="4882432"/>
                </a:cubicBezTo>
                <a:cubicBezTo>
                  <a:pt x="2878412" y="4928094"/>
                  <a:pt x="2648919" y="4791108"/>
                  <a:pt x="2495923" y="4562797"/>
                </a:cubicBezTo>
                <a:cubicBezTo>
                  <a:pt x="2368427" y="4654121"/>
                  <a:pt x="2215431" y="4730225"/>
                  <a:pt x="2062436" y="4745446"/>
                </a:cubicBezTo>
                <a:cubicBezTo>
                  <a:pt x="1526951" y="4836770"/>
                  <a:pt x="1042466" y="4456252"/>
                  <a:pt x="876720" y="3877863"/>
                </a:cubicBezTo>
                <a:cubicBezTo>
                  <a:pt x="417733" y="3740877"/>
                  <a:pt x="60743" y="3345137"/>
                  <a:pt x="9745" y="2827632"/>
                </a:cubicBezTo>
                <a:cubicBezTo>
                  <a:pt x="-41254" y="2431893"/>
                  <a:pt x="111742" y="2036154"/>
                  <a:pt x="379484" y="1762181"/>
                </a:cubicBezTo>
                <a:cubicBezTo>
                  <a:pt x="353985" y="1670856"/>
                  <a:pt x="328485" y="1564310"/>
                  <a:pt x="315736" y="1472987"/>
                </a:cubicBezTo>
                <a:cubicBezTo>
                  <a:pt x="239239" y="757612"/>
                  <a:pt x="647226" y="103120"/>
                  <a:pt x="1233709" y="11796"/>
                </a:cubicBezTo>
                <a:cubicBezTo>
                  <a:pt x="1265584" y="6087"/>
                  <a:pt x="1297458" y="2520"/>
                  <a:pt x="1329232" y="945"/>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364157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838200" y="1848209"/>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
        <p:nvSpPr>
          <p:cNvPr id="9" name="Picture Placeholder 8"/>
          <p:cNvSpPr>
            <a:spLocks noGrp="1"/>
          </p:cNvSpPr>
          <p:nvPr>
            <p:ph type="pic" sz="quarter" idx="11" hasCustomPrompt="1"/>
          </p:nvPr>
        </p:nvSpPr>
        <p:spPr>
          <a:xfrm>
            <a:off x="3581400" y="1848209"/>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
        <p:nvSpPr>
          <p:cNvPr id="10" name="Picture Placeholder 9"/>
          <p:cNvSpPr>
            <a:spLocks noGrp="1"/>
          </p:cNvSpPr>
          <p:nvPr>
            <p:ph type="pic" sz="quarter" idx="12" hasCustomPrompt="1"/>
          </p:nvPr>
        </p:nvSpPr>
        <p:spPr>
          <a:xfrm>
            <a:off x="6324600" y="1848209"/>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
        <p:nvSpPr>
          <p:cNvPr id="11" name="Picture Placeholder 10"/>
          <p:cNvSpPr>
            <a:spLocks noGrp="1"/>
          </p:cNvSpPr>
          <p:nvPr>
            <p:ph type="pic" sz="quarter" idx="13" hasCustomPrompt="1"/>
          </p:nvPr>
        </p:nvSpPr>
        <p:spPr>
          <a:xfrm>
            <a:off x="9067800" y="1848209"/>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395010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846138" y="1918871"/>
            <a:ext cx="3200400" cy="2468563"/>
          </a:xfrm>
          <a:custGeom>
            <a:avLst/>
            <a:gdLst>
              <a:gd name="connsiteX0" fmla="*/ 0 w 3200400"/>
              <a:gd name="connsiteY0" fmla="*/ 0 h 2468563"/>
              <a:gd name="connsiteX1" fmla="*/ 3074988 w 3200400"/>
              <a:gd name="connsiteY1" fmla="*/ 7938 h 2468563"/>
              <a:gd name="connsiteX2" fmla="*/ 3200400 w 3200400"/>
              <a:gd name="connsiteY2" fmla="*/ 2351088 h 2468563"/>
              <a:gd name="connsiteX3" fmla="*/ 141288 w 3200400"/>
              <a:gd name="connsiteY3" fmla="*/ 2468563 h 2468563"/>
            </a:gdLst>
            <a:ahLst/>
            <a:cxnLst>
              <a:cxn ang="0">
                <a:pos x="connsiteX0" y="connsiteY0"/>
              </a:cxn>
              <a:cxn ang="0">
                <a:pos x="connsiteX1" y="connsiteY1"/>
              </a:cxn>
              <a:cxn ang="0">
                <a:pos x="connsiteX2" y="connsiteY2"/>
              </a:cxn>
              <a:cxn ang="0">
                <a:pos x="connsiteX3" y="connsiteY3"/>
              </a:cxn>
            </a:cxnLst>
            <a:rect l="l" t="t" r="r" b="b"/>
            <a:pathLst>
              <a:path w="3200400" h="2468563">
                <a:moveTo>
                  <a:pt x="0" y="0"/>
                </a:moveTo>
                <a:lnTo>
                  <a:pt x="3074988" y="7938"/>
                </a:lnTo>
                <a:lnTo>
                  <a:pt x="3200400" y="2351088"/>
                </a:lnTo>
                <a:lnTo>
                  <a:pt x="141288" y="2468563"/>
                </a:ln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
        <p:nvSpPr>
          <p:cNvPr id="8" name="Picture Placeholder 7"/>
          <p:cNvSpPr>
            <a:spLocks noGrp="1"/>
          </p:cNvSpPr>
          <p:nvPr>
            <p:ph type="pic" sz="quarter" idx="11" hasCustomPrompt="1"/>
          </p:nvPr>
        </p:nvSpPr>
        <p:spPr>
          <a:xfrm>
            <a:off x="4483608" y="1918871"/>
            <a:ext cx="3200400" cy="2468563"/>
          </a:xfrm>
          <a:custGeom>
            <a:avLst/>
            <a:gdLst>
              <a:gd name="connsiteX0" fmla="*/ 0 w 3200400"/>
              <a:gd name="connsiteY0" fmla="*/ 0 h 2468563"/>
              <a:gd name="connsiteX1" fmla="*/ 3074988 w 3200400"/>
              <a:gd name="connsiteY1" fmla="*/ 7938 h 2468563"/>
              <a:gd name="connsiteX2" fmla="*/ 3200400 w 3200400"/>
              <a:gd name="connsiteY2" fmla="*/ 2351088 h 2468563"/>
              <a:gd name="connsiteX3" fmla="*/ 141288 w 3200400"/>
              <a:gd name="connsiteY3" fmla="*/ 2468563 h 2468563"/>
            </a:gdLst>
            <a:ahLst/>
            <a:cxnLst>
              <a:cxn ang="0">
                <a:pos x="connsiteX0" y="connsiteY0"/>
              </a:cxn>
              <a:cxn ang="0">
                <a:pos x="connsiteX1" y="connsiteY1"/>
              </a:cxn>
              <a:cxn ang="0">
                <a:pos x="connsiteX2" y="connsiteY2"/>
              </a:cxn>
              <a:cxn ang="0">
                <a:pos x="connsiteX3" y="connsiteY3"/>
              </a:cxn>
            </a:cxnLst>
            <a:rect l="l" t="t" r="r" b="b"/>
            <a:pathLst>
              <a:path w="3200400" h="2468563">
                <a:moveTo>
                  <a:pt x="0" y="0"/>
                </a:moveTo>
                <a:lnTo>
                  <a:pt x="3074988" y="7938"/>
                </a:lnTo>
                <a:lnTo>
                  <a:pt x="3200400" y="2351088"/>
                </a:lnTo>
                <a:lnTo>
                  <a:pt x="141288" y="2468563"/>
                </a:ln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
        <p:nvSpPr>
          <p:cNvPr id="9" name="Picture Placeholder 8"/>
          <p:cNvSpPr>
            <a:spLocks noGrp="1"/>
          </p:cNvSpPr>
          <p:nvPr>
            <p:ph type="pic" sz="quarter" idx="12" hasCustomPrompt="1"/>
          </p:nvPr>
        </p:nvSpPr>
        <p:spPr>
          <a:xfrm>
            <a:off x="8121078" y="1918871"/>
            <a:ext cx="3200400" cy="2468563"/>
          </a:xfrm>
          <a:custGeom>
            <a:avLst/>
            <a:gdLst>
              <a:gd name="connsiteX0" fmla="*/ 0 w 3200400"/>
              <a:gd name="connsiteY0" fmla="*/ 0 h 2468563"/>
              <a:gd name="connsiteX1" fmla="*/ 3074988 w 3200400"/>
              <a:gd name="connsiteY1" fmla="*/ 7938 h 2468563"/>
              <a:gd name="connsiteX2" fmla="*/ 3200400 w 3200400"/>
              <a:gd name="connsiteY2" fmla="*/ 2351088 h 2468563"/>
              <a:gd name="connsiteX3" fmla="*/ 141288 w 3200400"/>
              <a:gd name="connsiteY3" fmla="*/ 2468563 h 2468563"/>
            </a:gdLst>
            <a:ahLst/>
            <a:cxnLst>
              <a:cxn ang="0">
                <a:pos x="connsiteX0" y="connsiteY0"/>
              </a:cxn>
              <a:cxn ang="0">
                <a:pos x="connsiteX1" y="connsiteY1"/>
              </a:cxn>
              <a:cxn ang="0">
                <a:pos x="connsiteX2" y="connsiteY2"/>
              </a:cxn>
              <a:cxn ang="0">
                <a:pos x="connsiteX3" y="connsiteY3"/>
              </a:cxn>
            </a:cxnLst>
            <a:rect l="l" t="t" r="r" b="b"/>
            <a:pathLst>
              <a:path w="3200400" h="2468563">
                <a:moveTo>
                  <a:pt x="0" y="0"/>
                </a:moveTo>
                <a:lnTo>
                  <a:pt x="3074988" y="7938"/>
                </a:lnTo>
                <a:lnTo>
                  <a:pt x="3200400" y="2351088"/>
                </a:lnTo>
                <a:lnTo>
                  <a:pt x="141288" y="2468563"/>
                </a:ln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133073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285900" y="2081359"/>
            <a:ext cx="4846032" cy="2614108"/>
          </a:xfrm>
          <a:custGeom>
            <a:avLst/>
            <a:gdLst>
              <a:gd name="connsiteX0" fmla="*/ 94791 w 4846032"/>
              <a:gd name="connsiteY0" fmla="*/ 0 h 2614108"/>
              <a:gd name="connsiteX1" fmla="*/ 4751241 w 4846032"/>
              <a:gd name="connsiteY1" fmla="*/ 0 h 2614108"/>
              <a:gd name="connsiteX2" fmla="*/ 4846032 w 4846032"/>
              <a:gd name="connsiteY2" fmla="*/ 94799 h 2614108"/>
              <a:gd name="connsiteX3" fmla="*/ 4846032 w 4846032"/>
              <a:gd name="connsiteY3" fmla="*/ 315068 h 2614108"/>
              <a:gd name="connsiteX4" fmla="*/ 4846032 w 4846032"/>
              <a:gd name="connsiteY4" fmla="*/ 521574 h 2614108"/>
              <a:gd name="connsiteX5" fmla="*/ 4846032 w 4846032"/>
              <a:gd name="connsiteY5" fmla="*/ 714763 h 2614108"/>
              <a:gd name="connsiteX6" fmla="*/ 4846032 w 4846032"/>
              <a:gd name="connsiteY6" fmla="*/ 895077 h 2614108"/>
              <a:gd name="connsiteX7" fmla="*/ 4846032 w 4846032"/>
              <a:gd name="connsiteY7" fmla="*/ 1062960 h 2614108"/>
              <a:gd name="connsiteX8" fmla="*/ 4846032 w 4846032"/>
              <a:gd name="connsiteY8" fmla="*/ 1218858 h 2614108"/>
              <a:gd name="connsiteX9" fmla="*/ 4846032 w 4846032"/>
              <a:gd name="connsiteY9" fmla="*/ 1363213 h 2614108"/>
              <a:gd name="connsiteX10" fmla="*/ 4846032 w 4846032"/>
              <a:gd name="connsiteY10" fmla="*/ 1496469 h 2614108"/>
              <a:gd name="connsiteX11" fmla="*/ 4846032 w 4846032"/>
              <a:gd name="connsiteY11" fmla="*/ 1619071 h 2614108"/>
              <a:gd name="connsiteX12" fmla="*/ 4846032 w 4846032"/>
              <a:gd name="connsiteY12" fmla="*/ 1731462 h 2614108"/>
              <a:gd name="connsiteX13" fmla="*/ 4846032 w 4846032"/>
              <a:gd name="connsiteY13" fmla="*/ 1834086 h 2614108"/>
              <a:gd name="connsiteX14" fmla="*/ 4846032 w 4846032"/>
              <a:gd name="connsiteY14" fmla="*/ 1927388 h 2614108"/>
              <a:gd name="connsiteX15" fmla="*/ 4846032 w 4846032"/>
              <a:gd name="connsiteY15" fmla="*/ 2011810 h 2614108"/>
              <a:gd name="connsiteX16" fmla="*/ 4846032 w 4846032"/>
              <a:gd name="connsiteY16" fmla="*/ 2087798 h 2614108"/>
              <a:gd name="connsiteX17" fmla="*/ 4846032 w 4846032"/>
              <a:gd name="connsiteY17" fmla="*/ 2155796 h 2614108"/>
              <a:gd name="connsiteX18" fmla="*/ 4846032 w 4846032"/>
              <a:gd name="connsiteY18" fmla="*/ 2216245 h 2614108"/>
              <a:gd name="connsiteX19" fmla="*/ 4846032 w 4846032"/>
              <a:gd name="connsiteY19" fmla="*/ 2316280 h 2614108"/>
              <a:gd name="connsiteX20" fmla="*/ 4846032 w 4846032"/>
              <a:gd name="connsiteY20" fmla="*/ 2391454 h 2614108"/>
              <a:gd name="connsiteX21" fmla="*/ 4846032 w 4846032"/>
              <a:gd name="connsiteY21" fmla="*/ 2445319 h 2614108"/>
              <a:gd name="connsiteX22" fmla="*/ 4846032 w 4846032"/>
              <a:gd name="connsiteY22" fmla="*/ 2481426 h 2614108"/>
              <a:gd name="connsiteX23" fmla="*/ 4846032 w 4846032"/>
              <a:gd name="connsiteY23" fmla="*/ 2503327 h 2614108"/>
              <a:gd name="connsiteX24" fmla="*/ 4846032 w 4846032"/>
              <a:gd name="connsiteY24" fmla="*/ 2514574 h 2614108"/>
              <a:gd name="connsiteX25" fmla="*/ 4846032 w 4846032"/>
              <a:gd name="connsiteY25" fmla="*/ 2519309 h 2614108"/>
              <a:gd name="connsiteX26" fmla="*/ 4751241 w 4846032"/>
              <a:gd name="connsiteY26" fmla="*/ 2614108 h 2614108"/>
              <a:gd name="connsiteX27" fmla="*/ 94791 w 4846032"/>
              <a:gd name="connsiteY27" fmla="*/ 2614108 h 2614108"/>
              <a:gd name="connsiteX28" fmla="*/ 0 w 4846032"/>
              <a:gd name="connsiteY28" fmla="*/ 2519309 h 2614108"/>
              <a:gd name="connsiteX29" fmla="*/ 0 w 4846032"/>
              <a:gd name="connsiteY29" fmla="*/ 2299040 h 2614108"/>
              <a:gd name="connsiteX30" fmla="*/ 0 w 4846032"/>
              <a:gd name="connsiteY30" fmla="*/ 2092534 h 2614108"/>
              <a:gd name="connsiteX31" fmla="*/ 0 w 4846032"/>
              <a:gd name="connsiteY31" fmla="*/ 1899345 h 2614108"/>
              <a:gd name="connsiteX32" fmla="*/ 0 w 4846032"/>
              <a:gd name="connsiteY32" fmla="*/ 1719031 h 2614108"/>
              <a:gd name="connsiteX33" fmla="*/ 0 w 4846032"/>
              <a:gd name="connsiteY33" fmla="*/ 1551148 h 2614108"/>
              <a:gd name="connsiteX34" fmla="*/ 0 w 4846032"/>
              <a:gd name="connsiteY34" fmla="*/ 1395250 h 2614108"/>
              <a:gd name="connsiteX35" fmla="*/ 0 w 4846032"/>
              <a:gd name="connsiteY35" fmla="*/ 1250895 h 2614108"/>
              <a:gd name="connsiteX36" fmla="*/ 0 w 4846032"/>
              <a:gd name="connsiteY36" fmla="*/ 1117639 h 2614108"/>
              <a:gd name="connsiteX37" fmla="*/ 0 w 4846032"/>
              <a:gd name="connsiteY37" fmla="*/ 995037 h 2614108"/>
              <a:gd name="connsiteX38" fmla="*/ 0 w 4846032"/>
              <a:gd name="connsiteY38" fmla="*/ 882646 h 2614108"/>
              <a:gd name="connsiteX39" fmla="*/ 0 w 4846032"/>
              <a:gd name="connsiteY39" fmla="*/ 780022 h 2614108"/>
              <a:gd name="connsiteX40" fmla="*/ 0 w 4846032"/>
              <a:gd name="connsiteY40" fmla="*/ 686720 h 2614108"/>
              <a:gd name="connsiteX41" fmla="*/ 0 w 4846032"/>
              <a:gd name="connsiteY41" fmla="*/ 602298 h 2614108"/>
              <a:gd name="connsiteX42" fmla="*/ 0 w 4846032"/>
              <a:gd name="connsiteY42" fmla="*/ 526310 h 2614108"/>
              <a:gd name="connsiteX43" fmla="*/ 0 w 4846032"/>
              <a:gd name="connsiteY43" fmla="*/ 458313 h 2614108"/>
              <a:gd name="connsiteX44" fmla="*/ 0 w 4846032"/>
              <a:gd name="connsiteY44" fmla="*/ 397863 h 2614108"/>
              <a:gd name="connsiteX45" fmla="*/ 0 w 4846032"/>
              <a:gd name="connsiteY45" fmla="*/ 297828 h 2614108"/>
              <a:gd name="connsiteX46" fmla="*/ 0 w 4846032"/>
              <a:gd name="connsiteY46" fmla="*/ 222654 h 2614108"/>
              <a:gd name="connsiteX47" fmla="*/ 0 w 4846032"/>
              <a:gd name="connsiteY47" fmla="*/ 168789 h 2614108"/>
              <a:gd name="connsiteX48" fmla="*/ 0 w 4846032"/>
              <a:gd name="connsiteY48" fmla="*/ 132682 h 2614108"/>
              <a:gd name="connsiteX49" fmla="*/ 0 w 4846032"/>
              <a:gd name="connsiteY49" fmla="*/ 110781 h 2614108"/>
              <a:gd name="connsiteX50" fmla="*/ 0 w 4846032"/>
              <a:gd name="connsiteY50" fmla="*/ 99534 h 2614108"/>
              <a:gd name="connsiteX51" fmla="*/ 0 w 4846032"/>
              <a:gd name="connsiteY51" fmla="*/ 94799 h 2614108"/>
              <a:gd name="connsiteX52" fmla="*/ 94791 w 4846032"/>
              <a:gd name="connsiteY52" fmla="*/ 0 h 261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46032" h="2614108">
                <a:moveTo>
                  <a:pt x="94791" y="0"/>
                </a:moveTo>
                <a:cubicBezTo>
                  <a:pt x="4751241" y="0"/>
                  <a:pt x="4751241" y="0"/>
                  <a:pt x="4751241" y="0"/>
                </a:cubicBezTo>
                <a:cubicBezTo>
                  <a:pt x="4803181" y="0"/>
                  <a:pt x="4846032" y="41556"/>
                  <a:pt x="4846032" y="94799"/>
                </a:cubicBezTo>
                <a:lnTo>
                  <a:pt x="4846032" y="315068"/>
                </a:lnTo>
                <a:lnTo>
                  <a:pt x="4846032" y="521574"/>
                </a:lnTo>
                <a:lnTo>
                  <a:pt x="4846032" y="714763"/>
                </a:lnTo>
                <a:lnTo>
                  <a:pt x="4846032" y="895077"/>
                </a:lnTo>
                <a:lnTo>
                  <a:pt x="4846032" y="1062960"/>
                </a:lnTo>
                <a:lnTo>
                  <a:pt x="4846032" y="1218858"/>
                </a:lnTo>
                <a:lnTo>
                  <a:pt x="4846032" y="1363213"/>
                </a:lnTo>
                <a:lnTo>
                  <a:pt x="4846032" y="1496469"/>
                </a:lnTo>
                <a:lnTo>
                  <a:pt x="4846032" y="1619071"/>
                </a:lnTo>
                <a:lnTo>
                  <a:pt x="4846032" y="1731462"/>
                </a:lnTo>
                <a:lnTo>
                  <a:pt x="4846032" y="1834086"/>
                </a:lnTo>
                <a:lnTo>
                  <a:pt x="4846032" y="1927388"/>
                </a:lnTo>
                <a:lnTo>
                  <a:pt x="4846032" y="2011810"/>
                </a:lnTo>
                <a:lnTo>
                  <a:pt x="4846032" y="2087798"/>
                </a:lnTo>
                <a:lnTo>
                  <a:pt x="4846032" y="2155796"/>
                </a:lnTo>
                <a:lnTo>
                  <a:pt x="4846032" y="2216245"/>
                </a:lnTo>
                <a:lnTo>
                  <a:pt x="4846032" y="2316280"/>
                </a:lnTo>
                <a:lnTo>
                  <a:pt x="4846032" y="2391454"/>
                </a:lnTo>
                <a:lnTo>
                  <a:pt x="4846032" y="2445319"/>
                </a:lnTo>
                <a:lnTo>
                  <a:pt x="4846032" y="2481426"/>
                </a:lnTo>
                <a:lnTo>
                  <a:pt x="4846032" y="2503327"/>
                </a:lnTo>
                <a:lnTo>
                  <a:pt x="4846032" y="2514574"/>
                </a:lnTo>
                <a:lnTo>
                  <a:pt x="4846032" y="2519309"/>
                </a:lnTo>
                <a:cubicBezTo>
                  <a:pt x="4846032" y="2571254"/>
                  <a:pt x="4803181" y="2614108"/>
                  <a:pt x="4751241" y="2614108"/>
                </a:cubicBezTo>
                <a:cubicBezTo>
                  <a:pt x="94791" y="2614108"/>
                  <a:pt x="94791" y="2614108"/>
                  <a:pt x="94791" y="2614108"/>
                </a:cubicBezTo>
                <a:cubicBezTo>
                  <a:pt x="42851" y="2614108"/>
                  <a:pt x="0" y="2571254"/>
                  <a:pt x="0" y="2519309"/>
                </a:cubicBezTo>
                <a:lnTo>
                  <a:pt x="0" y="2299040"/>
                </a:lnTo>
                <a:lnTo>
                  <a:pt x="0" y="2092534"/>
                </a:lnTo>
                <a:lnTo>
                  <a:pt x="0" y="1899345"/>
                </a:lnTo>
                <a:lnTo>
                  <a:pt x="0" y="1719031"/>
                </a:lnTo>
                <a:lnTo>
                  <a:pt x="0" y="1551148"/>
                </a:lnTo>
                <a:lnTo>
                  <a:pt x="0" y="1395250"/>
                </a:lnTo>
                <a:lnTo>
                  <a:pt x="0" y="1250895"/>
                </a:lnTo>
                <a:lnTo>
                  <a:pt x="0" y="1117639"/>
                </a:lnTo>
                <a:lnTo>
                  <a:pt x="0" y="995037"/>
                </a:lnTo>
                <a:lnTo>
                  <a:pt x="0" y="882646"/>
                </a:lnTo>
                <a:lnTo>
                  <a:pt x="0" y="780022"/>
                </a:lnTo>
                <a:lnTo>
                  <a:pt x="0" y="686720"/>
                </a:lnTo>
                <a:lnTo>
                  <a:pt x="0" y="602298"/>
                </a:lnTo>
                <a:lnTo>
                  <a:pt x="0" y="526310"/>
                </a:lnTo>
                <a:lnTo>
                  <a:pt x="0" y="458313"/>
                </a:lnTo>
                <a:lnTo>
                  <a:pt x="0" y="397863"/>
                </a:lnTo>
                <a:lnTo>
                  <a:pt x="0" y="297828"/>
                </a:lnTo>
                <a:lnTo>
                  <a:pt x="0" y="222654"/>
                </a:lnTo>
                <a:lnTo>
                  <a:pt x="0" y="168789"/>
                </a:lnTo>
                <a:lnTo>
                  <a:pt x="0" y="132682"/>
                </a:lnTo>
                <a:lnTo>
                  <a:pt x="0" y="110781"/>
                </a:lnTo>
                <a:lnTo>
                  <a:pt x="0" y="99534"/>
                </a:lnTo>
                <a:lnTo>
                  <a:pt x="0" y="94799"/>
                </a:lnTo>
                <a:cubicBezTo>
                  <a:pt x="0" y="41556"/>
                  <a:pt x="42851" y="0"/>
                  <a:pt x="94791" y="0"/>
                </a:cubicBezTo>
                <a:close/>
              </a:path>
            </a:pathLst>
          </a:custGeom>
          <a:solidFill>
            <a:schemeClr val="bg1"/>
          </a:solidFill>
        </p:spPr>
        <p:txBody>
          <a:bodyPr wrap="square">
            <a:noAutofit/>
          </a:bodyPr>
          <a:lstStyle>
            <a:lvl1pPr>
              <a:defRPr sz="1200" b="0">
                <a:solidFill>
                  <a:schemeClr val="tx2"/>
                </a:solidFill>
              </a:defRPr>
            </a:lvl1pPr>
          </a:lstStyle>
          <a:p>
            <a:r>
              <a:rPr lang="vi-VN"/>
              <a:t>Drag &amp; Drop Image</a:t>
            </a:r>
            <a:endParaRPr lang="en-US"/>
          </a:p>
        </p:txBody>
      </p:sp>
    </p:spTree>
    <p:extLst>
      <p:ext uri="{BB962C8B-B14F-4D97-AF65-F5344CB8AC3E}">
        <p14:creationId xmlns:p14="http://schemas.microsoft.com/office/powerpoint/2010/main" val="1880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519238" y="-4194176"/>
            <a:ext cx="15240003" cy="15236826"/>
            <a:chOff x="-1519238" y="-4194176"/>
            <a:chExt cx="15240003" cy="15236826"/>
          </a:xfrm>
          <a:gradFill flip="none" rotWithShape="1">
            <a:gsLst>
              <a:gs pos="50000">
                <a:schemeClr val="tx2">
                  <a:lumMod val="75000"/>
                  <a:alpha val="50000"/>
                </a:schemeClr>
              </a:gs>
              <a:gs pos="0">
                <a:schemeClr val="tx2">
                  <a:alpha val="0"/>
                </a:schemeClr>
              </a:gs>
            </a:gsLst>
            <a:path path="circle">
              <a:fillToRect l="50000" t="50000" r="50000" b="50000"/>
            </a:path>
            <a:tileRect/>
          </a:gradFill>
        </p:grpSpPr>
        <p:sp>
          <p:nvSpPr>
            <p:cNvPr id="3" name="Freeform 6"/>
            <p:cNvSpPr>
              <a:spLocks/>
            </p:cNvSpPr>
            <p:nvPr userDrawn="1"/>
          </p:nvSpPr>
          <p:spPr bwMode="auto">
            <a:xfrm>
              <a:off x="-1519238" y="3414712"/>
              <a:ext cx="7600951" cy="1055688"/>
            </a:xfrm>
            <a:custGeom>
              <a:avLst/>
              <a:gdLst>
                <a:gd name="T0" fmla="*/ 4788 w 4788"/>
                <a:gd name="T1" fmla="*/ 0 h 665"/>
                <a:gd name="T2" fmla="*/ 3448 w 4788"/>
                <a:gd name="T3" fmla="*/ 338 h 665"/>
                <a:gd name="T4" fmla="*/ 3477 w 4788"/>
                <a:gd name="T5" fmla="*/ 195 h 665"/>
                <a:gd name="T6" fmla="*/ 993 w 4788"/>
                <a:gd name="T7" fmla="*/ 665 h 665"/>
                <a:gd name="T8" fmla="*/ 1146 w 4788"/>
                <a:gd name="T9" fmla="*/ 333 h 665"/>
                <a:gd name="T10" fmla="*/ 0 w 4788"/>
                <a:gd name="T11" fmla="*/ 478 h 665"/>
                <a:gd name="T12" fmla="*/ 0 w 4788"/>
                <a:gd name="T13" fmla="*/ 164 h 665"/>
                <a:gd name="T14" fmla="*/ 2262 w 4788"/>
                <a:gd name="T15" fmla="*/ 0 h 665"/>
                <a:gd name="T16" fmla="*/ 2034 w 4788"/>
                <a:gd name="T17" fmla="*/ 245 h 665"/>
                <a:gd name="T18" fmla="*/ 4788 w 4788"/>
                <a:gd name="T19"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8" h="665">
                  <a:moveTo>
                    <a:pt x="4788" y="0"/>
                  </a:moveTo>
                  <a:lnTo>
                    <a:pt x="3448" y="338"/>
                  </a:lnTo>
                  <a:lnTo>
                    <a:pt x="3477" y="195"/>
                  </a:lnTo>
                  <a:lnTo>
                    <a:pt x="993" y="665"/>
                  </a:lnTo>
                  <a:lnTo>
                    <a:pt x="1146" y="333"/>
                  </a:lnTo>
                  <a:lnTo>
                    <a:pt x="0" y="478"/>
                  </a:lnTo>
                  <a:lnTo>
                    <a:pt x="0" y="164"/>
                  </a:lnTo>
                  <a:lnTo>
                    <a:pt x="2262" y="0"/>
                  </a:lnTo>
                  <a:lnTo>
                    <a:pt x="2034" y="245"/>
                  </a:lnTo>
                  <a:lnTo>
                    <a:pt x="47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7"/>
            <p:cNvSpPr>
              <a:spLocks/>
            </p:cNvSpPr>
            <p:nvPr userDrawn="1"/>
          </p:nvSpPr>
          <p:spPr bwMode="auto">
            <a:xfrm>
              <a:off x="-1212850" y="3414712"/>
              <a:ext cx="7294564" cy="2625725"/>
            </a:xfrm>
            <a:custGeom>
              <a:avLst/>
              <a:gdLst>
                <a:gd name="T0" fmla="*/ 4595 w 4595"/>
                <a:gd name="T1" fmla="*/ 0 h 1654"/>
                <a:gd name="T2" fmla="*/ 3379 w 4595"/>
                <a:gd name="T3" fmla="*/ 660 h 1654"/>
                <a:gd name="T4" fmla="*/ 3374 w 4595"/>
                <a:gd name="T5" fmla="*/ 515 h 1654"/>
                <a:gd name="T6" fmla="*/ 1086 w 4595"/>
                <a:gd name="T7" fmla="*/ 1588 h 1654"/>
                <a:gd name="T8" fmla="*/ 1149 w 4595"/>
                <a:gd name="T9" fmla="*/ 1228 h 1654"/>
                <a:gd name="T10" fmla="*/ 79 w 4595"/>
                <a:gd name="T11" fmla="*/ 1654 h 1654"/>
                <a:gd name="T12" fmla="*/ 0 w 4595"/>
                <a:gd name="T13" fmla="*/ 1347 h 1654"/>
                <a:gd name="T14" fmla="*/ 2148 w 4595"/>
                <a:gd name="T15" fmla="*/ 629 h 1654"/>
                <a:gd name="T16" fmla="*/ 1987 w 4595"/>
                <a:gd name="T17" fmla="*/ 922 h 1654"/>
                <a:gd name="T18" fmla="*/ 4595 w 4595"/>
                <a:gd name="T19" fmla="*/ 0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5" h="1654">
                  <a:moveTo>
                    <a:pt x="4595" y="0"/>
                  </a:moveTo>
                  <a:lnTo>
                    <a:pt x="3379" y="660"/>
                  </a:lnTo>
                  <a:lnTo>
                    <a:pt x="3374" y="515"/>
                  </a:lnTo>
                  <a:lnTo>
                    <a:pt x="1086" y="1588"/>
                  </a:lnTo>
                  <a:lnTo>
                    <a:pt x="1149" y="1228"/>
                  </a:lnTo>
                  <a:lnTo>
                    <a:pt x="79" y="1654"/>
                  </a:lnTo>
                  <a:lnTo>
                    <a:pt x="0" y="1347"/>
                  </a:lnTo>
                  <a:lnTo>
                    <a:pt x="2148" y="629"/>
                  </a:lnTo>
                  <a:lnTo>
                    <a:pt x="1987" y="922"/>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8"/>
            <p:cNvSpPr>
              <a:spLocks/>
            </p:cNvSpPr>
            <p:nvPr userDrawn="1"/>
          </p:nvSpPr>
          <p:spPr bwMode="auto">
            <a:xfrm>
              <a:off x="-454025" y="3414712"/>
              <a:ext cx="6535739" cy="4327525"/>
            </a:xfrm>
            <a:custGeom>
              <a:avLst/>
              <a:gdLst>
                <a:gd name="T0" fmla="*/ 4117 w 4117"/>
                <a:gd name="T1" fmla="*/ 0 h 2726"/>
                <a:gd name="T2" fmla="*/ 3105 w 4117"/>
                <a:gd name="T3" fmla="*/ 943 h 2726"/>
                <a:gd name="T4" fmla="*/ 3062 w 4117"/>
                <a:gd name="T5" fmla="*/ 803 h 2726"/>
                <a:gd name="T6" fmla="*/ 1112 w 4117"/>
                <a:gd name="T7" fmla="*/ 2409 h 2726"/>
                <a:gd name="T8" fmla="*/ 1086 w 4117"/>
                <a:gd name="T9" fmla="*/ 2045 h 2726"/>
                <a:gd name="T10" fmla="*/ 153 w 4117"/>
                <a:gd name="T11" fmla="*/ 2726 h 2726"/>
                <a:gd name="T12" fmla="*/ 0 w 4117"/>
                <a:gd name="T13" fmla="*/ 2449 h 2726"/>
                <a:gd name="T14" fmla="*/ 1902 w 4117"/>
                <a:gd name="T15" fmla="*/ 1218 h 2726"/>
                <a:gd name="T16" fmla="*/ 1820 w 4117"/>
                <a:gd name="T17" fmla="*/ 1543 h 2726"/>
                <a:gd name="T18" fmla="*/ 4117 w 4117"/>
                <a:gd name="T19" fmla="*/ 0 h 2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7" h="2726">
                  <a:moveTo>
                    <a:pt x="4117" y="0"/>
                  </a:moveTo>
                  <a:lnTo>
                    <a:pt x="3105" y="943"/>
                  </a:lnTo>
                  <a:lnTo>
                    <a:pt x="3062" y="803"/>
                  </a:lnTo>
                  <a:lnTo>
                    <a:pt x="1112" y="2409"/>
                  </a:lnTo>
                  <a:lnTo>
                    <a:pt x="1086" y="2045"/>
                  </a:lnTo>
                  <a:lnTo>
                    <a:pt x="153" y="2726"/>
                  </a:lnTo>
                  <a:lnTo>
                    <a:pt x="0" y="2449"/>
                  </a:lnTo>
                  <a:lnTo>
                    <a:pt x="1902" y="1218"/>
                  </a:lnTo>
                  <a:lnTo>
                    <a:pt x="1820" y="1543"/>
                  </a:lnTo>
                  <a:lnTo>
                    <a:pt x="4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userDrawn="1"/>
          </p:nvSpPr>
          <p:spPr bwMode="auto">
            <a:xfrm>
              <a:off x="720725" y="3414712"/>
              <a:ext cx="5360989" cy="5753100"/>
            </a:xfrm>
            <a:custGeom>
              <a:avLst/>
              <a:gdLst>
                <a:gd name="T0" fmla="*/ 3377 w 3377"/>
                <a:gd name="T1" fmla="*/ 0 h 3624"/>
                <a:gd name="T2" fmla="*/ 2632 w 3377"/>
                <a:gd name="T3" fmla="*/ 1165 h 3624"/>
                <a:gd name="T4" fmla="*/ 2555 w 3377"/>
                <a:gd name="T5" fmla="*/ 1041 h 3624"/>
                <a:gd name="T6" fmla="*/ 1067 w 3377"/>
                <a:gd name="T7" fmla="*/ 3083 h 3624"/>
                <a:gd name="T8" fmla="*/ 951 w 3377"/>
                <a:gd name="T9" fmla="*/ 2734 h 3624"/>
                <a:gd name="T10" fmla="*/ 216 w 3377"/>
                <a:gd name="T11" fmla="*/ 3624 h 3624"/>
                <a:gd name="T12" fmla="*/ 0 w 3377"/>
                <a:gd name="T13" fmla="*/ 3395 h 3624"/>
                <a:gd name="T14" fmla="*/ 1535 w 3377"/>
                <a:gd name="T15" fmla="*/ 1728 h 3624"/>
                <a:gd name="T16" fmla="*/ 1538 w 3377"/>
                <a:gd name="T17" fmla="*/ 2063 h 3624"/>
                <a:gd name="T18" fmla="*/ 3377 w 3377"/>
                <a:gd name="T19" fmla="*/ 0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7" h="3624">
                  <a:moveTo>
                    <a:pt x="3377" y="0"/>
                  </a:moveTo>
                  <a:lnTo>
                    <a:pt x="2632" y="1165"/>
                  </a:lnTo>
                  <a:lnTo>
                    <a:pt x="2555" y="1041"/>
                  </a:lnTo>
                  <a:lnTo>
                    <a:pt x="1067" y="3083"/>
                  </a:lnTo>
                  <a:lnTo>
                    <a:pt x="951" y="2734"/>
                  </a:lnTo>
                  <a:lnTo>
                    <a:pt x="216" y="3624"/>
                  </a:lnTo>
                  <a:lnTo>
                    <a:pt x="0" y="3395"/>
                  </a:lnTo>
                  <a:lnTo>
                    <a:pt x="1535" y="1728"/>
                  </a:lnTo>
                  <a:lnTo>
                    <a:pt x="1538" y="2063"/>
                  </a:lnTo>
                  <a:lnTo>
                    <a:pt x="33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0"/>
            <p:cNvSpPr>
              <a:spLocks/>
            </p:cNvSpPr>
            <p:nvPr userDrawn="1"/>
          </p:nvSpPr>
          <p:spPr bwMode="auto">
            <a:xfrm>
              <a:off x="2230438" y="3414712"/>
              <a:ext cx="3851276" cy="6823075"/>
            </a:xfrm>
            <a:custGeom>
              <a:avLst/>
              <a:gdLst>
                <a:gd name="T0" fmla="*/ 2426 w 2426"/>
                <a:gd name="T1" fmla="*/ 0 h 4298"/>
                <a:gd name="T2" fmla="*/ 1992 w 2426"/>
                <a:gd name="T3" fmla="*/ 1313 h 4298"/>
                <a:gd name="T4" fmla="*/ 1889 w 2426"/>
                <a:gd name="T5" fmla="*/ 1212 h 4298"/>
                <a:gd name="T6" fmla="*/ 954 w 2426"/>
                <a:gd name="T7" fmla="*/ 3558 h 4298"/>
                <a:gd name="T8" fmla="*/ 756 w 2426"/>
                <a:gd name="T9" fmla="*/ 3252 h 4298"/>
                <a:gd name="T10" fmla="*/ 267 w 2426"/>
                <a:gd name="T11" fmla="*/ 4298 h 4298"/>
                <a:gd name="T12" fmla="*/ 0 w 2426"/>
                <a:gd name="T13" fmla="*/ 4129 h 4298"/>
                <a:gd name="T14" fmla="*/ 1073 w 2426"/>
                <a:gd name="T15" fmla="*/ 2132 h 4298"/>
                <a:gd name="T16" fmla="*/ 1157 w 2426"/>
                <a:gd name="T17" fmla="*/ 2457 h 4298"/>
                <a:gd name="T18" fmla="*/ 2426 w 2426"/>
                <a:gd name="T19" fmla="*/ 0 h 4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6" h="4298">
                  <a:moveTo>
                    <a:pt x="2426" y="0"/>
                  </a:moveTo>
                  <a:lnTo>
                    <a:pt x="1992" y="1313"/>
                  </a:lnTo>
                  <a:lnTo>
                    <a:pt x="1889" y="1212"/>
                  </a:lnTo>
                  <a:lnTo>
                    <a:pt x="954" y="3558"/>
                  </a:lnTo>
                  <a:lnTo>
                    <a:pt x="756" y="3252"/>
                  </a:lnTo>
                  <a:lnTo>
                    <a:pt x="267" y="4298"/>
                  </a:lnTo>
                  <a:lnTo>
                    <a:pt x="0" y="4129"/>
                  </a:lnTo>
                  <a:lnTo>
                    <a:pt x="1073" y="2132"/>
                  </a:lnTo>
                  <a:lnTo>
                    <a:pt x="1157" y="2457"/>
                  </a:lnTo>
                  <a:lnTo>
                    <a:pt x="24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userDrawn="1"/>
          </p:nvSpPr>
          <p:spPr bwMode="auto">
            <a:xfrm>
              <a:off x="3979863" y="3414712"/>
              <a:ext cx="2101850" cy="7461250"/>
            </a:xfrm>
            <a:custGeom>
              <a:avLst/>
              <a:gdLst>
                <a:gd name="T0" fmla="*/ 1324 w 1324"/>
                <a:gd name="T1" fmla="*/ 0 h 4700"/>
                <a:gd name="T2" fmla="*/ 1231 w 1324"/>
                <a:gd name="T3" fmla="*/ 1379 h 4700"/>
                <a:gd name="T4" fmla="*/ 1107 w 1324"/>
                <a:gd name="T5" fmla="*/ 1307 h 4700"/>
                <a:gd name="T6" fmla="*/ 785 w 1324"/>
                <a:gd name="T7" fmla="*/ 3815 h 4700"/>
                <a:gd name="T8" fmla="*/ 515 w 1324"/>
                <a:gd name="T9" fmla="*/ 3566 h 4700"/>
                <a:gd name="T10" fmla="*/ 301 w 1324"/>
                <a:gd name="T11" fmla="*/ 4700 h 4700"/>
                <a:gd name="T12" fmla="*/ 0 w 1324"/>
                <a:gd name="T13" fmla="*/ 4602 h 4700"/>
                <a:gd name="T14" fmla="*/ 544 w 1324"/>
                <a:gd name="T15" fmla="*/ 2401 h 4700"/>
                <a:gd name="T16" fmla="*/ 708 w 1324"/>
                <a:gd name="T17" fmla="*/ 2694 h 4700"/>
                <a:gd name="T18" fmla="*/ 1324 w 1324"/>
                <a:gd name="T19"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4" h="4700">
                  <a:moveTo>
                    <a:pt x="1324" y="0"/>
                  </a:moveTo>
                  <a:lnTo>
                    <a:pt x="1231" y="1379"/>
                  </a:lnTo>
                  <a:lnTo>
                    <a:pt x="1107" y="1307"/>
                  </a:lnTo>
                  <a:lnTo>
                    <a:pt x="785" y="3815"/>
                  </a:lnTo>
                  <a:lnTo>
                    <a:pt x="515" y="3566"/>
                  </a:lnTo>
                  <a:lnTo>
                    <a:pt x="301" y="4700"/>
                  </a:lnTo>
                  <a:lnTo>
                    <a:pt x="0" y="4602"/>
                  </a:lnTo>
                  <a:lnTo>
                    <a:pt x="544" y="2401"/>
                  </a:lnTo>
                  <a:lnTo>
                    <a:pt x="708" y="2694"/>
                  </a:lnTo>
                  <a:lnTo>
                    <a:pt x="13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userDrawn="1"/>
          </p:nvSpPr>
          <p:spPr bwMode="auto">
            <a:xfrm>
              <a:off x="5829301" y="3414712"/>
              <a:ext cx="927100" cy="7627938"/>
            </a:xfrm>
            <a:custGeom>
              <a:avLst/>
              <a:gdLst>
                <a:gd name="T0" fmla="*/ 159 w 584"/>
                <a:gd name="T1" fmla="*/ 0 h 4805"/>
                <a:gd name="T2" fmla="*/ 412 w 584"/>
                <a:gd name="T3" fmla="*/ 1360 h 4805"/>
                <a:gd name="T4" fmla="*/ 272 w 584"/>
                <a:gd name="T5" fmla="*/ 1321 h 4805"/>
                <a:gd name="T6" fmla="*/ 584 w 584"/>
                <a:gd name="T7" fmla="*/ 3828 h 4805"/>
                <a:gd name="T8" fmla="*/ 262 w 584"/>
                <a:gd name="T9" fmla="*/ 3653 h 4805"/>
                <a:gd name="T10" fmla="*/ 338 w 584"/>
                <a:gd name="T11" fmla="*/ 4805 h 4805"/>
                <a:gd name="T12" fmla="*/ 21 w 584"/>
                <a:gd name="T13" fmla="*/ 4787 h 4805"/>
                <a:gd name="T14" fmla="*/ 0 w 584"/>
                <a:gd name="T15" fmla="*/ 2520 h 4805"/>
                <a:gd name="T16" fmla="*/ 233 w 584"/>
                <a:gd name="T17" fmla="*/ 2763 h 4805"/>
                <a:gd name="T18" fmla="*/ 159 w 584"/>
                <a:gd name="T19" fmla="*/ 0 h 4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4" h="4805">
                  <a:moveTo>
                    <a:pt x="159" y="0"/>
                  </a:moveTo>
                  <a:lnTo>
                    <a:pt x="412" y="1360"/>
                  </a:lnTo>
                  <a:lnTo>
                    <a:pt x="272" y="1321"/>
                  </a:lnTo>
                  <a:lnTo>
                    <a:pt x="584" y="3828"/>
                  </a:lnTo>
                  <a:lnTo>
                    <a:pt x="262" y="3653"/>
                  </a:lnTo>
                  <a:lnTo>
                    <a:pt x="338" y="4805"/>
                  </a:lnTo>
                  <a:lnTo>
                    <a:pt x="21" y="4787"/>
                  </a:lnTo>
                  <a:lnTo>
                    <a:pt x="0" y="2520"/>
                  </a:lnTo>
                  <a:lnTo>
                    <a:pt x="233" y="2763"/>
                  </a:lnTo>
                  <a:lnTo>
                    <a:pt x="1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userDrawn="1"/>
          </p:nvSpPr>
          <p:spPr bwMode="auto">
            <a:xfrm>
              <a:off x="6081713" y="3414712"/>
              <a:ext cx="2171700" cy="7415213"/>
            </a:xfrm>
            <a:custGeom>
              <a:avLst/>
              <a:gdLst>
                <a:gd name="T0" fmla="*/ 0 w 1368"/>
                <a:gd name="T1" fmla="*/ 0 h 4671"/>
                <a:gd name="T2" fmla="*/ 584 w 1368"/>
                <a:gd name="T3" fmla="*/ 1255 h 4671"/>
                <a:gd name="T4" fmla="*/ 441 w 1368"/>
                <a:gd name="T5" fmla="*/ 1252 h 4671"/>
                <a:gd name="T6" fmla="*/ 1366 w 1368"/>
                <a:gd name="T7" fmla="*/ 3601 h 4671"/>
                <a:gd name="T8" fmla="*/ 1009 w 1368"/>
                <a:gd name="T9" fmla="*/ 3513 h 4671"/>
                <a:gd name="T10" fmla="*/ 1368 w 1368"/>
                <a:gd name="T11" fmla="*/ 4612 h 4671"/>
                <a:gd name="T12" fmla="*/ 1059 w 1368"/>
                <a:gd name="T13" fmla="*/ 4671 h 4671"/>
                <a:gd name="T14" fmla="*/ 475 w 1368"/>
                <a:gd name="T15" fmla="*/ 2480 h 4671"/>
                <a:gd name="T16" fmla="*/ 758 w 1368"/>
                <a:gd name="T17" fmla="*/ 2660 h 4671"/>
                <a:gd name="T18" fmla="*/ 0 w 1368"/>
                <a:gd name="T19" fmla="*/ 0 h 4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8" h="4671">
                  <a:moveTo>
                    <a:pt x="0" y="0"/>
                  </a:moveTo>
                  <a:lnTo>
                    <a:pt x="584" y="1255"/>
                  </a:lnTo>
                  <a:lnTo>
                    <a:pt x="441" y="1252"/>
                  </a:lnTo>
                  <a:lnTo>
                    <a:pt x="1366" y="3601"/>
                  </a:lnTo>
                  <a:lnTo>
                    <a:pt x="1009" y="3513"/>
                  </a:lnTo>
                  <a:lnTo>
                    <a:pt x="1368" y="4612"/>
                  </a:lnTo>
                  <a:lnTo>
                    <a:pt x="1059" y="4671"/>
                  </a:lnTo>
                  <a:lnTo>
                    <a:pt x="475" y="2480"/>
                  </a:lnTo>
                  <a:lnTo>
                    <a:pt x="758" y="266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userDrawn="1"/>
          </p:nvSpPr>
          <p:spPr bwMode="auto">
            <a:xfrm>
              <a:off x="6081713" y="3414712"/>
              <a:ext cx="3925888" cy="6764338"/>
            </a:xfrm>
            <a:custGeom>
              <a:avLst/>
              <a:gdLst>
                <a:gd name="T0" fmla="*/ 0 w 2473"/>
                <a:gd name="T1" fmla="*/ 0 h 4261"/>
                <a:gd name="T2" fmla="*/ 877 w 2473"/>
                <a:gd name="T3" fmla="*/ 1070 h 4261"/>
                <a:gd name="T4" fmla="*/ 737 w 2473"/>
                <a:gd name="T5" fmla="*/ 1104 h 4261"/>
                <a:gd name="T6" fmla="*/ 2219 w 2473"/>
                <a:gd name="T7" fmla="*/ 3149 h 4261"/>
                <a:gd name="T8" fmla="*/ 1852 w 2473"/>
                <a:gd name="T9" fmla="*/ 3154 h 4261"/>
                <a:gd name="T10" fmla="*/ 2473 w 2473"/>
                <a:gd name="T11" fmla="*/ 4126 h 4261"/>
                <a:gd name="T12" fmla="*/ 2188 w 2473"/>
                <a:gd name="T13" fmla="*/ 4261 h 4261"/>
                <a:gd name="T14" fmla="*/ 1078 w 2473"/>
                <a:gd name="T15" fmla="*/ 2285 h 4261"/>
                <a:gd name="T16" fmla="*/ 1395 w 2473"/>
                <a:gd name="T17" fmla="*/ 2388 h 4261"/>
                <a:gd name="T18" fmla="*/ 0 w 2473"/>
                <a:gd name="T19" fmla="*/ 0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3" h="4261">
                  <a:moveTo>
                    <a:pt x="0" y="0"/>
                  </a:moveTo>
                  <a:lnTo>
                    <a:pt x="877" y="1070"/>
                  </a:lnTo>
                  <a:lnTo>
                    <a:pt x="737" y="1104"/>
                  </a:lnTo>
                  <a:lnTo>
                    <a:pt x="2219" y="3149"/>
                  </a:lnTo>
                  <a:lnTo>
                    <a:pt x="1852" y="3154"/>
                  </a:lnTo>
                  <a:lnTo>
                    <a:pt x="2473" y="4126"/>
                  </a:lnTo>
                  <a:lnTo>
                    <a:pt x="2188" y="4261"/>
                  </a:lnTo>
                  <a:lnTo>
                    <a:pt x="1078" y="2285"/>
                  </a:lnTo>
                  <a:lnTo>
                    <a:pt x="1395" y="238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userDrawn="1"/>
          </p:nvSpPr>
          <p:spPr bwMode="auto">
            <a:xfrm>
              <a:off x="6081713" y="3414712"/>
              <a:ext cx="5432426" cy="5686425"/>
            </a:xfrm>
            <a:custGeom>
              <a:avLst/>
              <a:gdLst>
                <a:gd name="T0" fmla="*/ 0 w 3422"/>
                <a:gd name="T1" fmla="*/ 0 h 3582"/>
                <a:gd name="T2" fmla="*/ 1115 w 3422"/>
                <a:gd name="T3" fmla="*/ 816 h 3582"/>
                <a:gd name="T4" fmla="*/ 988 w 3422"/>
                <a:gd name="T5" fmla="*/ 885 h 3582"/>
                <a:gd name="T6" fmla="*/ 2933 w 3422"/>
                <a:gd name="T7" fmla="*/ 2499 h 3582"/>
                <a:gd name="T8" fmla="*/ 2579 w 3422"/>
                <a:gd name="T9" fmla="*/ 2594 h 3582"/>
                <a:gd name="T10" fmla="*/ 3422 w 3422"/>
                <a:gd name="T11" fmla="*/ 3381 h 3582"/>
                <a:gd name="T12" fmla="*/ 3179 w 3422"/>
                <a:gd name="T13" fmla="*/ 3582 h 3582"/>
                <a:gd name="T14" fmla="*/ 1612 w 3422"/>
                <a:gd name="T15" fmla="*/ 1947 h 3582"/>
                <a:gd name="T16" fmla="*/ 1947 w 3422"/>
                <a:gd name="T17" fmla="*/ 1965 h 3582"/>
                <a:gd name="T18" fmla="*/ 0 w 3422"/>
                <a:gd name="T19" fmla="*/ 0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2" h="3582">
                  <a:moveTo>
                    <a:pt x="0" y="0"/>
                  </a:moveTo>
                  <a:lnTo>
                    <a:pt x="1115" y="816"/>
                  </a:lnTo>
                  <a:lnTo>
                    <a:pt x="988" y="885"/>
                  </a:lnTo>
                  <a:lnTo>
                    <a:pt x="2933" y="2499"/>
                  </a:lnTo>
                  <a:lnTo>
                    <a:pt x="2579" y="2594"/>
                  </a:lnTo>
                  <a:lnTo>
                    <a:pt x="3422" y="3381"/>
                  </a:lnTo>
                  <a:lnTo>
                    <a:pt x="3179" y="3582"/>
                  </a:lnTo>
                  <a:lnTo>
                    <a:pt x="1612" y="1947"/>
                  </a:lnTo>
                  <a:lnTo>
                    <a:pt x="1947" y="196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p:cNvSpPr>
            <p:nvPr userDrawn="1"/>
          </p:nvSpPr>
          <p:spPr bwMode="auto">
            <a:xfrm>
              <a:off x="6081713" y="3414712"/>
              <a:ext cx="6597651" cy="4256088"/>
            </a:xfrm>
            <a:custGeom>
              <a:avLst/>
              <a:gdLst>
                <a:gd name="T0" fmla="*/ 0 w 4156"/>
                <a:gd name="T1" fmla="*/ 0 h 2681"/>
                <a:gd name="T2" fmla="*/ 1284 w 4156"/>
                <a:gd name="T3" fmla="*/ 515 h 2681"/>
                <a:gd name="T4" fmla="*/ 1178 w 4156"/>
                <a:gd name="T5" fmla="*/ 613 h 2681"/>
                <a:gd name="T6" fmla="*/ 3461 w 4156"/>
                <a:gd name="T7" fmla="*/ 1691 h 2681"/>
                <a:gd name="T8" fmla="*/ 3144 w 4156"/>
                <a:gd name="T9" fmla="*/ 1870 h 2681"/>
                <a:gd name="T10" fmla="*/ 4156 w 4156"/>
                <a:gd name="T11" fmla="*/ 2425 h 2681"/>
                <a:gd name="T12" fmla="*/ 3971 w 4156"/>
                <a:gd name="T13" fmla="*/ 2681 h 2681"/>
                <a:gd name="T14" fmla="*/ 2045 w 4156"/>
                <a:gd name="T15" fmla="*/ 1484 h 2681"/>
                <a:gd name="T16" fmla="*/ 2375 w 4156"/>
                <a:gd name="T17" fmla="*/ 1421 h 2681"/>
                <a:gd name="T18" fmla="*/ 0 w 4156"/>
                <a:gd name="T19" fmla="*/ 0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6" h="2681">
                  <a:moveTo>
                    <a:pt x="0" y="0"/>
                  </a:moveTo>
                  <a:lnTo>
                    <a:pt x="1284" y="515"/>
                  </a:lnTo>
                  <a:lnTo>
                    <a:pt x="1178" y="613"/>
                  </a:lnTo>
                  <a:lnTo>
                    <a:pt x="3461" y="1691"/>
                  </a:lnTo>
                  <a:lnTo>
                    <a:pt x="3144" y="1870"/>
                  </a:lnTo>
                  <a:lnTo>
                    <a:pt x="4156" y="2425"/>
                  </a:lnTo>
                  <a:lnTo>
                    <a:pt x="3971" y="2681"/>
                  </a:lnTo>
                  <a:lnTo>
                    <a:pt x="2045" y="1484"/>
                  </a:lnTo>
                  <a:lnTo>
                    <a:pt x="2375" y="14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userDrawn="1"/>
          </p:nvSpPr>
          <p:spPr bwMode="auto">
            <a:xfrm>
              <a:off x="6081713" y="3414712"/>
              <a:ext cx="7348539" cy="2554288"/>
            </a:xfrm>
            <a:custGeom>
              <a:avLst/>
              <a:gdLst>
                <a:gd name="T0" fmla="*/ 0 w 4629"/>
                <a:gd name="T1" fmla="*/ 0 h 1609"/>
                <a:gd name="T2" fmla="*/ 1371 w 4629"/>
                <a:gd name="T3" fmla="*/ 179 h 1609"/>
                <a:gd name="T4" fmla="*/ 1294 w 4629"/>
                <a:gd name="T5" fmla="*/ 298 h 1609"/>
                <a:gd name="T6" fmla="*/ 3773 w 4629"/>
                <a:gd name="T7" fmla="*/ 776 h 1609"/>
                <a:gd name="T8" fmla="*/ 3509 w 4629"/>
                <a:gd name="T9" fmla="*/ 1030 h 1609"/>
                <a:gd name="T10" fmla="*/ 4629 w 4629"/>
                <a:gd name="T11" fmla="*/ 1315 h 1609"/>
                <a:gd name="T12" fmla="*/ 4513 w 4629"/>
                <a:gd name="T13" fmla="*/ 1609 h 1609"/>
                <a:gd name="T14" fmla="*/ 2349 w 4629"/>
                <a:gd name="T15" fmla="*/ 930 h 1609"/>
                <a:gd name="T16" fmla="*/ 2653 w 4629"/>
                <a:gd name="T17" fmla="*/ 784 h 1609"/>
                <a:gd name="T18" fmla="*/ 0 w 4629"/>
                <a:gd name="T19" fmla="*/ 0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9" h="1609">
                  <a:moveTo>
                    <a:pt x="0" y="0"/>
                  </a:moveTo>
                  <a:lnTo>
                    <a:pt x="1371" y="179"/>
                  </a:lnTo>
                  <a:lnTo>
                    <a:pt x="1294" y="298"/>
                  </a:lnTo>
                  <a:lnTo>
                    <a:pt x="3773" y="776"/>
                  </a:lnTo>
                  <a:lnTo>
                    <a:pt x="3509" y="1030"/>
                  </a:lnTo>
                  <a:lnTo>
                    <a:pt x="4629" y="1315"/>
                  </a:lnTo>
                  <a:lnTo>
                    <a:pt x="4513" y="1609"/>
                  </a:lnTo>
                  <a:lnTo>
                    <a:pt x="2349" y="930"/>
                  </a:lnTo>
                  <a:lnTo>
                    <a:pt x="2653" y="7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userDrawn="1"/>
          </p:nvSpPr>
          <p:spPr bwMode="auto">
            <a:xfrm>
              <a:off x="6081713" y="3121024"/>
              <a:ext cx="7639052" cy="985838"/>
            </a:xfrm>
            <a:custGeom>
              <a:avLst/>
              <a:gdLst>
                <a:gd name="T0" fmla="*/ 0 w 4812"/>
                <a:gd name="T1" fmla="*/ 185 h 621"/>
                <a:gd name="T2" fmla="*/ 1374 w 4812"/>
                <a:gd name="T3" fmla="*/ 18 h 621"/>
                <a:gd name="T4" fmla="*/ 1326 w 4812"/>
                <a:gd name="T5" fmla="*/ 153 h 621"/>
                <a:gd name="T6" fmla="*/ 3850 w 4812"/>
                <a:gd name="T7" fmla="*/ 0 h 621"/>
                <a:gd name="T8" fmla="*/ 3657 w 4812"/>
                <a:gd name="T9" fmla="*/ 312 h 621"/>
                <a:gd name="T10" fmla="*/ 4812 w 4812"/>
                <a:gd name="T11" fmla="*/ 309 h 621"/>
                <a:gd name="T12" fmla="*/ 4772 w 4812"/>
                <a:gd name="T13" fmla="*/ 621 h 621"/>
                <a:gd name="T14" fmla="*/ 2507 w 4812"/>
                <a:gd name="T15" fmla="*/ 502 h 621"/>
                <a:gd name="T16" fmla="*/ 2764 w 4812"/>
                <a:gd name="T17" fmla="*/ 285 h 621"/>
                <a:gd name="T18" fmla="*/ 0 w 4812"/>
                <a:gd name="T19" fmla="*/ 18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2" h="621">
                  <a:moveTo>
                    <a:pt x="0" y="185"/>
                  </a:moveTo>
                  <a:lnTo>
                    <a:pt x="1374" y="18"/>
                  </a:lnTo>
                  <a:lnTo>
                    <a:pt x="1326" y="153"/>
                  </a:lnTo>
                  <a:lnTo>
                    <a:pt x="3850" y="0"/>
                  </a:lnTo>
                  <a:lnTo>
                    <a:pt x="3657" y="312"/>
                  </a:lnTo>
                  <a:lnTo>
                    <a:pt x="4812" y="309"/>
                  </a:lnTo>
                  <a:lnTo>
                    <a:pt x="4772" y="621"/>
                  </a:lnTo>
                  <a:lnTo>
                    <a:pt x="2507" y="502"/>
                  </a:lnTo>
                  <a:lnTo>
                    <a:pt x="2764" y="285"/>
                  </a:lnTo>
                  <a:lnTo>
                    <a:pt x="0"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userDrawn="1"/>
          </p:nvSpPr>
          <p:spPr bwMode="auto">
            <a:xfrm>
              <a:off x="6081713" y="1611312"/>
              <a:ext cx="7508876" cy="1803400"/>
            </a:xfrm>
            <a:custGeom>
              <a:avLst/>
              <a:gdLst>
                <a:gd name="T0" fmla="*/ 0 w 4730"/>
                <a:gd name="T1" fmla="*/ 1136 h 1136"/>
                <a:gd name="T2" fmla="*/ 1289 w 4730"/>
                <a:gd name="T3" fmla="*/ 631 h 1136"/>
                <a:gd name="T4" fmla="*/ 1279 w 4730"/>
                <a:gd name="T5" fmla="*/ 776 h 1136"/>
                <a:gd name="T6" fmla="*/ 3683 w 4730"/>
                <a:gd name="T7" fmla="*/ 0 h 1136"/>
                <a:gd name="T8" fmla="*/ 3572 w 4730"/>
                <a:gd name="T9" fmla="*/ 348 h 1136"/>
                <a:gd name="T10" fmla="*/ 4690 w 4730"/>
                <a:gd name="T11" fmla="*/ 61 h 1136"/>
                <a:gd name="T12" fmla="*/ 4730 w 4730"/>
                <a:gd name="T13" fmla="*/ 372 h 1136"/>
                <a:gd name="T14" fmla="*/ 2507 w 4730"/>
                <a:gd name="T15" fmla="*/ 819 h 1136"/>
                <a:gd name="T16" fmla="*/ 2703 w 4730"/>
                <a:gd name="T17" fmla="*/ 547 h 1136"/>
                <a:gd name="T18" fmla="*/ 0 w 4730"/>
                <a:gd name="T1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30" h="1136">
                  <a:moveTo>
                    <a:pt x="0" y="1136"/>
                  </a:moveTo>
                  <a:lnTo>
                    <a:pt x="1289" y="631"/>
                  </a:lnTo>
                  <a:lnTo>
                    <a:pt x="1279" y="776"/>
                  </a:lnTo>
                  <a:lnTo>
                    <a:pt x="3683" y="0"/>
                  </a:lnTo>
                  <a:lnTo>
                    <a:pt x="3572" y="348"/>
                  </a:lnTo>
                  <a:lnTo>
                    <a:pt x="4690" y="61"/>
                  </a:lnTo>
                  <a:lnTo>
                    <a:pt x="4730" y="372"/>
                  </a:lnTo>
                  <a:lnTo>
                    <a:pt x="2507" y="819"/>
                  </a:lnTo>
                  <a:lnTo>
                    <a:pt x="2703" y="547"/>
                  </a:lnTo>
                  <a:lnTo>
                    <a:pt x="0" y="1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p:cNvSpPr>
            <p:nvPr userDrawn="1"/>
          </p:nvSpPr>
          <p:spPr bwMode="auto">
            <a:xfrm>
              <a:off x="6081713" y="-92076"/>
              <a:ext cx="6970714" cy="3506788"/>
            </a:xfrm>
            <a:custGeom>
              <a:avLst/>
              <a:gdLst>
                <a:gd name="T0" fmla="*/ 0 w 4391"/>
                <a:gd name="T1" fmla="*/ 2209 h 2209"/>
                <a:gd name="T2" fmla="*/ 1123 w 4391"/>
                <a:gd name="T3" fmla="*/ 1400 h 2209"/>
                <a:gd name="T4" fmla="*/ 1149 w 4391"/>
                <a:gd name="T5" fmla="*/ 1543 h 2209"/>
                <a:gd name="T6" fmla="*/ 3284 w 4391"/>
                <a:gd name="T7" fmla="*/ 193 h 2209"/>
                <a:gd name="T8" fmla="*/ 3266 w 4391"/>
                <a:gd name="T9" fmla="*/ 558 h 2209"/>
                <a:gd name="T10" fmla="*/ 4275 w 4391"/>
                <a:gd name="T11" fmla="*/ 0 h 2209"/>
                <a:gd name="T12" fmla="*/ 4391 w 4391"/>
                <a:gd name="T13" fmla="*/ 293 h 2209"/>
                <a:gd name="T14" fmla="*/ 2351 w 4391"/>
                <a:gd name="T15" fmla="*/ 1279 h 2209"/>
                <a:gd name="T16" fmla="*/ 2473 w 4391"/>
                <a:gd name="T17" fmla="*/ 967 h 2209"/>
                <a:gd name="T18" fmla="*/ 0 w 4391"/>
                <a:gd name="T19" fmla="*/ 22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1" h="2209">
                  <a:moveTo>
                    <a:pt x="0" y="2209"/>
                  </a:moveTo>
                  <a:lnTo>
                    <a:pt x="1123" y="1400"/>
                  </a:lnTo>
                  <a:lnTo>
                    <a:pt x="1149" y="1543"/>
                  </a:lnTo>
                  <a:lnTo>
                    <a:pt x="3284" y="193"/>
                  </a:lnTo>
                  <a:lnTo>
                    <a:pt x="3266" y="558"/>
                  </a:lnTo>
                  <a:lnTo>
                    <a:pt x="4275" y="0"/>
                  </a:lnTo>
                  <a:lnTo>
                    <a:pt x="4391" y="293"/>
                  </a:lnTo>
                  <a:lnTo>
                    <a:pt x="2351" y="1279"/>
                  </a:lnTo>
                  <a:lnTo>
                    <a:pt x="2473" y="967"/>
                  </a:lnTo>
                  <a:lnTo>
                    <a:pt x="0" y="2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userDrawn="1"/>
          </p:nvSpPr>
          <p:spPr bwMode="auto">
            <a:xfrm>
              <a:off x="6081713" y="-1668463"/>
              <a:ext cx="5997576" cy="5083175"/>
            </a:xfrm>
            <a:custGeom>
              <a:avLst/>
              <a:gdLst>
                <a:gd name="T0" fmla="*/ 0 w 3778"/>
                <a:gd name="T1" fmla="*/ 3202 h 3202"/>
                <a:gd name="T2" fmla="*/ 888 w 3778"/>
                <a:gd name="T3" fmla="*/ 2140 h 3202"/>
                <a:gd name="T4" fmla="*/ 946 w 3778"/>
                <a:gd name="T5" fmla="*/ 2272 h 3202"/>
                <a:gd name="T6" fmla="*/ 2679 w 3778"/>
                <a:gd name="T7" fmla="*/ 433 h 3202"/>
                <a:gd name="T8" fmla="*/ 2753 w 3778"/>
                <a:gd name="T9" fmla="*/ 792 h 3202"/>
                <a:gd name="T10" fmla="*/ 3591 w 3778"/>
                <a:gd name="T11" fmla="*/ 0 h 3202"/>
                <a:gd name="T12" fmla="*/ 3778 w 3778"/>
                <a:gd name="T13" fmla="*/ 256 h 3202"/>
                <a:gd name="T14" fmla="*/ 2045 w 3778"/>
                <a:gd name="T15" fmla="*/ 1717 h 3202"/>
                <a:gd name="T16" fmla="*/ 2085 w 3778"/>
                <a:gd name="T17" fmla="*/ 1384 h 3202"/>
                <a:gd name="T18" fmla="*/ 0 w 3778"/>
                <a:gd name="T19" fmla="*/ 3202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8" h="3202">
                  <a:moveTo>
                    <a:pt x="0" y="3202"/>
                  </a:moveTo>
                  <a:lnTo>
                    <a:pt x="888" y="2140"/>
                  </a:lnTo>
                  <a:lnTo>
                    <a:pt x="946" y="2272"/>
                  </a:lnTo>
                  <a:lnTo>
                    <a:pt x="2679" y="433"/>
                  </a:lnTo>
                  <a:lnTo>
                    <a:pt x="2753" y="792"/>
                  </a:lnTo>
                  <a:lnTo>
                    <a:pt x="3591" y="0"/>
                  </a:lnTo>
                  <a:lnTo>
                    <a:pt x="3778" y="256"/>
                  </a:lnTo>
                  <a:lnTo>
                    <a:pt x="2045" y="1717"/>
                  </a:lnTo>
                  <a:lnTo>
                    <a:pt x="2085" y="1384"/>
                  </a:lnTo>
                  <a:lnTo>
                    <a:pt x="0" y="3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userDrawn="1"/>
          </p:nvSpPr>
          <p:spPr bwMode="auto">
            <a:xfrm>
              <a:off x="6081713" y="-2927351"/>
              <a:ext cx="4646613" cy="6342063"/>
            </a:xfrm>
            <a:custGeom>
              <a:avLst/>
              <a:gdLst>
                <a:gd name="T0" fmla="*/ 0 w 2927"/>
                <a:gd name="T1" fmla="*/ 3995 h 3995"/>
                <a:gd name="T2" fmla="*/ 594 w 2927"/>
                <a:gd name="T3" fmla="*/ 2745 h 3995"/>
                <a:gd name="T4" fmla="*/ 687 w 2927"/>
                <a:gd name="T5" fmla="*/ 2859 h 3995"/>
                <a:gd name="T6" fmla="*/ 1908 w 2927"/>
                <a:gd name="T7" fmla="*/ 647 h 3995"/>
                <a:gd name="T8" fmla="*/ 2066 w 2927"/>
                <a:gd name="T9" fmla="*/ 975 h 3995"/>
                <a:gd name="T10" fmla="*/ 2682 w 2927"/>
                <a:gd name="T11" fmla="*/ 0 h 3995"/>
                <a:gd name="T12" fmla="*/ 2927 w 2927"/>
                <a:gd name="T13" fmla="*/ 201 h 3995"/>
                <a:gd name="T14" fmla="*/ 1612 w 2927"/>
                <a:gd name="T15" fmla="*/ 2048 h 3995"/>
                <a:gd name="T16" fmla="*/ 1567 w 2927"/>
                <a:gd name="T17" fmla="*/ 1715 h 3995"/>
                <a:gd name="T18" fmla="*/ 0 w 2927"/>
                <a:gd name="T19" fmla="*/ 3995 h 3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7" h="3995">
                  <a:moveTo>
                    <a:pt x="0" y="3995"/>
                  </a:moveTo>
                  <a:lnTo>
                    <a:pt x="594" y="2745"/>
                  </a:lnTo>
                  <a:lnTo>
                    <a:pt x="687" y="2859"/>
                  </a:lnTo>
                  <a:lnTo>
                    <a:pt x="1908" y="647"/>
                  </a:lnTo>
                  <a:lnTo>
                    <a:pt x="2066" y="975"/>
                  </a:lnTo>
                  <a:lnTo>
                    <a:pt x="2682" y="0"/>
                  </a:lnTo>
                  <a:lnTo>
                    <a:pt x="2927" y="201"/>
                  </a:lnTo>
                  <a:lnTo>
                    <a:pt x="1612" y="2048"/>
                  </a:lnTo>
                  <a:lnTo>
                    <a:pt x="1567" y="1715"/>
                  </a:lnTo>
                  <a:lnTo>
                    <a:pt x="0" y="39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userDrawn="1"/>
          </p:nvSpPr>
          <p:spPr bwMode="auto">
            <a:xfrm>
              <a:off x="6081713" y="-3786188"/>
              <a:ext cx="3003551" cy="7200900"/>
            </a:xfrm>
            <a:custGeom>
              <a:avLst/>
              <a:gdLst>
                <a:gd name="T0" fmla="*/ 0 w 1892"/>
                <a:gd name="T1" fmla="*/ 4536 h 4536"/>
                <a:gd name="T2" fmla="*/ 267 w 1892"/>
                <a:gd name="T3" fmla="*/ 3178 h 4536"/>
                <a:gd name="T4" fmla="*/ 380 w 1892"/>
                <a:gd name="T5" fmla="*/ 3265 h 4536"/>
                <a:gd name="T6" fmla="*/ 1014 w 1892"/>
                <a:gd name="T7" fmla="*/ 819 h 4536"/>
                <a:gd name="T8" fmla="*/ 1250 w 1892"/>
                <a:gd name="T9" fmla="*/ 1099 h 4536"/>
                <a:gd name="T10" fmla="*/ 1604 w 1892"/>
                <a:gd name="T11" fmla="*/ 0 h 4536"/>
                <a:gd name="T12" fmla="*/ 1892 w 1892"/>
                <a:gd name="T13" fmla="*/ 134 h 4536"/>
                <a:gd name="T14" fmla="*/ 1078 w 1892"/>
                <a:gd name="T15" fmla="*/ 2251 h 4536"/>
                <a:gd name="T16" fmla="*/ 951 w 1892"/>
                <a:gd name="T17" fmla="*/ 1939 h 4536"/>
                <a:gd name="T18" fmla="*/ 0 w 1892"/>
                <a:gd name="T19" fmla="*/ 4536 h 4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2" h="4536">
                  <a:moveTo>
                    <a:pt x="0" y="4536"/>
                  </a:moveTo>
                  <a:lnTo>
                    <a:pt x="267" y="3178"/>
                  </a:lnTo>
                  <a:lnTo>
                    <a:pt x="380" y="3265"/>
                  </a:lnTo>
                  <a:lnTo>
                    <a:pt x="1014" y="819"/>
                  </a:lnTo>
                  <a:lnTo>
                    <a:pt x="1250" y="1099"/>
                  </a:lnTo>
                  <a:lnTo>
                    <a:pt x="1604" y="0"/>
                  </a:lnTo>
                  <a:lnTo>
                    <a:pt x="1892" y="134"/>
                  </a:lnTo>
                  <a:lnTo>
                    <a:pt x="1078" y="2251"/>
                  </a:lnTo>
                  <a:lnTo>
                    <a:pt x="951" y="1939"/>
                  </a:lnTo>
                  <a:lnTo>
                    <a:pt x="0" y="4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p:cNvSpPr>
            <p:nvPr userDrawn="1"/>
          </p:nvSpPr>
          <p:spPr bwMode="auto">
            <a:xfrm>
              <a:off x="5954713" y="-4194176"/>
              <a:ext cx="1296988" cy="7608888"/>
            </a:xfrm>
            <a:custGeom>
              <a:avLst/>
              <a:gdLst>
                <a:gd name="T0" fmla="*/ 80 w 817"/>
                <a:gd name="T1" fmla="*/ 4793 h 4793"/>
                <a:gd name="T2" fmla="*/ 0 w 817"/>
                <a:gd name="T3" fmla="*/ 3411 h 4793"/>
                <a:gd name="T4" fmla="*/ 133 w 817"/>
                <a:gd name="T5" fmla="*/ 3467 h 4793"/>
                <a:gd name="T6" fmla="*/ 138 w 817"/>
                <a:gd name="T7" fmla="*/ 941 h 4793"/>
                <a:gd name="T8" fmla="*/ 436 w 817"/>
                <a:gd name="T9" fmla="*/ 1152 h 4793"/>
                <a:gd name="T10" fmla="*/ 505 w 817"/>
                <a:gd name="T11" fmla="*/ 0 h 4793"/>
                <a:gd name="T12" fmla="*/ 817 w 817"/>
                <a:gd name="T13" fmla="*/ 61 h 4793"/>
                <a:gd name="T14" fmla="*/ 555 w 817"/>
                <a:gd name="T15" fmla="*/ 2309 h 4793"/>
                <a:gd name="T16" fmla="*/ 354 w 817"/>
                <a:gd name="T17" fmla="*/ 2040 h 4793"/>
                <a:gd name="T18" fmla="*/ 80 w 817"/>
                <a:gd name="T19" fmla="*/ 4793 h 4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7" h="4793">
                  <a:moveTo>
                    <a:pt x="80" y="4793"/>
                  </a:moveTo>
                  <a:lnTo>
                    <a:pt x="0" y="3411"/>
                  </a:lnTo>
                  <a:lnTo>
                    <a:pt x="133" y="3467"/>
                  </a:lnTo>
                  <a:lnTo>
                    <a:pt x="138" y="941"/>
                  </a:lnTo>
                  <a:lnTo>
                    <a:pt x="436" y="1152"/>
                  </a:lnTo>
                  <a:lnTo>
                    <a:pt x="505" y="0"/>
                  </a:lnTo>
                  <a:lnTo>
                    <a:pt x="817" y="61"/>
                  </a:lnTo>
                  <a:lnTo>
                    <a:pt x="555" y="2309"/>
                  </a:lnTo>
                  <a:lnTo>
                    <a:pt x="354" y="2040"/>
                  </a:lnTo>
                  <a:lnTo>
                    <a:pt x="80" y="47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userDrawn="1"/>
          </p:nvSpPr>
          <p:spPr bwMode="auto">
            <a:xfrm>
              <a:off x="4651376" y="-4156076"/>
              <a:ext cx="1430338" cy="7570788"/>
            </a:xfrm>
            <a:custGeom>
              <a:avLst/>
              <a:gdLst>
                <a:gd name="T0" fmla="*/ 901 w 901"/>
                <a:gd name="T1" fmla="*/ 4769 h 4769"/>
                <a:gd name="T2" fmla="*/ 481 w 901"/>
                <a:gd name="T3" fmla="*/ 3450 h 4769"/>
                <a:gd name="T4" fmla="*/ 623 w 901"/>
                <a:gd name="T5" fmla="*/ 3472 h 4769"/>
                <a:gd name="T6" fmla="*/ 0 w 901"/>
                <a:gd name="T7" fmla="*/ 1023 h 4769"/>
                <a:gd name="T8" fmla="*/ 340 w 901"/>
                <a:gd name="T9" fmla="*/ 1155 h 4769"/>
                <a:gd name="T10" fmla="*/ 121 w 901"/>
                <a:gd name="T11" fmla="*/ 21 h 4769"/>
                <a:gd name="T12" fmla="*/ 438 w 901"/>
                <a:gd name="T13" fmla="*/ 0 h 4769"/>
                <a:gd name="T14" fmla="*/ 742 w 901"/>
                <a:gd name="T15" fmla="*/ 2246 h 4769"/>
                <a:gd name="T16" fmla="*/ 483 w 901"/>
                <a:gd name="T17" fmla="*/ 2034 h 4769"/>
                <a:gd name="T18" fmla="*/ 901 w 901"/>
                <a:gd name="T19" fmla="*/ 4769 h 4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1" h="4769">
                  <a:moveTo>
                    <a:pt x="901" y="4769"/>
                  </a:moveTo>
                  <a:lnTo>
                    <a:pt x="481" y="3450"/>
                  </a:lnTo>
                  <a:lnTo>
                    <a:pt x="623" y="3472"/>
                  </a:lnTo>
                  <a:lnTo>
                    <a:pt x="0" y="1023"/>
                  </a:lnTo>
                  <a:lnTo>
                    <a:pt x="340" y="1155"/>
                  </a:lnTo>
                  <a:lnTo>
                    <a:pt x="121" y="21"/>
                  </a:lnTo>
                  <a:lnTo>
                    <a:pt x="438" y="0"/>
                  </a:lnTo>
                  <a:lnTo>
                    <a:pt x="742" y="2246"/>
                  </a:lnTo>
                  <a:lnTo>
                    <a:pt x="483" y="2034"/>
                  </a:lnTo>
                  <a:lnTo>
                    <a:pt x="901" y="47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p:cNvSpPr>
            <p:nvPr userDrawn="1"/>
          </p:nvSpPr>
          <p:spPr bwMode="auto">
            <a:xfrm>
              <a:off x="3009900" y="-3732213"/>
              <a:ext cx="3071813" cy="7146925"/>
            </a:xfrm>
            <a:custGeom>
              <a:avLst/>
              <a:gdLst>
                <a:gd name="T0" fmla="*/ 1935 w 1935"/>
                <a:gd name="T1" fmla="*/ 4502 h 4502"/>
                <a:gd name="T2" fmla="*/ 1200 w 1935"/>
                <a:gd name="T3" fmla="*/ 3331 h 4502"/>
                <a:gd name="T4" fmla="*/ 1343 w 1935"/>
                <a:gd name="T5" fmla="*/ 3313 h 4502"/>
                <a:gd name="T6" fmla="*/ 130 w 1935"/>
                <a:gd name="T7" fmla="*/ 1099 h 4502"/>
                <a:gd name="T8" fmla="*/ 495 w 1935"/>
                <a:gd name="T9" fmla="*/ 1141 h 4502"/>
                <a:gd name="T10" fmla="*/ 0 w 1935"/>
                <a:gd name="T11" fmla="*/ 98 h 4502"/>
                <a:gd name="T12" fmla="*/ 302 w 1935"/>
                <a:gd name="T13" fmla="*/ 0 h 4502"/>
                <a:gd name="T14" fmla="*/ 1155 w 1935"/>
                <a:gd name="T15" fmla="*/ 2098 h 4502"/>
                <a:gd name="T16" fmla="*/ 851 w 1935"/>
                <a:gd name="T17" fmla="*/ 1958 h 4502"/>
                <a:gd name="T18" fmla="*/ 1935 w 1935"/>
                <a:gd name="T19" fmla="*/ 4502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5" h="4502">
                  <a:moveTo>
                    <a:pt x="1935" y="4502"/>
                  </a:moveTo>
                  <a:lnTo>
                    <a:pt x="1200" y="3331"/>
                  </a:lnTo>
                  <a:lnTo>
                    <a:pt x="1343" y="3313"/>
                  </a:lnTo>
                  <a:lnTo>
                    <a:pt x="130" y="1099"/>
                  </a:lnTo>
                  <a:lnTo>
                    <a:pt x="495" y="1141"/>
                  </a:lnTo>
                  <a:lnTo>
                    <a:pt x="0" y="98"/>
                  </a:lnTo>
                  <a:lnTo>
                    <a:pt x="302" y="0"/>
                  </a:lnTo>
                  <a:lnTo>
                    <a:pt x="1155" y="2098"/>
                  </a:lnTo>
                  <a:lnTo>
                    <a:pt x="851" y="1958"/>
                  </a:lnTo>
                  <a:lnTo>
                    <a:pt x="1935" y="4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userDrawn="1"/>
          </p:nvSpPr>
          <p:spPr bwMode="auto">
            <a:xfrm>
              <a:off x="1366838" y="-2863851"/>
              <a:ext cx="4714876" cy="6278563"/>
            </a:xfrm>
            <a:custGeom>
              <a:avLst/>
              <a:gdLst>
                <a:gd name="T0" fmla="*/ 2970 w 2970"/>
                <a:gd name="T1" fmla="*/ 3955 h 3955"/>
                <a:gd name="T2" fmla="*/ 1966 w 2970"/>
                <a:gd name="T3" fmla="*/ 3004 h 3955"/>
                <a:gd name="T4" fmla="*/ 2100 w 2970"/>
                <a:gd name="T5" fmla="*/ 2951 h 3955"/>
                <a:gd name="T6" fmla="*/ 375 w 2970"/>
                <a:gd name="T7" fmla="*/ 1107 h 3955"/>
                <a:gd name="T8" fmla="*/ 737 w 2970"/>
                <a:gd name="T9" fmla="*/ 1057 h 3955"/>
                <a:gd name="T10" fmla="*/ 0 w 2970"/>
                <a:gd name="T11" fmla="*/ 169 h 3955"/>
                <a:gd name="T12" fmla="*/ 266 w 2970"/>
                <a:gd name="T13" fmla="*/ 0 h 3955"/>
                <a:gd name="T14" fmla="*/ 1617 w 2970"/>
                <a:gd name="T15" fmla="*/ 1820 h 3955"/>
                <a:gd name="T16" fmla="*/ 1286 w 2970"/>
                <a:gd name="T17" fmla="*/ 1759 h 3955"/>
                <a:gd name="T18" fmla="*/ 2970 w 2970"/>
                <a:gd name="T19" fmla="*/ 3955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0" h="3955">
                  <a:moveTo>
                    <a:pt x="2970" y="3955"/>
                  </a:moveTo>
                  <a:lnTo>
                    <a:pt x="1966" y="3004"/>
                  </a:lnTo>
                  <a:lnTo>
                    <a:pt x="2100" y="2951"/>
                  </a:lnTo>
                  <a:lnTo>
                    <a:pt x="375" y="1107"/>
                  </a:lnTo>
                  <a:lnTo>
                    <a:pt x="737" y="1057"/>
                  </a:lnTo>
                  <a:lnTo>
                    <a:pt x="0" y="169"/>
                  </a:lnTo>
                  <a:lnTo>
                    <a:pt x="266" y="0"/>
                  </a:lnTo>
                  <a:lnTo>
                    <a:pt x="1617" y="1820"/>
                  </a:lnTo>
                  <a:lnTo>
                    <a:pt x="1286" y="1759"/>
                  </a:lnTo>
                  <a:lnTo>
                    <a:pt x="2970" y="39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userDrawn="1"/>
          </p:nvSpPr>
          <p:spPr bwMode="auto">
            <a:xfrm>
              <a:off x="19050" y="-1597026"/>
              <a:ext cx="6062664" cy="5011738"/>
            </a:xfrm>
            <a:custGeom>
              <a:avLst/>
              <a:gdLst>
                <a:gd name="T0" fmla="*/ 3819 w 3819"/>
                <a:gd name="T1" fmla="*/ 3157 h 3157"/>
                <a:gd name="T2" fmla="*/ 2611 w 3819"/>
                <a:gd name="T3" fmla="*/ 2486 h 3157"/>
                <a:gd name="T4" fmla="*/ 2727 w 3819"/>
                <a:gd name="T5" fmla="*/ 2401 h 3157"/>
                <a:gd name="T6" fmla="*/ 598 w 3819"/>
                <a:gd name="T7" fmla="*/ 1043 h 3157"/>
                <a:gd name="T8" fmla="*/ 936 w 3819"/>
                <a:gd name="T9" fmla="*/ 906 h 3157"/>
                <a:gd name="T10" fmla="*/ 0 w 3819"/>
                <a:gd name="T11" fmla="*/ 230 h 3157"/>
                <a:gd name="T12" fmla="*/ 217 w 3819"/>
                <a:gd name="T13" fmla="*/ 0 h 3157"/>
                <a:gd name="T14" fmla="*/ 1977 w 3819"/>
                <a:gd name="T15" fmla="*/ 1426 h 3157"/>
                <a:gd name="T16" fmla="*/ 1644 w 3819"/>
                <a:gd name="T17" fmla="*/ 1450 h 3157"/>
                <a:gd name="T18" fmla="*/ 3819 w 3819"/>
                <a:gd name="T19" fmla="*/ 3157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9" h="3157">
                  <a:moveTo>
                    <a:pt x="3819" y="3157"/>
                  </a:moveTo>
                  <a:lnTo>
                    <a:pt x="2611" y="2486"/>
                  </a:lnTo>
                  <a:lnTo>
                    <a:pt x="2727" y="2401"/>
                  </a:lnTo>
                  <a:lnTo>
                    <a:pt x="598" y="1043"/>
                  </a:lnTo>
                  <a:lnTo>
                    <a:pt x="936" y="906"/>
                  </a:lnTo>
                  <a:lnTo>
                    <a:pt x="0" y="230"/>
                  </a:lnTo>
                  <a:lnTo>
                    <a:pt x="217" y="0"/>
                  </a:lnTo>
                  <a:lnTo>
                    <a:pt x="1977" y="1426"/>
                  </a:lnTo>
                  <a:lnTo>
                    <a:pt x="1644" y="1450"/>
                  </a:lnTo>
                  <a:lnTo>
                    <a:pt x="3819" y="3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userDrawn="1"/>
          </p:nvSpPr>
          <p:spPr bwMode="auto">
            <a:xfrm>
              <a:off x="-944563" y="-20638"/>
              <a:ext cx="7026276" cy="3435350"/>
            </a:xfrm>
            <a:custGeom>
              <a:avLst/>
              <a:gdLst>
                <a:gd name="T0" fmla="*/ 4426 w 4426"/>
                <a:gd name="T1" fmla="*/ 2164 h 2164"/>
                <a:gd name="T2" fmla="*/ 3089 w 4426"/>
                <a:gd name="T3" fmla="*/ 1812 h 2164"/>
                <a:gd name="T4" fmla="*/ 3181 w 4426"/>
                <a:gd name="T5" fmla="*/ 1704 h 2164"/>
                <a:gd name="T6" fmla="*/ 779 w 4426"/>
                <a:gd name="T7" fmla="*/ 919 h 2164"/>
                <a:gd name="T8" fmla="*/ 1075 w 4426"/>
                <a:gd name="T9" fmla="*/ 700 h 2164"/>
                <a:gd name="T10" fmla="*/ 0 w 4426"/>
                <a:gd name="T11" fmla="*/ 277 h 2164"/>
                <a:gd name="T12" fmla="*/ 153 w 4426"/>
                <a:gd name="T13" fmla="*/ 0 h 2164"/>
                <a:gd name="T14" fmla="*/ 2211 w 4426"/>
                <a:gd name="T15" fmla="*/ 946 h 2164"/>
                <a:gd name="T16" fmla="*/ 1894 w 4426"/>
                <a:gd name="T17" fmla="*/ 1052 h 2164"/>
                <a:gd name="T18" fmla="*/ 4426 w 4426"/>
                <a:gd name="T19" fmla="*/ 2164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26" h="2164">
                  <a:moveTo>
                    <a:pt x="4426" y="2164"/>
                  </a:moveTo>
                  <a:lnTo>
                    <a:pt x="3089" y="1812"/>
                  </a:lnTo>
                  <a:lnTo>
                    <a:pt x="3181" y="1704"/>
                  </a:lnTo>
                  <a:lnTo>
                    <a:pt x="779" y="919"/>
                  </a:lnTo>
                  <a:lnTo>
                    <a:pt x="1075" y="700"/>
                  </a:lnTo>
                  <a:lnTo>
                    <a:pt x="0" y="277"/>
                  </a:lnTo>
                  <a:lnTo>
                    <a:pt x="153" y="0"/>
                  </a:lnTo>
                  <a:lnTo>
                    <a:pt x="2211" y="946"/>
                  </a:lnTo>
                  <a:lnTo>
                    <a:pt x="1894" y="1052"/>
                  </a:lnTo>
                  <a:lnTo>
                    <a:pt x="4426" y="2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userDrawn="1"/>
          </p:nvSpPr>
          <p:spPr bwMode="auto">
            <a:xfrm>
              <a:off x="-1470025" y="1774824"/>
              <a:ext cx="7551739" cy="1639888"/>
            </a:xfrm>
            <a:custGeom>
              <a:avLst/>
              <a:gdLst>
                <a:gd name="T0" fmla="*/ 4757 w 4757"/>
                <a:gd name="T1" fmla="*/ 1033 h 1033"/>
                <a:gd name="T2" fmla="*/ 3375 w 4757"/>
                <a:gd name="T3" fmla="*/ 1027 h 1033"/>
                <a:gd name="T4" fmla="*/ 3438 w 4757"/>
                <a:gd name="T5" fmla="*/ 895 h 1033"/>
                <a:gd name="T6" fmla="*/ 917 w 4757"/>
                <a:gd name="T7" fmla="*/ 734 h 1033"/>
                <a:gd name="T8" fmla="*/ 1147 w 4757"/>
                <a:gd name="T9" fmla="*/ 449 h 1033"/>
                <a:gd name="T10" fmla="*/ 0 w 4757"/>
                <a:gd name="T11" fmla="*/ 306 h 1033"/>
                <a:gd name="T12" fmla="*/ 80 w 4757"/>
                <a:gd name="T13" fmla="*/ 0 h 1033"/>
                <a:gd name="T14" fmla="*/ 2310 w 4757"/>
                <a:gd name="T15" fmla="*/ 404 h 1033"/>
                <a:gd name="T16" fmla="*/ 2027 w 4757"/>
                <a:gd name="T17" fmla="*/ 586 h 1033"/>
                <a:gd name="T18" fmla="*/ 4757 w 4757"/>
                <a:gd name="T19"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7" h="1033">
                  <a:moveTo>
                    <a:pt x="4757" y="1033"/>
                  </a:moveTo>
                  <a:lnTo>
                    <a:pt x="3375" y="1027"/>
                  </a:lnTo>
                  <a:lnTo>
                    <a:pt x="3438" y="895"/>
                  </a:lnTo>
                  <a:lnTo>
                    <a:pt x="917" y="734"/>
                  </a:lnTo>
                  <a:lnTo>
                    <a:pt x="1147" y="449"/>
                  </a:lnTo>
                  <a:lnTo>
                    <a:pt x="0" y="306"/>
                  </a:lnTo>
                  <a:lnTo>
                    <a:pt x="80" y="0"/>
                  </a:lnTo>
                  <a:lnTo>
                    <a:pt x="2310" y="404"/>
                  </a:lnTo>
                  <a:lnTo>
                    <a:pt x="2027" y="586"/>
                  </a:lnTo>
                  <a:lnTo>
                    <a:pt x="4757" y="10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userDrawn="1"/>
        </p:nvGrpSpPr>
        <p:grpSpPr>
          <a:xfrm>
            <a:off x="-1365250" y="-4033838"/>
            <a:ext cx="14897102" cy="14892338"/>
            <a:chOff x="-1365250" y="-4033838"/>
            <a:chExt cx="14897102" cy="14892338"/>
          </a:xfrm>
          <a:solidFill>
            <a:schemeClr val="tx2">
              <a:lumMod val="50000"/>
              <a:alpha val="30000"/>
            </a:schemeClr>
          </a:solidFill>
        </p:grpSpPr>
        <p:sp>
          <p:nvSpPr>
            <p:cNvPr id="29" name="Freeform 31"/>
            <p:cNvSpPr>
              <a:spLocks/>
            </p:cNvSpPr>
            <p:nvPr userDrawn="1"/>
          </p:nvSpPr>
          <p:spPr bwMode="auto">
            <a:xfrm>
              <a:off x="-1365250" y="3335337"/>
              <a:ext cx="4832351" cy="184150"/>
            </a:xfrm>
            <a:custGeom>
              <a:avLst/>
              <a:gdLst>
                <a:gd name="T0" fmla="*/ 0 w 3044"/>
                <a:gd name="T1" fmla="*/ 116 h 116"/>
                <a:gd name="T2" fmla="*/ 3044 w 3044"/>
                <a:gd name="T3" fmla="*/ 58 h 116"/>
                <a:gd name="T4" fmla="*/ 0 w 3044"/>
                <a:gd name="T5" fmla="*/ 0 h 116"/>
                <a:gd name="T6" fmla="*/ 0 w 3044"/>
                <a:gd name="T7" fmla="*/ 116 h 116"/>
              </a:gdLst>
              <a:ahLst/>
              <a:cxnLst>
                <a:cxn ang="0">
                  <a:pos x="T0" y="T1"/>
                </a:cxn>
                <a:cxn ang="0">
                  <a:pos x="T2" y="T3"/>
                </a:cxn>
                <a:cxn ang="0">
                  <a:pos x="T4" y="T5"/>
                </a:cxn>
                <a:cxn ang="0">
                  <a:pos x="T6" y="T7"/>
                </a:cxn>
              </a:cxnLst>
              <a:rect l="0" t="0" r="r" b="b"/>
              <a:pathLst>
                <a:path w="3044" h="116">
                  <a:moveTo>
                    <a:pt x="0" y="116"/>
                  </a:moveTo>
                  <a:lnTo>
                    <a:pt x="3044" y="58"/>
                  </a:lnTo>
                  <a:lnTo>
                    <a:pt x="0" y="0"/>
                  </a:lnTo>
                  <a:lnTo>
                    <a:pt x="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1025525" y="4232275"/>
              <a:ext cx="4627563" cy="1585913"/>
            </a:xfrm>
            <a:custGeom>
              <a:avLst/>
              <a:gdLst>
                <a:gd name="T0" fmla="*/ 37 w 2915"/>
                <a:gd name="T1" fmla="*/ 999 h 999"/>
                <a:gd name="T2" fmla="*/ 2915 w 2915"/>
                <a:gd name="T3" fmla="*/ 0 h 999"/>
                <a:gd name="T4" fmla="*/ 0 w 2915"/>
                <a:gd name="T5" fmla="*/ 885 h 999"/>
                <a:gd name="T6" fmla="*/ 37 w 2915"/>
                <a:gd name="T7" fmla="*/ 999 h 999"/>
              </a:gdLst>
              <a:ahLst/>
              <a:cxnLst>
                <a:cxn ang="0">
                  <a:pos x="T0" y="T1"/>
                </a:cxn>
                <a:cxn ang="0">
                  <a:pos x="T2" y="T3"/>
                </a:cxn>
                <a:cxn ang="0">
                  <a:pos x="T4" y="T5"/>
                </a:cxn>
                <a:cxn ang="0">
                  <a:pos x="T6" y="T7"/>
                </a:cxn>
              </a:cxnLst>
              <a:rect l="0" t="0" r="r" b="b"/>
              <a:pathLst>
                <a:path w="2915" h="999">
                  <a:moveTo>
                    <a:pt x="37" y="999"/>
                  </a:moveTo>
                  <a:lnTo>
                    <a:pt x="2915" y="0"/>
                  </a:lnTo>
                  <a:lnTo>
                    <a:pt x="0" y="885"/>
                  </a:lnTo>
                  <a:lnTo>
                    <a:pt x="37" y="9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3"/>
            <p:cNvSpPr>
              <a:spLocks/>
            </p:cNvSpPr>
            <p:nvPr userDrawn="1"/>
          </p:nvSpPr>
          <p:spPr bwMode="auto">
            <a:xfrm>
              <a:off x="11112" y="4962525"/>
              <a:ext cx="3963988" cy="2914650"/>
            </a:xfrm>
            <a:custGeom>
              <a:avLst/>
              <a:gdLst>
                <a:gd name="T0" fmla="*/ 69 w 2497"/>
                <a:gd name="T1" fmla="*/ 1836 h 1836"/>
                <a:gd name="T2" fmla="*/ 2497 w 2497"/>
                <a:gd name="T3" fmla="*/ 0 h 1836"/>
                <a:gd name="T4" fmla="*/ 0 w 2497"/>
                <a:gd name="T5" fmla="*/ 1741 h 1836"/>
                <a:gd name="T6" fmla="*/ 69 w 2497"/>
                <a:gd name="T7" fmla="*/ 1836 h 1836"/>
              </a:gdLst>
              <a:ahLst/>
              <a:cxnLst>
                <a:cxn ang="0">
                  <a:pos x="T0" y="T1"/>
                </a:cxn>
                <a:cxn ang="0">
                  <a:pos x="T2" y="T3"/>
                </a:cxn>
                <a:cxn ang="0">
                  <a:pos x="T4" y="T5"/>
                </a:cxn>
                <a:cxn ang="0">
                  <a:pos x="T6" y="T7"/>
                </a:cxn>
              </a:cxnLst>
              <a:rect l="0" t="0" r="r" b="b"/>
              <a:pathLst>
                <a:path w="2497" h="1836">
                  <a:moveTo>
                    <a:pt x="69" y="1836"/>
                  </a:moveTo>
                  <a:lnTo>
                    <a:pt x="2497" y="0"/>
                  </a:lnTo>
                  <a:lnTo>
                    <a:pt x="0" y="1741"/>
                  </a:lnTo>
                  <a:lnTo>
                    <a:pt x="69" y="18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4"/>
            <p:cNvSpPr>
              <a:spLocks/>
            </p:cNvSpPr>
            <p:nvPr userDrawn="1"/>
          </p:nvSpPr>
          <p:spPr bwMode="auto">
            <a:xfrm>
              <a:off x="1638300" y="5537200"/>
              <a:ext cx="2919413" cy="3962400"/>
            </a:xfrm>
            <a:custGeom>
              <a:avLst/>
              <a:gdLst>
                <a:gd name="T0" fmla="*/ 95 w 1839"/>
                <a:gd name="T1" fmla="*/ 2496 h 2496"/>
                <a:gd name="T2" fmla="*/ 1839 w 1839"/>
                <a:gd name="T3" fmla="*/ 0 h 2496"/>
                <a:gd name="T4" fmla="*/ 0 w 1839"/>
                <a:gd name="T5" fmla="*/ 2427 h 2496"/>
                <a:gd name="T6" fmla="*/ 95 w 1839"/>
                <a:gd name="T7" fmla="*/ 2496 h 2496"/>
              </a:gdLst>
              <a:ahLst/>
              <a:cxnLst>
                <a:cxn ang="0">
                  <a:pos x="T0" y="T1"/>
                </a:cxn>
                <a:cxn ang="0">
                  <a:pos x="T2" y="T3"/>
                </a:cxn>
                <a:cxn ang="0">
                  <a:pos x="T4" y="T5"/>
                </a:cxn>
                <a:cxn ang="0">
                  <a:pos x="T6" y="T7"/>
                </a:cxn>
              </a:cxnLst>
              <a:rect l="0" t="0" r="r" b="b"/>
              <a:pathLst>
                <a:path w="1839" h="2496">
                  <a:moveTo>
                    <a:pt x="95" y="2496"/>
                  </a:moveTo>
                  <a:lnTo>
                    <a:pt x="1839" y="0"/>
                  </a:lnTo>
                  <a:lnTo>
                    <a:pt x="0" y="2427"/>
                  </a:lnTo>
                  <a:lnTo>
                    <a:pt x="95" y="2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5"/>
            <p:cNvSpPr>
              <a:spLocks/>
            </p:cNvSpPr>
            <p:nvPr userDrawn="1"/>
          </p:nvSpPr>
          <p:spPr bwMode="auto">
            <a:xfrm>
              <a:off x="3706813" y="5900737"/>
              <a:ext cx="1581150" cy="4625975"/>
            </a:xfrm>
            <a:custGeom>
              <a:avLst/>
              <a:gdLst>
                <a:gd name="T0" fmla="*/ 111 w 996"/>
                <a:gd name="T1" fmla="*/ 2914 h 2914"/>
                <a:gd name="T2" fmla="*/ 996 w 996"/>
                <a:gd name="T3" fmla="*/ 0 h 2914"/>
                <a:gd name="T4" fmla="*/ 0 w 996"/>
                <a:gd name="T5" fmla="*/ 2877 h 2914"/>
                <a:gd name="T6" fmla="*/ 111 w 996"/>
                <a:gd name="T7" fmla="*/ 2914 h 2914"/>
              </a:gdLst>
              <a:ahLst/>
              <a:cxnLst>
                <a:cxn ang="0">
                  <a:pos x="T0" y="T1"/>
                </a:cxn>
                <a:cxn ang="0">
                  <a:pos x="T2" y="T3"/>
                </a:cxn>
                <a:cxn ang="0">
                  <a:pos x="T4" y="T5"/>
                </a:cxn>
                <a:cxn ang="0">
                  <a:pos x="T6" y="T7"/>
                </a:cxn>
              </a:cxnLst>
              <a:rect l="0" t="0" r="r" b="b"/>
              <a:pathLst>
                <a:path w="996" h="2914">
                  <a:moveTo>
                    <a:pt x="111" y="2914"/>
                  </a:moveTo>
                  <a:lnTo>
                    <a:pt x="996" y="0"/>
                  </a:lnTo>
                  <a:lnTo>
                    <a:pt x="0" y="2877"/>
                  </a:lnTo>
                  <a:lnTo>
                    <a:pt x="111" y="29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6"/>
            <p:cNvSpPr>
              <a:spLocks/>
            </p:cNvSpPr>
            <p:nvPr userDrawn="1"/>
          </p:nvSpPr>
          <p:spPr bwMode="auto">
            <a:xfrm>
              <a:off x="6000751" y="6027737"/>
              <a:ext cx="188913" cy="4830763"/>
            </a:xfrm>
            <a:custGeom>
              <a:avLst/>
              <a:gdLst>
                <a:gd name="T0" fmla="*/ 119 w 119"/>
                <a:gd name="T1" fmla="*/ 3043 h 3043"/>
                <a:gd name="T2" fmla="*/ 61 w 119"/>
                <a:gd name="T3" fmla="*/ 0 h 3043"/>
                <a:gd name="T4" fmla="*/ 0 w 119"/>
                <a:gd name="T5" fmla="*/ 3043 h 3043"/>
                <a:gd name="T6" fmla="*/ 119 w 119"/>
                <a:gd name="T7" fmla="*/ 3043 h 3043"/>
              </a:gdLst>
              <a:ahLst/>
              <a:cxnLst>
                <a:cxn ang="0">
                  <a:pos x="T0" y="T1"/>
                </a:cxn>
                <a:cxn ang="0">
                  <a:pos x="T2" y="T3"/>
                </a:cxn>
                <a:cxn ang="0">
                  <a:pos x="T4" y="T5"/>
                </a:cxn>
                <a:cxn ang="0">
                  <a:pos x="T6" y="T7"/>
                </a:cxn>
              </a:cxnLst>
              <a:rect l="0" t="0" r="r" b="b"/>
              <a:pathLst>
                <a:path w="119" h="3043">
                  <a:moveTo>
                    <a:pt x="119" y="3043"/>
                  </a:moveTo>
                  <a:lnTo>
                    <a:pt x="61" y="0"/>
                  </a:lnTo>
                  <a:lnTo>
                    <a:pt x="0" y="3043"/>
                  </a:lnTo>
                  <a:lnTo>
                    <a:pt x="119" y="30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p:cNvSpPr>
            <p:nvPr userDrawn="1"/>
          </p:nvSpPr>
          <p:spPr bwMode="auto">
            <a:xfrm>
              <a:off x="6904039" y="5892800"/>
              <a:ext cx="1581150" cy="4625975"/>
            </a:xfrm>
            <a:custGeom>
              <a:avLst/>
              <a:gdLst>
                <a:gd name="T0" fmla="*/ 996 w 996"/>
                <a:gd name="T1" fmla="*/ 2877 h 2914"/>
                <a:gd name="T2" fmla="*/ 0 w 996"/>
                <a:gd name="T3" fmla="*/ 0 h 2914"/>
                <a:gd name="T4" fmla="*/ 885 w 996"/>
                <a:gd name="T5" fmla="*/ 2914 h 2914"/>
                <a:gd name="T6" fmla="*/ 996 w 996"/>
                <a:gd name="T7" fmla="*/ 2877 h 2914"/>
              </a:gdLst>
              <a:ahLst/>
              <a:cxnLst>
                <a:cxn ang="0">
                  <a:pos x="T0" y="T1"/>
                </a:cxn>
                <a:cxn ang="0">
                  <a:pos x="T2" y="T3"/>
                </a:cxn>
                <a:cxn ang="0">
                  <a:pos x="T4" y="T5"/>
                </a:cxn>
                <a:cxn ang="0">
                  <a:pos x="T6" y="T7"/>
                </a:cxn>
              </a:cxnLst>
              <a:rect l="0" t="0" r="r" b="b"/>
              <a:pathLst>
                <a:path w="996" h="2914">
                  <a:moveTo>
                    <a:pt x="996" y="2877"/>
                  </a:moveTo>
                  <a:lnTo>
                    <a:pt x="0" y="0"/>
                  </a:lnTo>
                  <a:lnTo>
                    <a:pt x="885" y="2914"/>
                  </a:lnTo>
                  <a:lnTo>
                    <a:pt x="996" y="28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8"/>
            <p:cNvSpPr>
              <a:spLocks/>
            </p:cNvSpPr>
            <p:nvPr userDrawn="1"/>
          </p:nvSpPr>
          <p:spPr bwMode="auto">
            <a:xfrm>
              <a:off x="7629526" y="5519737"/>
              <a:ext cx="2914651" cy="3963988"/>
            </a:xfrm>
            <a:custGeom>
              <a:avLst/>
              <a:gdLst>
                <a:gd name="T0" fmla="*/ 1836 w 1836"/>
                <a:gd name="T1" fmla="*/ 2428 h 2497"/>
                <a:gd name="T2" fmla="*/ 0 w 1836"/>
                <a:gd name="T3" fmla="*/ 0 h 2497"/>
                <a:gd name="T4" fmla="*/ 1744 w 1836"/>
                <a:gd name="T5" fmla="*/ 2497 h 2497"/>
                <a:gd name="T6" fmla="*/ 1836 w 1836"/>
                <a:gd name="T7" fmla="*/ 2428 h 2497"/>
              </a:gdLst>
              <a:ahLst/>
              <a:cxnLst>
                <a:cxn ang="0">
                  <a:pos x="T0" y="T1"/>
                </a:cxn>
                <a:cxn ang="0">
                  <a:pos x="T2" y="T3"/>
                </a:cxn>
                <a:cxn ang="0">
                  <a:pos x="T4" y="T5"/>
                </a:cxn>
                <a:cxn ang="0">
                  <a:pos x="T6" y="T7"/>
                </a:cxn>
              </a:cxnLst>
              <a:rect l="0" t="0" r="r" b="b"/>
              <a:pathLst>
                <a:path w="1836" h="2497">
                  <a:moveTo>
                    <a:pt x="1836" y="2428"/>
                  </a:moveTo>
                  <a:lnTo>
                    <a:pt x="0" y="0"/>
                  </a:lnTo>
                  <a:lnTo>
                    <a:pt x="1744" y="2497"/>
                  </a:lnTo>
                  <a:lnTo>
                    <a:pt x="1836" y="2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9"/>
            <p:cNvSpPr>
              <a:spLocks/>
            </p:cNvSpPr>
            <p:nvPr userDrawn="1"/>
          </p:nvSpPr>
          <p:spPr bwMode="auto">
            <a:xfrm>
              <a:off x="8204201" y="4937125"/>
              <a:ext cx="3967163" cy="2917825"/>
            </a:xfrm>
            <a:custGeom>
              <a:avLst/>
              <a:gdLst>
                <a:gd name="T0" fmla="*/ 2499 w 2499"/>
                <a:gd name="T1" fmla="*/ 1743 h 1838"/>
                <a:gd name="T2" fmla="*/ 0 w 2499"/>
                <a:gd name="T3" fmla="*/ 0 h 1838"/>
                <a:gd name="T4" fmla="*/ 2428 w 2499"/>
                <a:gd name="T5" fmla="*/ 1838 h 1838"/>
                <a:gd name="T6" fmla="*/ 2499 w 2499"/>
                <a:gd name="T7" fmla="*/ 1743 h 1838"/>
              </a:gdLst>
              <a:ahLst/>
              <a:cxnLst>
                <a:cxn ang="0">
                  <a:pos x="T0" y="T1"/>
                </a:cxn>
                <a:cxn ang="0">
                  <a:pos x="T2" y="T3"/>
                </a:cxn>
                <a:cxn ang="0">
                  <a:pos x="T4" y="T5"/>
                </a:cxn>
                <a:cxn ang="0">
                  <a:pos x="T6" y="T7"/>
                </a:cxn>
              </a:cxnLst>
              <a:rect l="0" t="0" r="r" b="b"/>
              <a:pathLst>
                <a:path w="2499" h="1838">
                  <a:moveTo>
                    <a:pt x="2499" y="1743"/>
                  </a:moveTo>
                  <a:lnTo>
                    <a:pt x="0" y="0"/>
                  </a:lnTo>
                  <a:lnTo>
                    <a:pt x="2428" y="1838"/>
                  </a:lnTo>
                  <a:lnTo>
                    <a:pt x="2499" y="17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0"/>
            <p:cNvSpPr>
              <a:spLocks/>
            </p:cNvSpPr>
            <p:nvPr userDrawn="1"/>
          </p:nvSpPr>
          <p:spPr bwMode="auto">
            <a:xfrm>
              <a:off x="8572501" y="4206875"/>
              <a:ext cx="4627563" cy="1585913"/>
            </a:xfrm>
            <a:custGeom>
              <a:avLst/>
              <a:gdLst>
                <a:gd name="T0" fmla="*/ 2915 w 2915"/>
                <a:gd name="T1" fmla="*/ 885 h 999"/>
                <a:gd name="T2" fmla="*/ 0 w 2915"/>
                <a:gd name="T3" fmla="*/ 0 h 999"/>
                <a:gd name="T4" fmla="*/ 2878 w 2915"/>
                <a:gd name="T5" fmla="*/ 999 h 999"/>
                <a:gd name="T6" fmla="*/ 2915 w 2915"/>
                <a:gd name="T7" fmla="*/ 885 h 999"/>
              </a:gdLst>
              <a:ahLst/>
              <a:cxnLst>
                <a:cxn ang="0">
                  <a:pos x="T0" y="T1"/>
                </a:cxn>
                <a:cxn ang="0">
                  <a:pos x="T2" y="T3"/>
                </a:cxn>
                <a:cxn ang="0">
                  <a:pos x="T4" y="T5"/>
                </a:cxn>
                <a:cxn ang="0">
                  <a:pos x="T6" y="T7"/>
                </a:cxn>
              </a:cxnLst>
              <a:rect l="0" t="0" r="r" b="b"/>
              <a:pathLst>
                <a:path w="2915" h="999">
                  <a:moveTo>
                    <a:pt x="2915" y="885"/>
                  </a:moveTo>
                  <a:lnTo>
                    <a:pt x="0" y="0"/>
                  </a:lnTo>
                  <a:lnTo>
                    <a:pt x="2878" y="999"/>
                  </a:lnTo>
                  <a:lnTo>
                    <a:pt x="2915" y="8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p:cNvSpPr>
            <p:nvPr userDrawn="1"/>
          </p:nvSpPr>
          <p:spPr bwMode="auto">
            <a:xfrm>
              <a:off x="8694739" y="3305174"/>
              <a:ext cx="4837113" cy="188913"/>
            </a:xfrm>
            <a:custGeom>
              <a:avLst/>
              <a:gdLst>
                <a:gd name="T0" fmla="*/ 3047 w 3047"/>
                <a:gd name="T1" fmla="*/ 0 h 119"/>
                <a:gd name="T2" fmla="*/ 0 w 3047"/>
                <a:gd name="T3" fmla="*/ 61 h 119"/>
                <a:gd name="T4" fmla="*/ 3047 w 3047"/>
                <a:gd name="T5" fmla="*/ 119 h 119"/>
                <a:gd name="T6" fmla="*/ 3047 w 3047"/>
                <a:gd name="T7" fmla="*/ 0 h 119"/>
              </a:gdLst>
              <a:ahLst/>
              <a:cxnLst>
                <a:cxn ang="0">
                  <a:pos x="T0" y="T1"/>
                </a:cxn>
                <a:cxn ang="0">
                  <a:pos x="T2" y="T3"/>
                </a:cxn>
                <a:cxn ang="0">
                  <a:pos x="T4" y="T5"/>
                </a:cxn>
                <a:cxn ang="0">
                  <a:pos x="T6" y="T7"/>
                </a:cxn>
              </a:cxnLst>
              <a:rect l="0" t="0" r="r" b="b"/>
              <a:pathLst>
                <a:path w="3047" h="119">
                  <a:moveTo>
                    <a:pt x="3047" y="0"/>
                  </a:moveTo>
                  <a:lnTo>
                    <a:pt x="0" y="61"/>
                  </a:lnTo>
                  <a:lnTo>
                    <a:pt x="3047" y="119"/>
                  </a:lnTo>
                  <a:lnTo>
                    <a:pt x="30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2"/>
            <p:cNvSpPr>
              <a:spLocks/>
            </p:cNvSpPr>
            <p:nvPr userDrawn="1"/>
          </p:nvSpPr>
          <p:spPr bwMode="auto">
            <a:xfrm>
              <a:off x="8564564" y="1011237"/>
              <a:ext cx="4627563" cy="1581150"/>
            </a:xfrm>
            <a:custGeom>
              <a:avLst/>
              <a:gdLst>
                <a:gd name="T0" fmla="*/ 2878 w 2915"/>
                <a:gd name="T1" fmla="*/ 0 h 996"/>
                <a:gd name="T2" fmla="*/ 0 w 2915"/>
                <a:gd name="T3" fmla="*/ 996 h 996"/>
                <a:gd name="T4" fmla="*/ 2915 w 2915"/>
                <a:gd name="T5" fmla="*/ 111 h 996"/>
                <a:gd name="T6" fmla="*/ 2878 w 2915"/>
                <a:gd name="T7" fmla="*/ 0 h 996"/>
              </a:gdLst>
              <a:ahLst/>
              <a:cxnLst>
                <a:cxn ang="0">
                  <a:pos x="T0" y="T1"/>
                </a:cxn>
                <a:cxn ang="0">
                  <a:pos x="T2" y="T3"/>
                </a:cxn>
                <a:cxn ang="0">
                  <a:pos x="T4" y="T5"/>
                </a:cxn>
                <a:cxn ang="0">
                  <a:pos x="T6" y="T7"/>
                </a:cxn>
              </a:cxnLst>
              <a:rect l="0" t="0" r="r" b="b"/>
              <a:pathLst>
                <a:path w="2915" h="996">
                  <a:moveTo>
                    <a:pt x="2878" y="0"/>
                  </a:moveTo>
                  <a:lnTo>
                    <a:pt x="0" y="996"/>
                  </a:lnTo>
                  <a:lnTo>
                    <a:pt x="2915" y="111"/>
                  </a:lnTo>
                  <a:lnTo>
                    <a:pt x="28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3"/>
            <p:cNvSpPr>
              <a:spLocks/>
            </p:cNvSpPr>
            <p:nvPr userDrawn="1"/>
          </p:nvSpPr>
          <p:spPr bwMode="auto">
            <a:xfrm>
              <a:off x="8186739" y="-1047751"/>
              <a:ext cx="3968751" cy="2914650"/>
            </a:xfrm>
            <a:custGeom>
              <a:avLst/>
              <a:gdLst>
                <a:gd name="T0" fmla="*/ 2431 w 2500"/>
                <a:gd name="T1" fmla="*/ 0 h 1836"/>
                <a:gd name="T2" fmla="*/ 0 w 2500"/>
                <a:gd name="T3" fmla="*/ 1836 h 1836"/>
                <a:gd name="T4" fmla="*/ 2500 w 2500"/>
                <a:gd name="T5" fmla="*/ 95 h 1836"/>
                <a:gd name="T6" fmla="*/ 2431 w 2500"/>
                <a:gd name="T7" fmla="*/ 0 h 1836"/>
              </a:gdLst>
              <a:ahLst/>
              <a:cxnLst>
                <a:cxn ang="0">
                  <a:pos x="T0" y="T1"/>
                </a:cxn>
                <a:cxn ang="0">
                  <a:pos x="T2" y="T3"/>
                </a:cxn>
                <a:cxn ang="0">
                  <a:pos x="T4" y="T5"/>
                </a:cxn>
                <a:cxn ang="0">
                  <a:pos x="T6" y="T7"/>
                </a:cxn>
              </a:cxnLst>
              <a:rect l="0" t="0" r="r" b="b"/>
              <a:pathLst>
                <a:path w="2500" h="1836">
                  <a:moveTo>
                    <a:pt x="2431" y="0"/>
                  </a:moveTo>
                  <a:lnTo>
                    <a:pt x="0" y="1836"/>
                  </a:lnTo>
                  <a:lnTo>
                    <a:pt x="2500" y="95"/>
                  </a:lnTo>
                  <a:lnTo>
                    <a:pt x="24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4"/>
            <p:cNvSpPr>
              <a:spLocks/>
            </p:cNvSpPr>
            <p:nvPr userDrawn="1"/>
          </p:nvSpPr>
          <p:spPr bwMode="auto">
            <a:xfrm>
              <a:off x="7608889" y="-2671763"/>
              <a:ext cx="2914651" cy="3963988"/>
            </a:xfrm>
            <a:custGeom>
              <a:avLst/>
              <a:gdLst>
                <a:gd name="T0" fmla="*/ 1741 w 1836"/>
                <a:gd name="T1" fmla="*/ 0 h 2497"/>
                <a:gd name="T2" fmla="*/ 0 w 1836"/>
                <a:gd name="T3" fmla="*/ 2497 h 2497"/>
                <a:gd name="T4" fmla="*/ 1836 w 1836"/>
                <a:gd name="T5" fmla="*/ 69 h 2497"/>
                <a:gd name="T6" fmla="*/ 1741 w 1836"/>
                <a:gd name="T7" fmla="*/ 0 h 2497"/>
              </a:gdLst>
              <a:ahLst/>
              <a:cxnLst>
                <a:cxn ang="0">
                  <a:pos x="T0" y="T1"/>
                </a:cxn>
                <a:cxn ang="0">
                  <a:pos x="T2" y="T3"/>
                </a:cxn>
                <a:cxn ang="0">
                  <a:pos x="T4" y="T5"/>
                </a:cxn>
                <a:cxn ang="0">
                  <a:pos x="T6" y="T7"/>
                </a:cxn>
              </a:cxnLst>
              <a:rect l="0" t="0" r="r" b="b"/>
              <a:pathLst>
                <a:path w="1836" h="2497">
                  <a:moveTo>
                    <a:pt x="1741" y="0"/>
                  </a:moveTo>
                  <a:lnTo>
                    <a:pt x="0" y="2497"/>
                  </a:lnTo>
                  <a:lnTo>
                    <a:pt x="1836" y="69"/>
                  </a:lnTo>
                  <a:lnTo>
                    <a:pt x="17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5"/>
            <p:cNvSpPr>
              <a:spLocks/>
            </p:cNvSpPr>
            <p:nvPr userDrawn="1"/>
          </p:nvSpPr>
          <p:spPr bwMode="auto">
            <a:xfrm>
              <a:off x="6878639" y="-3702051"/>
              <a:ext cx="1581150" cy="4624388"/>
            </a:xfrm>
            <a:custGeom>
              <a:avLst/>
              <a:gdLst>
                <a:gd name="T0" fmla="*/ 885 w 996"/>
                <a:gd name="T1" fmla="*/ 0 h 2913"/>
                <a:gd name="T2" fmla="*/ 0 w 996"/>
                <a:gd name="T3" fmla="*/ 2913 h 2913"/>
                <a:gd name="T4" fmla="*/ 996 w 996"/>
                <a:gd name="T5" fmla="*/ 37 h 2913"/>
                <a:gd name="T6" fmla="*/ 885 w 996"/>
                <a:gd name="T7" fmla="*/ 0 h 2913"/>
              </a:gdLst>
              <a:ahLst/>
              <a:cxnLst>
                <a:cxn ang="0">
                  <a:pos x="T0" y="T1"/>
                </a:cxn>
                <a:cxn ang="0">
                  <a:pos x="T2" y="T3"/>
                </a:cxn>
                <a:cxn ang="0">
                  <a:pos x="T4" y="T5"/>
                </a:cxn>
                <a:cxn ang="0">
                  <a:pos x="T6" y="T7"/>
                </a:cxn>
              </a:cxnLst>
              <a:rect l="0" t="0" r="r" b="b"/>
              <a:pathLst>
                <a:path w="996" h="2913">
                  <a:moveTo>
                    <a:pt x="885" y="0"/>
                  </a:moveTo>
                  <a:lnTo>
                    <a:pt x="0" y="2913"/>
                  </a:lnTo>
                  <a:lnTo>
                    <a:pt x="996" y="37"/>
                  </a:lnTo>
                  <a:lnTo>
                    <a:pt x="8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6"/>
            <p:cNvSpPr>
              <a:spLocks/>
            </p:cNvSpPr>
            <p:nvPr userDrawn="1"/>
          </p:nvSpPr>
          <p:spPr bwMode="auto">
            <a:xfrm>
              <a:off x="5976938" y="-4033838"/>
              <a:ext cx="184150" cy="4835525"/>
            </a:xfrm>
            <a:custGeom>
              <a:avLst/>
              <a:gdLst>
                <a:gd name="T0" fmla="*/ 0 w 116"/>
                <a:gd name="T1" fmla="*/ 0 h 3046"/>
                <a:gd name="T2" fmla="*/ 58 w 116"/>
                <a:gd name="T3" fmla="*/ 3046 h 3046"/>
                <a:gd name="T4" fmla="*/ 116 w 116"/>
                <a:gd name="T5" fmla="*/ 0 h 3046"/>
                <a:gd name="T6" fmla="*/ 0 w 116"/>
                <a:gd name="T7" fmla="*/ 0 h 3046"/>
              </a:gdLst>
              <a:ahLst/>
              <a:cxnLst>
                <a:cxn ang="0">
                  <a:pos x="T0" y="T1"/>
                </a:cxn>
                <a:cxn ang="0">
                  <a:pos x="T2" y="T3"/>
                </a:cxn>
                <a:cxn ang="0">
                  <a:pos x="T4" y="T5"/>
                </a:cxn>
                <a:cxn ang="0">
                  <a:pos x="T6" y="T7"/>
                </a:cxn>
              </a:cxnLst>
              <a:rect l="0" t="0" r="r" b="b"/>
              <a:pathLst>
                <a:path w="116" h="3046">
                  <a:moveTo>
                    <a:pt x="0" y="0"/>
                  </a:moveTo>
                  <a:lnTo>
                    <a:pt x="58" y="3046"/>
                  </a:lnTo>
                  <a:lnTo>
                    <a:pt x="11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7"/>
            <p:cNvSpPr>
              <a:spLocks/>
            </p:cNvSpPr>
            <p:nvPr userDrawn="1"/>
          </p:nvSpPr>
          <p:spPr bwMode="auto">
            <a:xfrm>
              <a:off x="3681413" y="-3694113"/>
              <a:ext cx="1581150" cy="4625975"/>
            </a:xfrm>
            <a:custGeom>
              <a:avLst/>
              <a:gdLst>
                <a:gd name="T0" fmla="*/ 0 w 996"/>
                <a:gd name="T1" fmla="*/ 37 h 2914"/>
                <a:gd name="T2" fmla="*/ 996 w 996"/>
                <a:gd name="T3" fmla="*/ 2914 h 2914"/>
                <a:gd name="T4" fmla="*/ 111 w 996"/>
                <a:gd name="T5" fmla="*/ 0 h 2914"/>
                <a:gd name="T6" fmla="*/ 0 w 996"/>
                <a:gd name="T7" fmla="*/ 37 h 2914"/>
              </a:gdLst>
              <a:ahLst/>
              <a:cxnLst>
                <a:cxn ang="0">
                  <a:pos x="T0" y="T1"/>
                </a:cxn>
                <a:cxn ang="0">
                  <a:pos x="T2" y="T3"/>
                </a:cxn>
                <a:cxn ang="0">
                  <a:pos x="T4" y="T5"/>
                </a:cxn>
                <a:cxn ang="0">
                  <a:pos x="T6" y="T7"/>
                </a:cxn>
              </a:cxnLst>
              <a:rect l="0" t="0" r="r" b="b"/>
              <a:pathLst>
                <a:path w="996" h="2914">
                  <a:moveTo>
                    <a:pt x="0" y="37"/>
                  </a:moveTo>
                  <a:lnTo>
                    <a:pt x="996" y="2914"/>
                  </a:lnTo>
                  <a:lnTo>
                    <a:pt x="111" y="0"/>
                  </a:ln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8"/>
            <p:cNvSpPr>
              <a:spLocks/>
            </p:cNvSpPr>
            <p:nvPr userDrawn="1"/>
          </p:nvSpPr>
          <p:spPr bwMode="auto">
            <a:xfrm>
              <a:off x="1617663" y="-2659063"/>
              <a:ext cx="2919413" cy="3968750"/>
            </a:xfrm>
            <a:custGeom>
              <a:avLst/>
              <a:gdLst>
                <a:gd name="T0" fmla="*/ 0 w 1839"/>
                <a:gd name="T1" fmla="*/ 69 h 2500"/>
                <a:gd name="T2" fmla="*/ 1839 w 1839"/>
                <a:gd name="T3" fmla="*/ 2500 h 2500"/>
                <a:gd name="T4" fmla="*/ 95 w 1839"/>
                <a:gd name="T5" fmla="*/ 0 h 2500"/>
                <a:gd name="T6" fmla="*/ 0 w 1839"/>
                <a:gd name="T7" fmla="*/ 69 h 2500"/>
              </a:gdLst>
              <a:ahLst/>
              <a:cxnLst>
                <a:cxn ang="0">
                  <a:pos x="T0" y="T1"/>
                </a:cxn>
                <a:cxn ang="0">
                  <a:pos x="T2" y="T3"/>
                </a:cxn>
                <a:cxn ang="0">
                  <a:pos x="T4" y="T5"/>
                </a:cxn>
                <a:cxn ang="0">
                  <a:pos x="T6" y="T7"/>
                </a:cxn>
              </a:cxnLst>
              <a:rect l="0" t="0" r="r" b="b"/>
              <a:pathLst>
                <a:path w="1839" h="2500">
                  <a:moveTo>
                    <a:pt x="0" y="69"/>
                  </a:moveTo>
                  <a:lnTo>
                    <a:pt x="1839" y="2500"/>
                  </a:lnTo>
                  <a:lnTo>
                    <a:pt x="95" y="0"/>
                  </a:lnTo>
                  <a:lnTo>
                    <a:pt x="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9"/>
            <p:cNvSpPr>
              <a:spLocks/>
            </p:cNvSpPr>
            <p:nvPr userDrawn="1"/>
          </p:nvSpPr>
          <p:spPr bwMode="auto">
            <a:xfrm>
              <a:off x="-4763" y="-1027113"/>
              <a:ext cx="3963988" cy="2914650"/>
            </a:xfrm>
            <a:custGeom>
              <a:avLst/>
              <a:gdLst>
                <a:gd name="T0" fmla="*/ 0 w 2497"/>
                <a:gd name="T1" fmla="*/ 95 h 1836"/>
                <a:gd name="T2" fmla="*/ 2497 w 2497"/>
                <a:gd name="T3" fmla="*/ 1836 h 1836"/>
                <a:gd name="T4" fmla="*/ 68 w 2497"/>
                <a:gd name="T5" fmla="*/ 0 h 1836"/>
                <a:gd name="T6" fmla="*/ 0 w 2497"/>
                <a:gd name="T7" fmla="*/ 95 h 1836"/>
              </a:gdLst>
              <a:ahLst/>
              <a:cxnLst>
                <a:cxn ang="0">
                  <a:pos x="T0" y="T1"/>
                </a:cxn>
                <a:cxn ang="0">
                  <a:pos x="T2" y="T3"/>
                </a:cxn>
                <a:cxn ang="0">
                  <a:pos x="T4" y="T5"/>
                </a:cxn>
                <a:cxn ang="0">
                  <a:pos x="T6" y="T7"/>
                </a:cxn>
              </a:cxnLst>
              <a:rect l="0" t="0" r="r" b="b"/>
              <a:pathLst>
                <a:path w="2497" h="1836">
                  <a:moveTo>
                    <a:pt x="0" y="95"/>
                  </a:moveTo>
                  <a:lnTo>
                    <a:pt x="2497" y="1836"/>
                  </a:lnTo>
                  <a:lnTo>
                    <a:pt x="68" y="0"/>
                  </a:lnTo>
                  <a:lnTo>
                    <a:pt x="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0"/>
            <p:cNvSpPr>
              <a:spLocks/>
            </p:cNvSpPr>
            <p:nvPr userDrawn="1"/>
          </p:nvSpPr>
          <p:spPr bwMode="auto">
            <a:xfrm>
              <a:off x="-1033463" y="1036637"/>
              <a:ext cx="4627563" cy="1581150"/>
            </a:xfrm>
            <a:custGeom>
              <a:avLst/>
              <a:gdLst>
                <a:gd name="T0" fmla="*/ 0 w 2915"/>
                <a:gd name="T1" fmla="*/ 111 h 996"/>
                <a:gd name="T2" fmla="*/ 2915 w 2915"/>
                <a:gd name="T3" fmla="*/ 996 h 996"/>
                <a:gd name="T4" fmla="*/ 37 w 2915"/>
                <a:gd name="T5" fmla="*/ 0 h 996"/>
                <a:gd name="T6" fmla="*/ 0 w 2915"/>
                <a:gd name="T7" fmla="*/ 111 h 996"/>
              </a:gdLst>
              <a:ahLst/>
              <a:cxnLst>
                <a:cxn ang="0">
                  <a:pos x="T0" y="T1"/>
                </a:cxn>
                <a:cxn ang="0">
                  <a:pos x="T2" y="T3"/>
                </a:cxn>
                <a:cxn ang="0">
                  <a:pos x="T4" y="T5"/>
                </a:cxn>
                <a:cxn ang="0">
                  <a:pos x="T6" y="T7"/>
                </a:cxn>
              </a:cxnLst>
              <a:rect l="0" t="0" r="r" b="b"/>
              <a:pathLst>
                <a:path w="2915" h="996">
                  <a:moveTo>
                    <a:pt x="0" y="111"/>
                  </a:moveTo>
                  <a:lnTo>
                    <a:pt x="2915" y="996"/>
                  </a:lnTo>
                  <a:lnTo>
                    <a:pt x="37" y="0"/>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Freeform 51"/>
          <p:cNvSpPr>
            <a:spLocks noEditPoints="1"/>
          </p:cNvSpPr>
          <p:nvPr userDrawn="1"/>
        </p:nvSpPr>
        <p:spPr bwMode="auto">
          <a:xfrm>
            <a:off x="2217738" y="-414338"/>
            <a:ext cx="7713664" cy="7686676"/>
          </a:xfrm>
          <a:custGeom>
            <a:avLst/>
            <a:gdLst>
              <a:gd name="T0" fmla="*/ 43 w 1839"/>
              <a:gd name="T1" fmla="*/ 647 h 1833"/>
              <a:gd name="T2" fmla="*/ 1812 w 1839"/>
              <a:gd name="T3" fmla="*/ 973 h 1833"/>
              <a:gd name="T4" fmla="*/ 1732 w 1839"/>
              <a:gd name="T5" fmla="*/ 817 h 1833"/>
              <a:gd name="T6" fmla="*/ 1664 w 1839"/>
              <a:gd name="T7" fmla="*/ 454 h 1833"/>
              <a:gd name="T8" fmla="*/ 1456 w 1839"/>
              <a:gd name="T9" fmla="*/ 173 h 1833"/>
              <a:gd name="T10" fmla="*/ 1220 w 1839"/>
              <a:gd name="T11" fmla="*/ 72 h 1833"/>
              <a:gd name="T12" fmla="*/ 929 w 1839"/>
              <a:gd name="T13" fmla="*/ 100 h 1833"/>
              <a:gd name="T14" fmla="*/ 665 w 1839"/>
              <a:gd name="T15" fmla="*/ 186 h 1833"/>
              <a:gd name="T16" fmla="*/ 370 w 1839"/>
              <a:gd name="T17" fmla="*/ 231 h 1833"/>
              <a:gd name="T18" fmla="*/ 193 w 1839"/>
              <a:gd name="T19" fmla="*/ 380 h 1833"/>
              <a:gd name="T20" fmla="*/ 147 w 1839"/>
              <a:gd name="T21" fmla="*/ 1210 h 1833"/>
              <a:gd name="T22" fmla="*/ 37 w 1839"/>
              <a:gd name="T23" fmla="*/ 914 h 1833"/>
              <a:gd name="T24" fmla="*/ 226 w 1839"/>
              <a:gd name="T25" fmla="*/ 1424 h 1833"/>
              <a:gd name="T26" fmla="*/ 425 w 1839"/>
              <a:gd name="T27" fmla="*/ 1645 h 1833"/>
              <a:gd name="T28" fmla="*/ 666 w 1839"/>
              <a:gd name="T29" fmla="*/ 1710 h 1833"/>
              <a:gd name="T30" fmla="*/ 974 w 1839"/>
              <a:gd name="T31" fmla="*/ 1776 h 1833"/>
              <a:gd name="T32" fmla="*/ 1251 w 1839"/>
              <a:gd name="T33" fmla="*/ 1759 h 1833"/>
              <a:gd name="T34" fmla="*/ 1579 w 1839"/>
              <a:gd name="T35" fmla="*/ 1331 h 1833"/>
              <a:gd name="T36" fmla="*/ 1539 w 1839"/>
              <a:gd name="T37" fmla="*/ 514 h 1833"/>
              <a:gd name="T38" fmla="*/ 777 w 1839"/>
              <a:gd name="T39" fmla="*/ 191 h 1833"/>
              <a:gd name="T40" fmla="*/ 215 w 1839"/>
              <a:gd name="T41" fmla="*/ 690 h 1833"/>
              <a:gd name="T42" fmla="*/ 446 w 1839"/>
              <a:gd name="T43" fmla="*/ 1449 h 1833"/>
              <a:gd name="T44" fmla="*/ 1378 w 1839"/>
              <a:gd name="T45" fmla="*/ 1503 h 1833"/>
              <a:gd name="T46" fmla="*/ 1601 w 1839"/>
              <a:gd name="T47" fmla="*/ 1364 h 1833"/>
              <a:gd name="T48" fmla="*/ 1668 w 1839"/>
              <a:gd name="T49" fmla="*/ 983 h 1833"/>
              <a:gd name="T50" fmla="*/ 922 w 1839"/>
              <a:gd name="T51" fmla="*/ 1651 h 1833"/>
              <a:gd name="T52" fmla="*/ 1605 w 1839"/>
              <a:gd name="T53" fmla="*/ 1085 h 1833"/>
              <a:gd name="T54" fmla="*/ 475 w 1839"/>
              <a:gd name="T55" fmla="*/ 387 h 1833"/>
              <a:gd name="T56" fmla="*/ 1267 w 1839"/>
              <a:gd name="T57" fmla="*/ 1533 h 1833"/>
              <a:gd name="T58" fmla="*/ 1309 w 1839"/>
              <a:gd name="T59" fmla="*/ 1466 h 1833"/>
              <a:gd name="T60" fmla="*/ 283 w 1839"/>
              <a:gd name="T61" fmla="*/ 699 h 1833"/>
              <a:gd name="T62" fmla="*/ 1167 w 1839"/>
              <a:gd name="T63" fmla="*/ 310 h 1833"/>
              <a:gd name="T64" fmla="*/ 274 w 1839"/>
              <a:gd name="T65" fmla="*/ 807 h 1833"/>
              <a:gd name="T66" fmla="*/ 307 w 1839"/>
              <a:gd name="T67" fmla="*/ 1151 h 1833"/>
              <a:gd name="T68" fmla="*/ 453 w 1839"/>
              <a:gd name="T69" fmla="*/ 503 h 1833"/>
              <a:gd name="T70" fmla="*/ 651 w 1839"/>
              <a:gd name="T71" fmla="*/ 1464 h 1833"/>
              <a:gd name="T72" fmla="*/ 1490 w 1839"/>
              <a:gd name="T73" fmla="*/ 661 h 1833"/>
              <a:gd name="T74" fmla="*/ 333 w 1839"/>
              <a:gd name="T75" fmla="*/ 1059 h 1833"/>
              <a:gd name="T76" fmla="*/ 378 w 1839"/>
              <a:gd name="T77" fmla="*/ 1140 h 1833"/>
              <a:gd name="T78" fmla="*/ 1484 w 1839"/>
              <a:gd name="T79" fmla="*/ 1017 h 1833"/>
              <a:gd name="T80" fmla="*/ 1280 w 1839"/>
              <a:gd name="T81" fmla="*/ 1370 h 1833"/>
              <a:gd name="T82" fmla="*/ 366 w 1839"/>
              <a:gd name="T83" fmla="*/ 799 h 1833"/>
              <a:gd name="T84" fmla="*/ 764 w 1839"/>
              <a:gd name="T85" fmla="*/ 1452 h 1833"/>
              <a:gd name="T86" fmla="*/ 1253 w 1839"/>
              <a:gd name="T87" fmla="*/ 1316 h 1833"/>
              <a:gd name="T88" fmla="*/ 855 w 1839"/>
              <a:gd name="T89" fmla="*/ 418 h 1833"/>
              <a:gd name="T90" fmla="*/ 503 w 1839"/>
              <a:gd name="T91" fmla="*/ 1165 h 1833"/>
              <a:gd name="T92" fmla="*/ 520 w 1839"/>
              <a:gd name="T93" fmla="*/ 621 h 1833"/>
              <a:gd name="T94" fmla="*/ 447 w 1839"/>
              <a:gd name="T95" fmla="*/ 834 h 1833"/>
              <a:gd name="T96" fmla="*/ 1380 w 1839"/>
              <a:gd name="T97" fmla="*/ 831 h 1833"/>
              <a:gd name="T98" fmla="*/ 496 w 1839"/>
              <a:gd name="T99" fmla="*/ 918 h 1833"/>
              <a:gd name="T100" fmla="*/ 1254 w 1839"/>
              <a:gd name="T101" fmla="*/ 1163 h 1833"/>
              <a:gd name="T102" fmla="*/ 725 w 1839"/>
              <a:gd name="T103" fmla="*/ 1282 h 1833"/>
              <a:gd name="T104" fmla="*/ 1297 w 1839"/>
              <a:gd name="T105" fmla="*/ 1003 h 1833"/>
              <a:gd name="T106" fmla="*/ 1150 w 1839"/>
              <a:gd name="T107" fmla="*/ 619 h 1833"/>
              <a:gd name="T108" fmla="*/ 973 w 1839"/>
              <a:gd name="T109" fmla="*/ 1250 h 1833"/>
              <a:gd name="T110" fmla="*/ 1096 w 1839"/>
              <a:gd name="T111" fmla="*/ 643 h 1833"/>
              <a:gd name="T112" fmla="*/ 626 w 1839"/>
              <a:gd name="T113" fmla="*/ 957 h 1833"/>
              <a:gd name="T114" fmla="*/ 778 w 1839"/>
              <a:gd name="T115" fmla="*/ 658 h 1833"/>
              <a:gd name="T116" fmla="*/ 898 w 1839"/>
              <a:gd name="T117" fmla="*/ 1185 h 1833"/>
              <a:gd name="T118" fmla="*/ 698 w 1839"/>
              <a:gd name="T119" fmla="*/ 828 h 1833"/>
              <a:gd name="T120" fmla="*/ 832 w 1839"/>
              <a:gd name="T121" fmla="*/ 1085 h 1833"/>
              <a:gd name="T122" fmla="*/ 960 w 1839"/>
              <a:gd name="T123" fmla="*/ 1078 h 1833"/>
              <a:gd name="T124" fmla="*/ 894 w 1839"/>
              <a:gd name="T125" fmla="*/ 818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9" h="1833">
                <a:moveTo>
                  <a:pt x="207" y="1073"/>
                </a:moveTo>
                <a:cubicBezTo>
                  <a:pt x="207" y="1073"/>
                  <a:pt x="207" y="1073"/>
                  <a:pt x="207" y="1073"/>
                </a:cubicBezTo>
                <a:cubicBezTo>
                  <a:pt x="207" y="1073"/>
                  <a:pt x="206" y="1073"/>
                  <a:pt x="206" y="1073"/>
                </a:cubicBezTo>
                <a:cubicBezTo>
                  <a:pt x="206" y="1073"/>
                  <a:pt x="207" y="1073"/>
                  <a:pt x="207" y="1073"/>
                </a:cubicBezTo>
                <a:cubicBezTo>
                  <a:pt x="207" y="1073"/>
                  <a:pt x="207" y="1073"/>
                  <a:pt x="207" y="1073"/>
                </a:cubicBezTo>
                <a:close/>
                <a:moveTo>
                  <a:pt x="297" y="1300"/>
                </a:moveTo>
                <a:cubicBezTo>
                  <a:pt x="297" y="1300"/>
                  <a:pt x="297" y="1300"/>
                  <a:pt x="297" y="1300"/>
                </a:cubicBezTo>
                <a:cubicBezTo>
                  <a:pt x="297" y="1300"/>
                  <a:pt x="297" y="1300"/>
                  <a:pt x="297" y="1300"/>
                </a:cubicBezTo>
                <a:cubicBezTo>
                  <a:pt x="297" y="1300"/>
                  <a:pt x="297" y="1300"/>
                  <a:pt x="297" y="1300"/>
                </a:cubicBezTo>
                <a:cubicBezTo>
                  <a:pt x="297" y="1300"/>
                  <a:pt x="297" y="1300"/>
                  <a:pt x="297" y="1300"/>
                </a:cubicBezTo>
                <a:close/>
                <a:moveTo>
                  <a:pt x="186" y="1017"/>
                </a:moveTo>
                <a:cubicBezTo>
                  <a:pt x="186" y="1017"/>
                  <a:pt x="186" y="1017"/>
                  <a:pt x="186" y="1016"/>
                </a:cubicBezTo>
                <a:cubicBezTo>
                  <a:pt x="186" y="1016"/>
                  <a:pt x="186" y="1016"/>
                  <a:pt x="186" y="1016"/>
                </a:cubicBezTo>
                <a:cubicBezTo>
                  <a:pt x="186" y="1017"/>
                  <a:pt x="186" y="1017"/>
                  <a:pt x="186" y="1017"/>
                </a:cubicBezTo>
                <a:cubicBezTo>
                  <a:pt x="186" y="1017"/>
                  <a:pt x="186" y="1017"/>
                  <a:pt x="186" y="1017"/>
                </a:cubicBezTo>
                <a:cubicBezTo>
                  <a:pt x="186" y="1017"/>
                  <a:pt x="186" y="1017"/>
                  <a:pt x="186" y="1017"/>
                </a:cubicBezTo>
                <a:close/>
                <a:moveTo>
                  <a:pt x="1798" y="1137"/>
                </a:moveTo>
                <a:cubicBezTo>
                  <a:pt x="1798" y="1141"/>
                  <a:pt x="1797" y="1145"/>
                  <a:pt x="1797" y="1149"/>
                </a:cubicBezTo>
                <a:cubicBezTo>
                  <a:pt x="1800" y="1150"/>
                  <a:pt x="1802" y="1150"/>
                  <a:pt x="1804" y="1150"/>
                </a:cubicBezTo>
                <a:cubicBezTo>
                  <a:pt x="1804" y="1164"/>
                  <a:pt x="1777" y="1246"/>
                  <a:pt x="1765" y="1270"/>
                </a:cubicBezTo>
                <a:cubicBezTo>
                  <a:pt x="1763" y="1270"/>
                  <a:pt x="1761" y="1270"/>
                  <a:pt x="1759" y="1270"/>
                </a:cubicBezTo>
                <a:cubicBezTo>
                  <a:pt x="1759" y="1274"/>
                  <a:pt x="1758" y="1278"/>
                  <a:pt x="1757" y="1283"/>
                </a:cubicBezTo>
                <a:cubicBezTo>
                  <a:pt x="1757" y="1286"/>
                  <a:pt x="1757" y="1289"/>
                  <a:pt x="1756" y="1291"/>
                </a:cubicBezTo>
                <a:cubicBezTo>
                  <a:pt x="1747" y="1309"/>
                  <a:pt x="1739" y="1327"/>
                  <a:pt x="1730" y="1344"/>
                </a:cubicBezTo>
                <a:cubicBezTo>
                  <a:pt x="1727" y="1349"/>
                  <a:pt x="1724" y="1355"/>
                  <a:pt x="1721" y="1360"/>
                </a:cubicBezTo>
                <a:cubicBezTo>
                  <a:pt x="1719" y="1366"/>
                  <a:pt x="1715" y="1371"/>
                  <a:pt x="1712" y="1376"/>
                </a:cubicBezTo>
                <a:cubicBezTo>
                  <a:pt x="1711" y="1378"/>
                  <a:pt x="1710" y="1380"/>
                  <a:pt x="1708" y="1383"/>
                </a:cubicBezTo>
                <a:cubicBezTo>
                  <a:pt x="1708" y="1380"/>
                  <a:pt x="1708" y="1378"/>
                  <a:pt x="1708" y="1375"/>
                </a:cubicBezTo>
                <a:cubicBezTo>
                  <a:pt x="1704" y="1375"/>
                  <a:pt x="1699" y="1374"/>
                  <a:pt x="1695" y="1374"/>
                </a:cubicBezTo>
                <a:cubicBezTo>
                  <a:pt x="1694" y="1378"/>
                  <a:pt x="1694" y="1382"/>
                  <a:pt x="1694" y="1387"/>
                </a:cubicBezTo>
                <a:cubicBezTo>
                  <a:pt x="1697" y="1387"/>
                  <a:pt x="1700" y="1388"/>
                  <a:pt x="1705" y="1388"/>
                </a:cubicBezTo>
                <a:cubicBezTo>
                  <a:pt x="1703" y="1391"/>
                  <a:pt x="1702" y="1393"/>
                  <a:pt x="1701" y="1395"/>
                </a:cubicBezTo>
                <a:cubicBezTo>
                  <a:pt x="1687" y="1415"/>
                  <a:pt x="1674" y="1435"/>
                  <a:pt x="1660" y="1454"/>
                </a:cubicBezTo>
                <a:cubicBezTo>
                  <a:pt x="1656" y="1461"/>
                  <a:pt x="1651" y="1467"/>
                  <a:pt x="1647" y="1473"/>
                </a:cubicBezTo>
                <a:cubicBezTo>
                  <a:pt x="1644" y="1479"/>
                  <a:pt x="1640" y="1480"/>
                  <a:pt x="1634" y="1478"/>
                </a:cubicBezTo>
                <a:cubicBezTo>
                  <a:pt x="1633" y="1478"/>
                  <a:pt x="1632" y="1478"/>
                  <a:pt x="1631" y="1478"/>
                </a:cubicBezTo>
                <a:cubicBezTo>
                  <a:pt x="1631" y="1484"/>
                  <a:pt x="1632" y="1490"/>
                  <a:pt x="1629" y="1495"/>
                </a:cubicBezTo>
                <a:cubicBezTo>
                  <a:pt x="1626" y="1502"/>
                  <a:pt x="1620" y="1507"/>
                  <a:pt x="1614" y="1512"/>
                </a:cubicBezTo>
                <a:cubicBezTo>
                  <a:pt x="1614" y="1510"/>
                  <a:pt x="1614" y="1507"/>
                  <a:pt x="1614" y="1504"/>
                </a:cubicBezTo>
                <a:cubicBezTo>
                  <a:pt x="1610" y="1503"/>
                  <a:pt x="1606" y="1503"/>
                  <a:pt x="1601" y="1502"/>
                </a:cubicBezTo>
                <a:cubicBezTo>
                  <a:pt x="1600" y="1507"/>
                  <a:pt x="1600" y="1511"/>
                  <a:pt x="1600" y="1516"/>
                </a:cubicBezTo>
                <a:cubicBezTo>
                  <a:pt x="1603" y="1516"/>
                  <a:pt x="1606" y="1517"/>
                  <a:pt x="1611" y="1517"/>
                </a:cubicBezTo>
                <a:cubicBezTo>
                  <a:pt x="1552" y="1586"/>
                  <a:pt x="1484" y="1643"/>
                  <a:pt x="1408" y="1691"/>
                </a:cubicBezTo>
                <a:cubicBezTo>
                  <a:pt x="1406" y="1686"/>
                  <a:pt x="1406" y="1686"/>
                  <a:pt x="1407" y="1678"/>
                </a:cubicBezTo>
                <a:cubicBezTo>
                  <a:pt x="1403" y="1677"/>
                  <a:pt x="1399" y="1677"/>
                  <a:pt x="1395" y="1677"/>
                </a:cubicBezTo>
                <a:cubicBezTo>
                  <a:pt x="1394" y="1681"/>
                  <a:pt x="1394" y="1685"/>
                  <a:pt x="1393" y="1690"/>
                </a:cubicBezTo>
                <a:cubicBezTo>
                  <a:pt x="1397" y="1690"/>
                  <a:pt x="1401" y="1691"/>
                  <a:pt x="1405" y="1691"/>
                </a:cubicBezTo>
                <a:cubicBezTo>
                  <a:pt x="1405" y="1692"/>
                  <a:pt x="1405" y="1692"/>
                  <a:pt x="1405" y="1693"/>
                </a:cubicBezTo>
                <a:cubicBezTo>
                  <a:pt x="1401" y="1696"/>
                  <a:pt x="1397" y="1699"/>
                  <a:pt x="1392" y="1701"/>
                </a:cubicBezTo>
                <a:cubicBezTo>
                  <a:pt x="1388" y="1704"/>
                  <a:pt x="1384" y="1706"/>
                  <a:pt x="1378" y="1709"/>
                </a:cubicBezTo>
                <a:cubicBezTo>
                  <a:pt x="1378" y="1707"/>
                  <a:pt x="1378" y="1705"/>
                  <a:pt x="1378" y="1703"/>
                </a:cubicBezTo>
                <a:cubicBezTo>
                  <a:pt x="1374" y="1702"/>
                  <a:pt x="1369" y="1702"/>
                  <a:pt x="1365" y="1701"/>
                </a:cubicBezTo>
                <a:cubicBezTo>
                  <a:pt x="1365" y="1707"/>
                  <a:pt x="1364" y="1712"/>
                  <a:pt x="1364" y="1718"/>
                </a:cubicBezTo>
                <a:cubicBezTo>
                  <a:pt x="1355" y="1722"/>
                  <a:pt x="1347" y="1730"/>
                  <a:pt x="1335" y="1726"/>
                </a:cubicBezTo>
                <a:cubicBezTo>
                  <a:pt x="1335" y="1730"/>
                  <a:pt x="1335" y="1733"/>
                  <a:pt x="1330" y="1735"/>
                </a:cubicBezTo>
                <a:cubicBezTo>
                  <a:pt x="1312" y="1745"/>
                  <a:pt x="1257" y="1769"/>
                  <a:pt x="1238" y="1775"/>
                </a:cubicBezTo>
                <a:cubicBezTo>
                  <a:pt x="1235" y="1774"/>
                  <a:pt x="1232" y="1773"/>
                  <a:pt x="1230" y="1772"/>
                </a:cubicBezTo>
                <a:cubicBezTo>
                  <a:pt x="1228" y="1772"/>
                  <a:pt x="1225" y="1772"/>
                  <a:pt x="1223" y="1771"/>
                </a:cubicBezTo>
                <a:cubicBezTo>
                  <a:pt x="1222" y="1772"/>
                  <a:pt x="1222" y="1772"/>
                  <a:pt x="1222" y="1772"/>
                </a:cubicBezTo>
                <a:cubicBezTo>
                  <a:pt x="1221" y="1782"/>
                  <a:pt x="1221" y="1782"/>
                  <a:pt x="1212" y="1785"/>
                </a:cubicBezTo>
                <a:cubicBezTo>
                  <a:pt x="1195" y="1790"/>
                  <a:pt x="1177" y="1795"/>
                  <a:pt x="1159" y="1801"/>
                </a:cubicBezTo>
                <a:cubicBezTo>
                  <a:pt x="1157" y="1801"/>
                  <a:pt x="1154" y="1802"/>
                  <a:pt x="1151" y="1802"/>
                </a:cubicBezTo>
                <a:cubicBezTo>
                  <a:pt x="1151" y="1799"/>
                  <a:pt x="1151" y="1796"/>
                  <a:pt x="1151" y="1792"/>
                </a:cubicBezTo>
                <a:cubicBezTo>
                  <a:pt x="1147" y="1792"/>
                  <a:pt x="1143" y="1791"/>
                  <a:pt x="1138" y="1791"/>
                </a:cubicBezTo>
                <a:cubicBezTo>
                  <a:pt x="1138" y="1796"/>
                  <a:pt x="1137" y="1801"/>
                  <a:pt x="1137" y="1807"/>
                </a:cubicBezTo>
                <a:cubicBezTo>
                  <a:pt x="1114" y="1812"/>
                  <a:pt x="1091" y="1816"/>
                  <a:pt x="1067" y="1821"/>
                </a:cubicBezTo>
                <a:cubicBezTo>
                  <a:pt x="1067" y="1817"/>
                  <a:pt x="1067" y="1815"/>
                  <a:pt x="1067" y="1812"/>
                </a:cubicBezTo>
                <a:cubicBezTo>
                  <a:pt x="1062" y="1812"/>
                  <a:pt x="1058" y="1812"/>
                  <a:pt x="1054" y="1811"/>
                </a:cubicBezTo>
                <a:cubicBezTo>
                  <a:pt x="1053" y="1815"/>
                  <a:pt x="1053" y="1819"/>
                  <a:pt x="1053" y="1822"/>
                </a:cubicBezTo>
                <a:cubicBezTo>
                  <a:pt x="1037" y="1826"/>
                  <a:pt x="955" y="1833"/>
                  <a:pt x="929" y="1832"/>
                </a:cubicBezTo>
                <a:cubicBezTo>
                  <a:pt x="929" y="1830"/>
                  <a:pt x="929" y="1829"/>
                  <a:pt x="929" y="1827"/>
                </a:cubicBezTo>
                <a:cubicBezTo>
                  <a:pt x="925" y="1827"/>
                  <a:pt x="921" y="1826"/>
                  <a:pt x="916" y="1826"/>
                </a:cubicBezTo>
                <a:cubicBezTo>
                  <a:pt x="916" y="1828"/>
                  <a:pt x="915" y="1830"/>
                  <a:pt x="915" y="1831"/>
                </a:cubicBezTo>
                <a:cubicBezTo>
                  <a:pt x="901" y="1831"/>
                  <a:pt x="888" y="1831"/>
                  <a:pt x="874" y="1831"/>
                </a:cubicBezTo>
                <a:cubicBezTo>
                  <a:pt x="874" y="1828"/>
                  <a:pt x="874" y="1825"/>
                  <a:pt x="874" y="1823"/>
                </a:cubicBezTo>
                <a:cubicBezTo>
                  <a:pt x="870" y="1822"/>
                  <a:pt x="866" y="1822"/>
                  <a:pt x="861" y="1822"/>
                </a:cubicBezTo>
                <a:cubicBezTo>
                  <a:pt x="861" y="1824"/>
                  <a:pt x="861" y="1827"/>
                  <a:pt x="860" y="1830"/>
                </a:cubicBezTo>
                <a:cubicBezTo>
                  <a:pt x="847" y="1829"/>
                  <a:pt x="833" y="1828"/>
                  <a:pt x="819" y="1827"/>
                </a:cubicBezTo>
                <a:cubicBezTo>
                  <a:pt x="819" y="1823"/>
                  <a:pt x="820" y="1821"/>
                  <a:pt x="820" y="1818"/>
                </a:cubicBezTo>
                <a:cubicBezTo>
                  <a:pt x="816" y="1817"/>
                  <a:pt x="812" y="1817"/>
                  <a:pt x="808" y="1817"/>
                </a:cubicBezTo>
                <a:cubicBezTo>
                  <a:pt x="807" y="1819"/>
                  <a:pt x="807" y="1822"/>
                  <a:pt x="806" y="1825"/>
                </a:cubicBezTo>
                <a:cubicBezTo>
                  <a:pt x="793" y="1824"/>
                  <a:pt x="780" y="1821"/>
                  <a:pt x="766" y="1820"/>
                </a:cubicBezTo>
                <a:cubicBezTo>
                  <a:pt x="766" y="1817"/>
                  <a:pt x="766" y="1815"/>
                  <a:pt x="765" y="1814"/>
                </a:cubicBezTo>
                <a:cubicBezTo>
                  <a:pt x="761" y="1813"/>
                  <a:pt x="758" y="1813"/>
                  <a:pt x="753" y="1812"/>
                </a:cubicBezTo>
                <a:cubicBezTo>
                  <a:pt x="753" y="1813"/>
                  <a:pt x="752" y="1815"/>
                  <a:pt x="751" y="1817"/>
                </a:cubicBezTo>
                <a:cubicBezTo>
                  <a:pt x="711" y="1809"/>
                  <a:pt x="671" y="1799"/>
                  <a:pt x="631" y="1786"/>
                </a:cubicBezTo>
                <a:cubicBezTo>
                  <a:pt x="632" y="1782"/>
                  <a:pt x="632" y="1778"/>
                  <a:pt x="632" y="1774"/>
                </a:cubicBezTo>
                <a:cubicBezTo>
                  <a:pt x="628" y="1774"/>
                  <a:pt x="624" y="1773"/>
                  <a:pt x="619" y="1773"/>
                </a:cubicBezTo>
                <a:cubicBezTo>
                  <a:pt x="619" y="1775"/>
                  <a:pt x="619" y="1778"/>
                  <a:pt x="619" y="1781"/>
                </a:cubicBezTo>
                <a:cubicBezTo>
                  <a:pt x="594" y="1773"/>
                  <a:pt x="571" y="1764"/>
                  <a:pt x="547" y="1753"/>
                </a:cubicBezTo>
                <a:cubicBezTo>
                  <a:pt x="549" y="1753"/>
                  <a:pt x="550" y="1752"/>
                  <a:pt x="552" y="1752"/>
                </a:cubicBezTo>
                <a:cubicBezTo>
                  <a:pt x="552" y="1748"/>
                  <a:pt x="552" y="1745"/>
                  <a:pt x="553" y="1740"/>
                </a:cubicBezTo>
                <a:cubicBezTo>
                  <a:pt x="549" y="1740"/>
                  <a:pt x="545" y="1739"/>
                  <a:pt x="541" y="1739"/>
                </a:cubicBezTo>
                <a:cubicBezTo>
                  <a:pt x="540" y="1742"/>
                  <a:pt x="540" y="1745"/>
                  <a:pt x="539" y="1750"/>
                </a:cubicBezTo>
                <a:cubicBezTo>
                  <a:pt x="531" y="1746"/>
                  <a:pt x="524" y="1743"/>
                  <a:pt x="517" y="1739"/>
                </a:cubicBezTo>
                <a:cubicBezTo>
                  <a:pt x="505" y="1733"/>
                  <a:pt x="494" y="1727"/>
                  <a:pt x="482" y="1721"/>
                </a:cubicBezTo>
                <a:cubicBezTo>
                  <a:pt x="470" y="1715"/>
                  <a:pt x="473" y="1716"/>
                  <a:pt x="474" y="1705"/>
                </a:cubicBezTo>
                <a:cubicBezTo>
                  <a:pt x="470" y="1705"/>
                  <a:pt x="466" y="1704"/>
                  <a:pt x="462" y="1704"/>
                </a:cubicBezTo>
                <a:cubicBezTo>
                  <a:pt x="461" y="1705"/>
                  <a:pt x="460" y="1707"/>
                  <a:pt x="459" y="1709"/>
                </a:cubicBezTo>
                <a:cubicBezTo>
                  <a:pt x="450" y="1703"/>
                  <a:pt x="441" y="1698"/>
                  <a:pt x="432" y="1692"/>
                </a:cubicBezTo>
                <a:cubicBezTo>
                  <a:pt x="413" y="1679"/>
                  <a:pt x="394" y="1666"/>
                  <a:pt x="375" y="1653"/>
                </a:cubicBezTo>
                <a:cubicBezTo>
                  <a:pt x="371" y="1650"/>
                  <a:pt x="369" y="1647"/>
                  <a:pt x="371" y="1641"/>
                </a:cubicBezTo>
                <a:cubicBezTo>
                  <a:pt x="357" y="1643"/>
                  <a:pt x="350" y="1633"/>
                  <a:pt x="340" y="1626"/>
                </a:cubicBezTo>
                <a:cubicBezTo>
                  <a:pt x="347" y="1623"/>
                  <a:pt x="342" y="1617"/>
                  <a:pt x="346" y="1612"/>
                </a:cubicBezTo>
                <a:cubicBezTo>
                  <a:pt x="341" y="1612"/>
                  <a:pt x="337" y="1612"/>
                  <a:pt x="333" y="1611"/>
                </a:cubicBezTo>
                <a:cubicBezTo>
                  <a:pt x="332" y="1613"/>
                  <a:pt x="332" y="1615"/>
                  <a:pt x="332" y="1619"/>
                </a:cubicBezTo>
                <a:cubicBezTo>
                  <a:pt x="322" y="1610"/>
                  <a:pt x="312" y="1603"/>
                  <a:pt x="304" y="1594"/>
                </a:cubicBezTo>
                <a:cubicBezTo>
                  <a:pt x="304" y="1594"/>
                  <a:pt x="304" y="1594"/>
                  <a:pt x="304" y="1594"/>
                </a:cubicBezTo>
                <a:cubicBezTo>
                  <a:pt x="301" y="1591"/>
                  <a:pt x="297" y="1588"/>
                  <a:pt x="293" y="1585"/>
                </a:cubicBezTo>
                <a:cubicBezTo>
                  <a:pt x="233" y="1527"/>
                  <a:pt x="180" y="1463"/>
                  <a:pt x="137" y="1392"/>
                </a:cubicBezTo>
                <a:cubicBezTo>
                  <a:pt x="136" y="1391"/>
                  <a:pt x="136" y="1390"/>
                  <a:pt x="135" y="1388"/>
                </a:cubicBezTo>
                <a:cubicBezTo>
                  <a:pt x="137" y="1388"/>
                  <a:pt x="139" y="1388"/>
                  <a:pt x="141" y="1388"/>
                </a:cubicBezTo>
                <a:cubicBezTo>
                  <a:pt x="142" y="1388"/>
                  <a:pt x="144" y="1388"/>
                  <a:pt x="146" y="1389"/>
                </a:cubicBezTo>
                <a:cubicBezTo>
                  <a:pt x="147" y="1384"/>
                  <a:pt x="147" y="1380"/>
                  <a:pt x="147" y="1375"/>
                </a:cubicBezTo>
                <a:cubicBezTo>
                  <a:pt x="143" y="1375"/>
                  <a:pt x="139" y="1374"/>
                  <a:pt x="134" y="1374"/>
                </a:cubicBezTo>
                <a:cubicBezTo>
                  <a:pt x="134" y="1377"/>
                  <a:pt x="133" y="1379"/>
                  <a:pt x="133" y="1383"/>
                </a:cubicBezTo>
                <a:cubicBezTo>
                  <a:pt x="127" y="1378"/>
                  <a:pt x="125" y="1371"/>
                  <a:pt x="121" y="1366"/>
                </a:cubicBezTo>
                <a:cubicBezTo>
                  <a:pt x="117" y="1359"/>
                  <a:pt x="125" y="1353"/>
                  <a:pt x="121" y="1346"/>
                </a:cubicBezTo>
                <a:cubicBezTo>
                  <a:pt x="121" y="1346"/>
                  <a:pt x="120" y="1346"/>
                  <a:pt x="119" y="1346"/>
                </a:cubicBezTo>
                <a:cubicBezTo>
                  <a:pt x="112" y="1347"/>
                  <a:pt x="108" y="1344"/>
                  <a:pt x="106" y="1338"/>
                </a:cubicBezTo>
                <a:cubicBezTo>
                  <a:pt x="104" y="1331"/>
                  <a:pt x="97" y="1325"/>
                  <a:pt x="98" y="1317"/>
                </a:cubicBezTo>
                <a:cubicBezTo>
                  <a:pt x="88" y="1306"/>
                  <a:pt x="85" y="1292"/>
                  <a:pt x="79" y="1280"/>
                </a:cubicBezTo>
                <a:cubicBezTo>
                  <a:pt x="74" y="1269"/>
                  <a:pt x="69" y="1257"/>
                  <a:pt x="64" y="1244"/>
                </a:cubicBezTo>
                <a:cubicBezTo>
                  <a:pt x="69" y="1245"/>
                  <a:pt x="72" y="1245"/>
                  <a:pt x="76" y="1245"/>
                </a:cubicBezTo>
                <a:cubicBezTo>
                  <a:pt x="77" y="1241"/>
                  <a:pt x="77" y="1237"/>
                  <a:pt x="77" y="1233"/>
                </a:cubicBezTo>
                <a:cubicBezTo>
                  <a:pt x="73" y="1232"/>
                  <a:pt x="69" y="1232"/>
                  <a:pt x="64" y="1231"/>
                </a:cubicBezTo>
                <a:cubicBezTo>
                  <a:pt x="64" y="1234"/>
                  <a:pt x="63" y="1236"/>
                  <a:pt x="63" y="1238"/>
                </a:cubicBezTo>
                <a:cubicBezTo>
                  <a:pt x="62" y="1237"/>
                  <a:pt x="61" y="1236"/>
                  <a:pt x="61" y="1236"/>
                </a:cubicBezTo>
                <a:cubicBezTo>
                  <a:pt x="58" y="1228"/>
                  <a:pt x="55" y="1220"/>
                  <a:pt x="53" y="1212"/>
                </a:cubicBezTo>
                <a:cubicBezTo>
                  <a:pt x="52" y="1210"/>
                  <a:pt x="53" y="1206"/>
                  <a:pt x="52" y="1203"/>
                </a:cubicBezTo>
                <a:cubicBezTo>
                  <a:pt x="51" y="1201"/>
                  <a:pt x="49" y="1199"/>
                  <a:pt x="48" y="1197"/>
                </a:cubicBezTo>
                <a:cubicBezTo>
                  <a:pt x="42" y="1177"/>
                  <a:pt x="37" y="1158"/>
                  <a:pt x="31" y="1138"/>
                </a:cubicBezTo>
                <a:cubicBezTo>
                  <a:pt x="29" y="1133"/>
                  <a:pt x="33" y="1129"/>
                  <a:pt x="32" y="1124"/>
                </a:cubicBezTo>
                <a:cubicBezTo>
                  <a:pt x="32" y="1122"/>
                  <a:pt x="33" y="1120"/>
                  <a:pt x="33" y="1118"/>
                </a:cubicBezTo>
                <a:cubicBezTo>
                  <a:pt x="31" y="1118"/>
                  <a:pt x="29" y="1118"/>
                  <a:pt x="26" y="1118"/>
                </a:cubicBezTo>
                <a:cubicBezTo>
                  <a:pt x="17" y="1077"/>
                  <a:pt x="11" y="1036"/>
                  <a:pt x="7" y="993"/>
                </a:cubicBezTo>
                <a:cubicBezTo>
                  <a:pt x="11" y="993"/>
                  <a:pt x="14" y="993"/>
                  <a:pt x="17" y="993"/>
                </a:cubicBezTo>
                <a:cubicBezTo>
                  <a:pt x="17" y="989"/>
                  <a:pt x="17" y="985"/>
                  <a:pt x="18" y="980"/>
                </a:cubicBezTo>
                <a:cubicBezTo>
                  <a:pt x="14" y="980"/>
                  <a:pt x="10" y="980"/>
                  <a:pt x="6" y="979"/>
                </a:cubicBezTo>
                <a:cubicBezTo>
                  <a:pt x="0" y="889"/>
                  <a:pt x="7" y="801"/>
                  <a:pt x="27" y="713"/>
                </a:cubicBezTo>
                <a:cubicBezTo>
                  <a:pt x="27" y="715"/>
                  <a:pt x="27" y="718"/>
                  <a:pt x="28" y="720"/>
                </a:cubicBezTo>
                <a:cubicBezTo>
                  <a:pt x="32" y="721"/>
                  <a:pt x="36" y="721"/>
                  <a:pt x="40" y="722"/>
                </a:cubicBezTo>
                <a:cubicBezTo>
                  <a:pt x="41" y="718"/>
                  <a:pt x="41" y="714"/>
                  <a:pt x="41" y="709"/>
                </a:cubicBezTo>
                <a:cubicBezTo>
                  <a:pt x="37" y="709"/>
                  <a:pt x="33" y="708"/>
                  <a:pt x="27" y="708"/>
                </a:cubicBezTo>
                <a:cubicBezTo>
                  <a:pt x="31" y="693"/>
                  <a:pt x="34" y="680"/>
                  <a:pt x="38" y="667"/>
                </a:cubicBezTo>
                <a:cubicBezTo>
                  <a:pt x="41" y="667"/>
                  <a:pt x="42" y="668"/>
                  <a:pt x="44" y="668"/>
                </a:cubicBezTo>
                <a:cubicBezTo>
                  <a:pt x="44" y="667"/>
                  <a:pt x="45" y="666"/>
                  <a:pt x="45" y="666"/>
                </a:cubicBezTo>
                <a:cubicBezTo>
                  <a:pt x="44" y="661"/>
                  <a:pt x="47" y="656"/>
                  <a:pt x="43" y="652"/>
                </a:cubicBezTo>
                <a:cubicBezTo>
                  <a:pt x="42" y="652"/>
                  <a:pt x="43" y="649"/>
                  <a:pt x="43" y="647"/>
                </a:cubicBezTo>
                <a:cubicBezTo>
                  <a:pt x="50" y="628"/>
                  <a:pt x="57" y="608"/>
                  <a:pt x="63" y="588"/>
                </a:cubicBezTo>
                <a:cubicBezTo>
                  <a:pt x="69" y="588"/>
                  <a:pt x="73" y="588"/>
                  <a:pt x="78" y="588"/>
                </a:cubicBezTo>
                <a:cubicBezTo>
                  <a:pt x="79" y="584"/>
                  <a:pt x="79" y="580"/>
                  <a:pt x="80" y="575"/>
                </a:cubicBezTo>
                <a:cubicBezTo>
                  <a:pt x="77" y="575"/>
                  <a:pt x="74" y="575"/>
                  <a:pt x="70" y="574"/>
                </a:cubicBezTo>
                <a:cubicBezTo>
                  <a:pt x="71" y="572"/>
                  <a:pt x="71" y="570"/>
                  <a:pt x="72" y="568"/>
                </a:cubicBezTo>
                <a:cubicBezTo>
                  <a:pt x="80" y="550"/>
                  <a:pt x="88" y="532"/>
                  <a:pt x="96" y="514"/>
                </a:cubicBezTo>
                <a:cubicBezTo>
                  <a:pt x="98" y="509"/>
                  <a:pt x="101" y="508"/>
                  <a:pt x="106" y="508"/>
                </a:cubicBezTo>
                <a:cubicBezTo>
                  <a:pt x="108" y="508"/>
                  <a:pt x="111" y="509"/>
                  <a:pt x="114" y="509"/>
                </a:cubicBezTo>
                <a:cubicBezTo>
                  <a:pt x="114" y="505"/>
                  <a:pt x="114" y="501"/>
                  <a:pt x="115" y="496"/>
                </a:cubicBezTo>
                <a:cubicBezTo>
                  <a:pt x="112" y="496"/>
                  <a:pt x="110" y="496"/>
                  <a:pt x="106" y="495"/>
                </a:cubicBezTo>
                <a:cubicBezTo>
                  <a:pt x="110" y="487"/>
                  <a:pt x="113" y="480"/>
                  <a:pt x="117" y="474"/>
                </a:cubicBezTo>
                <a:cubicBezTo>
                  <a:pt x="125" y="460"/>
                  <a:pt x="132" y="447"/>
                  <a:pt x="140" y="435"/>
                </a:cubicBezTo>
                <a:cubicBezTo>
                  <a:pt x="142" y="432"/>
                  <a:pt x="144" y="430"/>
                  <a:pt x="148" y="427"/>
                </a:cubicBezTo>
                <a:cubicBezTo>
                  <a:pt x="148" y="417"/>
                  <a:pt x="157" y="409"/>
                  <a:pt x="163" y="400"/>
                </a:cubicBezTo>
                <a:cubicBezTo>
                  <a:pt x="164" y="402"/>
                  <a:pt x="164" y="403"/>
                  <a:pt x="165" y="404"/>
                </a:cubicBezTo>
                <a:cubicBezTo>
                  <a:pt x="169" y="404"/>
                  <a:pt x="173" y="405"/>
                  <a:pt x="177" y="405"/>
                </a:cubicBezTo>
                <a:cubicBezTo>
                  <a:pt x="178" y="401"/>
                  <a:pt x="178" y="397"/>
                  <a:pt x="179" y="392"/>
                </a:cubicBezTo>
                <a:cubicBezTo>
                  <a:pt x="176" y="392"/>
                  <a:pt x="173" y="392"/>
                  <a:pt x="170" y="392"/>
                </a:cubicBezTo>
                <a:cubicBezTo>
                  <a:pt x="170" y="388"/>
                  <a:pt x="172" y="386"/>
                  <a:pt x="174" y="383"/>
                </a:cubicBezTo>
                <a:cubicBezTo>
                  <a:pt x="196" y="353"/>
                  <a:pt x="220" y="323"/>
                  <a:pt x="246" y="295"/>
                </a:cubicBezTo>
                <a:cubicBezTo>
                  <a:pt x="250" y="291"/>
                  <a:pt x="255" y="286"/>
                  <a:pt x="259" y="281"/>
                </a:cubicBezTo>
                <a:cubicBezTo>
                  <a:pt x="262" y="278"/>
                  <a:pt x="265" y="275"/>
                  <a:pt x="272" y="277"/>
                </a:cubicBezTo>
                <a:cubicBezTo>
                  <a:pt x="269" y="269"/>
                  <a:pt x="273" y="266"/>
                  <a:pt x="277" y="263"/>
                </a:cubicBezTo>
                <a:cubicBezTo>
                  <a:pt x="279" y="261"/>
                  <a:pt x="282" y="259"/>
                  <a:pt x="284" y="256"/>
                </a:cubicBezTo>
                <a:cubicBezTo>
                  <a:pt x="288" y="251"/>
                  <a:pt x="293" y="249"/>
                  <a:pt x="300" y="252"/>
                </a:cubicBezTo>
                <a:cubicBezTo>
                  <a:pt x="300" y="244"/>
                  <a:pt x="302" y="238"/>
                  <a:pt x="308" y="233"/>
                </a:cubicBezTo>
                <a:cubicBezTo>
                  <a:pt x="315" y="228"/>
                  <a:pt x="320" y="225"/>
                  <a:pt x="329" y="227"/>
                </a:cubicBezTo>
                <a:cubicBezTo>
                  <a:pt x="329" y="218"/>
                  <a:pt x="332" y="212"/>
                  <a:pt x="338" y="207"/>
                </a:cubicBezTo>
                <a:cubicBezTo>
                  <a:pt x="345" y="202"/>
                  <a:pt x="351" y="200"/>
                  <a:pt x="359" y="203"/>
                </a:cubicBezTo>
                <a:cubicBezTo>
                  <a:pt x="358" y="194"/>
                  <a:pt x="361" y="188"/>
                  <a:pt x="368" y="184"/>
                </a:cubicBezTo>
                <a:cubicBezTo>
                  <a:pt x="374" y="180"/>
                  <a:pt x="379" y="174"/>
                  <a:pt x="389" y="178"/>
                </a:cubicBezTo>
                <a:cubicBezTo>
                  <a:pt x="387" y="169"/>
                  <a:pt x="393" y="165"/>
                  <a:pt x="399" y="162"/>
                </a:cubicBezTo>
                <a:cubicBezTo>
                  <a:pt x="405" y="158"/>
                  <a:pt x="410" y="153"/>
                  <a:pt x="417" y="151"/>
                </a:cubicBezTo>
                <a:cubicBezTo>
                  <a:pt x="419" y="151"/>
                  <a:pt x="420" y="147"/>
                  <a:pt x="423" y="146"/>
                </a:cubicBezTo>
                <a:cubicBezTo>
                  <a:pt x="453" y="126"/>
                  <a:pt x="484" y="108"/>
                  <a:pt x="517" y="93"/>
                </a:cubicBezTo>
                <a:cubicBezTo>
                  <a:pt x="517" y="92"/>
                  <a:pt x="518" y="93"/>
                  <a:pt x="519" y="92"/>
                </a:cubicBezTo>
                <a:cubicBezTo>
                  <a:pt x="519" y="97"/>
                  <a:pt x="519" y="101"/>
                  <a:pt x="519" y="106"/>
                </a:cubicBezTo>
                <a:cubicBezTo>
                  <a:pt x="523" y="107"/>
                  <a:pt x="527" y="107"/>
                  <a:pt x="532" y="108"/>
                </a:cubicBezTo>
                <a:cubicBezTo>
                  <a:pt x="532" y="103"/>
                  <a:pt x="533" y="99"/>
                  <a:pt x="533" y="94"/>
                </a:cubicBezTo>
                <a:cubicBezTo>
                  <a:pt x="529" y="94"/>
                  <a:pt x="525" y="93"/>
                  <a:pt x="521" y="93"/>
                </a:cubicBezTo>
                <a:cubicBezTo>
                  <a:pt x="521" y="92"/>
                  <a:pt x="521" y="91"/>
                  <a:pt x="521" y="91"/>
                </a:cubicBezTo>
                <a:cubicBezTo>
                  <a:pt x="529" y="87"/>
                  <a:pt x="538" y="83"/>
                  <a:pt x="546" y="79"/>
                </a:cubicBezTo>
                <a:cubicBezTo>
                  <a:pt x="550" y="84"/>
                  <a:pt x="556" y="80"/>
                  <a:pt x="561" y="83"/>
                </a:cubicBezTo>
                <a:cubicBezTo>
                  <a:pt x="559" y="73"/>
                  <a:pt x="566" y="70"/>
                  <a:pt x="573" y="67"/>
                </a:cubicBezTo>
                <a:cubicBezTo>
                  <a:pt x="601" y="58"/>
                  <a:pt x="628" y="48"/>
                  <a:pt x="656" y="38"/>
                </a:cubicBezTo>
                <a:cubicBezTo>
                  <a:pt x="661" y="36"/>
                  <a:pt x="667" y="37"/>
                  <a:pt x="674" y="36"/>
                </a:cubicBezTo>
                <a:cubicBezTo>
                  <a:pt x="675" y="34"/>
                  <a:pt x="676" y="32"/>
                  <a:pt x="680" y="31"/>
                </a:cubicBezTo>
                <a:cubicBezTo>
                  <a:pt x="700" y="26"/>
                  <a:pt x="719" y="21"/>
                  <a:pt x="739" y="17"/>
                </a:cubicBezTo>
                <a:cubicBezTo>
                  <a:pt x="745" y="16"/>
                  <a:pt x="751" y="17"/>
                  <a:pt x="758" y="17"/>
                </a:cubicBezTo>
                <a:cubicBezTo>
                  <a:pt x="759" y="13"/>
                  <a:pt x="763" y="12"/>
                  <a:pt x="767" y="12"/>
                </a:cubicBezTo>
                <a:cubicBezTo>
                  <a:pt x="780" y="10"/>
                  <a:pt x="793" y="8"/>
                  <a:pt x="806" y="6"/>
                </a:cubicBezTo>
                <a:cubicBezTo>
                  <a:pt x="828" y="4"/>
                  <a:pt x="850" y="3"/>
                  <a:pt x="871" y="1"/>
                </a:cubicBezTo>
                <a:cubicBezTo>
                  <a:pt x="876" y="0"/>
                  <a:pt x="881" y="0"/>
                  <a:pt x="886" y="1"/>
                </a:cubicBezTo>
                <a:cubicBezTo>
                  <a:pt x="891" y="2"/>
                  <a:pt x="896" y="4"/>
                  <a:pt x="900" y="0"/>
                </a:cubicBezTo>
                <a:cubicBezTo>
                  <a:pt x="901" y="0"/>
                  <a:pt x="902" y="0"/>
                  <a:pt x="902" y="0"/>
                </a:cubicBezTo>
                <a:cubicBezTo>
                  <a:pt x="914" y="0"/>
                  <a:pt x="926" y="0"/>
                  <a:pt x="938" y="0"/>
                </a:cubicBezTo>
                <a:cubicBezTo>
                  <a:pt x="938" y="2"/>
                  <a:pt x="939" y="4"/>
                  <a:pt x="939" y="6"/>
                </a:cubicBezTo>
                <a:cubicBezTo>
                  <a:pt x="943" y="6"/>
                  <a:pt x="947" y="6"/>
                  <a:pt x="951" y="7"/>
                </a:cubicBezTo>
                <a:cubicBezTo>
                  <a:pt x="952" y="5"/>
                  <a:pt x="952" y="3"/>
                  <a:pt x="953" y="0"/>
                </a:cubicBezTo>
                <a:cubicBezTo>
                  <a:pt x="966" y="1"/>
                  <a:pt x="979" y="1"/>
                  <a:pt x="993" y="2"/>
                </a:cubicBezTo>
                <a:cubicBezTo>
                  <a:pt x="993" y="6"/>
                  <a:pt x="993" y="8"/>
                  <a:pt x="993" y="11"/>
                </a:cubicBezTo>
                <a:cubicBezTo>
                  <a:pt x="997" y="11"/>
                  <a:pt x="1001" y="11"/>
                  <a:pt x="1005" y="12"/>
                </a:cubicBezTo>
                <a:cubicBezTo>
                  <a:pt x="1005" y="9"/>
                  <a:pt x="1006" y="7"/>
                  <a:pt x="1006" y="3"/>
                </a:cubicBezTo>
                <a:cubicBezTo>
                  <a:pt x="1020" y="5"/>
                  <a:pt x="1033" y="7"/>
                  <a:pt x="1047" y="8"/>
                </a:cubicBezTo>
                <a:cubicBezTo>
                  <a:pt x="1047" y="11"/>
                  <a:pt x="1047" y="14"/>
                  <a:pt x="1047" y="16"/>
                </a:cubicBezTo>
                <a:cubicBezTo>
                  <a:pt x="1051" y="16"/>
                  <a:pt x="1055" y="16"/>
                  <a:pt x="1060" y="16"/>
                </a:cubicBezTo>
                <a:cubicBezTo>
                  <a:pt x="1060" y="15"/>
                  <a:pt x="1060" y="13"/>
                  <a:pt x="1061" y="10"/>
                </a:cubicBezTo>
                <a:cubicBezTo>
                  <a:pt x="1073" y="12"/>
                  <a:pt x="1085" y="14"/>
                  <a:pt x="1096" y="17"/>
                </a:cubicBezTo>
                <a:cubicBezTo>
                  <a:pt x="1101" y="18"/>
                  <a:pt x="1107" y="21"/>
                  <a:pt x="1112" y="21"/>
                </a:cubicBezTo>
                <a:cubicBezTo>
                  <a:pt x="1139" y="24"/>
                  <a:pt x="1165" y="33"/>
                  <a:pt x="1191" y="40"/>
                </a:cubicBezTo>
                <a:cubicBezTo>
                  <a:pt x="1191" y="41"/>
                  <a:pt x="1192" y="41"/>
                  <a:pt x="1194" y="42"/>
                </a:cubicBezTo>
                <a:cubicBezTo>
                  <a:pt x="1189" y="42"/>
                  <a:pt x="1185" y="42"/>
                  <a:pt x="1182" y="42"/>
                </a:cubicBezTo>
                <a:cubicBezTo>
                  <a:pt x="1181" y="46"/>
                  <a:pt x="1181" y="49"/>
                  <a:pt x="1181" y="54"/>
                </a:cubicBezTo>
                <a:cubicBezTo>
                  <a:pt x="1185" y="54"/>
                  <a:pt x="1189" y="55"/>
                  <a:pt x="1193" y="56"/>
                </a:cubicBezTo>
                <a:cubicBezTo>
                  <a:pt x="1194" y="51"/>
                  <a:pt x="1194" y="47"/>
                  <a:pt x="1195" y="42"/>
                </a:cubicBezTo>
                <a:cubicBezTo>
                  <a:pt x="1209" y="45"/>
                  <a:pt x="1221" y="50"/>
                  <a:pt x="1233" y="55"/>
                </a:cubicBezTo>
                <a:cubicBezTo>
                  <a:pt x="1235" y="55"/>
                  <a:pt x="1235" y="57"/>
                  <a:pt x="1236" y="59"/>
                </a:cubicBezTo>
                <a:cubicBezTo>
                  <a:pt x="1246" y="59"/>
                  <a:pt x="1255" y="62"/>
                  <a:pt x="1264" y="66"/>
                </a:cubicBezTo>
                <a:cubicBezTo>
                  <a:pt x="1279" y="73"/>
                  <a:pt x="1294" y="79"/>
                  <a:pt x="1309" y="86"/>
                </a:cubicBezTo>
                <a:cubicBezTo>
                  <a:pt x="1312" y="87"/>
                  <a:pt x="1316" y="88"/>
                  <a:pt x="1315" y="92"/>
                </a:cubicBezTo>
                <a:cubicBezTo>
                  <a:pt x="1322" y="94"/>
                  <a:pt x="1329" y="95"/>
                  <a:pt x="1335" y="98"/>
                </a:cubicBezTo>
                <a:cubicBezTo>
                  <a:pt x="1360" y="113"/>
                  <a:pt x="1386" y="128"/>
                  <a:pt x="1411" y="142"/>
                </a:cubicBezTo>
                <a:cubicBezTo>
                  <a:pt x="1418" y="146"/>
                  <a:pt x="1421" y="150"/>
                  <a:pt x="1418" y="158"/>
                </a:cubicBezTo>
                <a:cubicBezTo>
                  <a:pt x="1423" y="158"/>
                  <a:pt x="1427" y="157"/>
                  <a:pt x="1432" y="157"/>
                </a:cubicBezTo>
                <a:cubicBezTo>
                  <a:pt x="1434" y="157"/>
                  <a:pt x="1435" y="158"/>
                  <a:pt x="1437" y="159"/>
                </a:cubicBezTo>
                <a:cubicBezTo>
                  <a:pt x="1443" y="164"/>
                  <a:pt x="1449" y="168"/>
                  <a:pt x="1456" y="172"/>
                </a:cubicBezTo>
                <a:cubicBezTo>
                  <a:pt x="1456" y="172"/>
                  <a:pt x="1456" y="172"/>
                  <a:pt x="1456" y="172"/>
                </a:cubicBezTo>
                <a:cubicBezTo>
                  <a:pt x="1477" y="189"/>
                  <a:pt x="1498" y="206"/>
                  <a:pt x="1520" y="223"/>
                </a:cubicBezTo>
                <a:cubicBezTo>
                  <a:pt x="1526" y="229"/>
                  <a:pt x="1533" y="235"/>
                  <a:pt x="1539" y="241"/>
                </a:cubicBezTo>
                <a:cubicBezTo>
                  <a:pt x="1544" y="245"/>
                  <a:pt x="1548" y="251"/>
                  <a:pt x="1554" y="254"/>
                </a:cubicBezTo>
                <a:cubicBezTo>
                  <a:pt x="1559" y="258"/>
                  <a:pt x="1563" y="264"/>
                  <a:pt x="1568" y="268"/>
                </a:cubicBezTo>
                <a:cubicBezTo>
                  <a:pt x="1572" y="272"/>
                  <a:pt x="1574" y="275"/>
                  <a:pt x="1571" y="280"/>
                </a:cubicBezTo>
                <a:cubicBezTo>
                  <a:pt x="1579" y="279"/>
                  <a:pt x="1584" y="283"/>
                  <a:pt x="1588" y="289"/>
                </a:cubicBezTo>
                <a:cubicBezTo>
                  <a:pt x="1589" y="290"/>
                  <a:pt x="1589" y="291"/>
                  <a:pt x="1590" y="291"/>
                </a:cubicBezTo>
                <a:cubicBezTo>
                  <a:pt x="1596" y="296"/>
                  <a:pt x="1599" y="302"/>
                  <a:pt x="1596" y="310"/>
                </a:cubicBezTo>
                <a:cubicBezTo>
                  <a:pt x="1605" y="309"/>
                  <a:pt x="1611" y="313"/>
                  <a:pt x="1616" y="319"/>
                </a:cubicBezTo>
                <a:cubicBezTo>
                  <a:pt x="1621" y="325"/>
                  <a:pt x="1624" y="331"/>
                  <a:pt x="1620" y="340"/>
                </a:cubicBezTo>
                <a:cubicBezTo>
                  <a:pt x="1629" y="340"/>
                  <a:pt x="1635" y="341"/>
                  <a:pt x="1640" y="348"/>
                </a:cubicBezTo>
                <a:cubicBezTo>
                  <a:pt x="1644" y="355"/>
                  <a:pt x="1649" y="360"/>
                  <a:pt x="1645" y="369"/>
                </a:cubicBezTo>
                <a:cubicBezTo>
                  <a:pt x="1654" y="368"/>
                  <a:pt x="1658" y="372"/>
                  <a:pt x="1662" y="378"/>
                </a:cubicBezTo>
                <a:cubicBezTo>
                  <a:pt x="1664" y="381"/>
                  <a:pt x="1666" y="384"/>
                  <a:pt x="1668" y="387"/>
                </a:cubicBezTo>
                <a:cubicBezTo>
                  <a:pt x="1671" y="390"/>
                  <a:pt x="1672" y="394"/>
                  <a:pt x="1671" y="397"/>
                </a:cubicBezTo>
                <a:cubicBezTo>
                  <a:pt x="1674" y="399"/>
                  <a:pt x="1677" y="401"/>
                  <a:pt x="1679" y="403"/>
                </a:cubicBezTo>
                <a:cubicBezTo>
                  <a:pt x="1706" y="442"/>
                  <a:pt x="1729" y="483"/>
                  <a:pt x="1749" y="526"/>
                </a:cubicBezTo>
                <a:cubicBezTo>
                  <a:pt x="1749" y="527"/>
                  <a:pt x="1750" y="528"/>
                  <a:pt x="1750" y="529"/>
                </a:cubicBezTo>
                <a:cubicBezTo>
                  <a:pt x="1747" y="529"/>
                  <a:pt x="1745" y="529"/>
                  <a:pt x="1742" y="529"/>
                </a:cubicBezTo>
                <a:cubicBezTo>
                  <a:pt x="1741" y="533"/>
                  <a:pt x="1741" y="537"/>
                  <a:pt x="1740" y="542"/>
                </a:cubicBezTo>
                <a:cubicBezTo>
                  <a:pt x="1744" y="542"/>
                  <a:pt x="1748" y="543"/>
                  <a:pt x="1753" y="543"/>
                </a:cubicBezTo>
                <a:cubicBezTo>
                  <a:pt x="1753" y="542"/>
                  <a:pt x="1754" y="540"/>
                  <a:pt x="1755" y="538"/>
                </a:cubicBezTo>
                <a:cubicBezTo>
                  <a:pt x="1759" y="549"/>
                  <a:pt x="1767" y="559"/>
                  <a:pt x="1766" y="570"/>
                </a:cubicBezTo>
                <a:cubicBezTo>
                  <a:pt x="1768" y="573"/>
                  <a:pt x="1770" y="574"/>
                  <a:pt x="1771" y="577"/>
                </a:cubicBezTo>
                <a:cubicBezTo>
                  <a:pt x="1779" y="598"/>
                  <a:pt x="1787" y="620"/>
                  <a:pt x="1795" y="642"/>
                </a:cubicBezTo>
                <a:cubicBezTo>
                  <a:pt x="1791" y="642"/>
                  <a:pt x="1789" y="642"/>
                  <a:pt x="1786" y="642"/>
                </a:cubicBezTo>
                <a:cubicBezTo>
                  <a:pt x="1786" y="646"/>
                  <a:pt x="1785" y="651"/>
                  <a:pt x="1785" y="656"/>
                </a:cubicBezTo>
                <a:cubicBezTo>
                  <a:pt x="1786" y="656"/>
                  <a:pt x="1787" y="656"/>
                  <a:pt x="1788" y="656"/>
                </a:cubicBezTo>
                <a:cubicBezTo>
                  <a:pt x="1798" y="656"/>
                  <a:pt x="1799" y="656"/>
                  <a:pt x="1801" y="666"/>
                </a:cubicBezTo>
                <a:cubicBezTo>
                  <a:pt x="1807" y="686"/>
                  <a:pt x="1812" y="706"/>
                  <a:pt x="1817" y="727"/>
                </a:cubicBezTo>
                <a:cubicBezTo>
                  <a:pt x="1813" y="727"/>
                  <a:pt x="1810" y="727"/>
                  <a:pt x="1807" y="727"/>
                </a:cubicBezTo>
                <a:cubicBezTo>
                  <a:pt x="1806" y="731"/>
                  <a:pt x="1806" y="735"/>
                  <a:pt x="1805" y="739"/>
                </a:cubicBezTo>
                <a:cubicBezTo>
                  <a:pt x="1806" y="739"/>
                  <a:pt x="1806" y="739"/>
                  <a:pt x="1807" y="739"/>
                </a:cubicBezTo>
                <a:cubicBezTo>
                  <a:pt x="1819" y="740"/>
                  <a:pt x="1819" y="739"/>
                  <a:pt x="1821" y="752"/>
                </a:cubicBezTo>
                <a:cubicBezTo>
                  <a:pt x="1824" y="771"/>
                  <a:pt x="1827" y="790"/>
                  <a:pt x="1830" y="809"/>
                </a:cubicBezTo>
                <a:cubicBezTo>
                  <a:pt x="1828" y="810"/>
                  <a:pt x="1827" y="810"/>
                  <a:pt x="1826" y="811"/>
                </a:cubicBezTo>
                <a:cubicBezTo>
                  <a:pt x="1826" y="815"/>
                  <a:pt x="1825" y="819"/>
                  <a:pt x="1825" y="823"/>
                </a:cubicBezTo>
                <a:cubicBezTo>
                  <a:pt x="1827" y="824"/>
                  <a:pt x="1829" y="824"/>
                  <a:pt x="1832" y="825"/>
                </a:cubicBezTo>
                <a:cubicBezTo>
                  <a:pt x="1833" y="838"/>
                  <a:pt x="1833" y="851"/>
                  <a:pt x="1834" y="865"/>
                </a:cubicBezTo>
                <a:cubicBezTo>
                  <a:pt x="1830" y="865"/>
                  <a:pt x="1826" y="865"/>
                  <a:pt x="1822" y="865"/>
                </a:cubicBezTo>
                <a:cubicBezTo>
                  <a:pt x="1821" y="869"/>
                  <a:pt x="1821" y="874"/>
                  <a:pt x="1820" y="878"/>
                </a:cubicBezTo>
                <a:cubicBezTo>
                  <a:pt x="1825" y="878"/>
                  <a:pt x="1829" y="879"/>
                  <a:pt x="1833" y="879"/>
                </a:cubicBezTo>
                <a:cubicBezTo>
                  <a:pt x="1834" y="877"/>
                  <a:pt x="1834" y="875"/>
                  <a:pt x="1834" y="873"/>
                </a:cubicBezTo>
                <a:cubicBezTo>
                  <a:pt x="1839" y="962"/>
                  <a:pt x="1830" y="1050"/>
                  <a:pt x="1809" y="1137"/>
                </a:cubicBezTo>
                <a:cubicBezTo>
                  <a:pt x="1805" y="1137"/>
                  <a:pt x="1802" y="1137"/>
                  <a:pt x="1798" y="1137"/>
                </a:cubicBezTo>
                <a:close/>
                <a:moveTo>
                  <a:pt x="1816" y="1084"/>
                </a:moveTo>
                <a:cubicBezTo>
                  <a:pt x="1811" y="1083"/>
                  <a:pt x="1806" y="1083"/>
                  <a:pt x="1802" y="1082"/>
                </a:cubicBezTo>
                <a:cubicBezTo>
                  <a:pt x="1802" y="1087"/>
                  <a:pt x="1801" y="1091"/>
                  <a:pt x="1801" y="1096"/>
                </a:cubicBezTo>
                <a:cubicBezTo>
                  <a:pt x="1805" y="1096"/>
                  <a:pt x="1810" y="1096"/>
                  <a:pt x="1814" y="1097"/>
                </a:cubicBezTo>
                <a:cubicBezTo>
                  <a:pt x="1815" y="1092"/>
                  <a:pt x="1815" y="1088"/>
                  <a:pt x="1816" y="1084"/>
                </a:cubicBezTo>
                <a:close/>
                <a:moveTo>
                  <a:pt x="1804" y="904"/>
                </a:moveTo>
                <a:cubicBezTo>
                  <a:pt x="1805" y="899"/>
                  <a:pt x="1805" y="895"/>
                  <a:pt x="1806" y="890"/>
                </a:cubicBezTo>
                <a:cubicBezTo>
                  <a:pt x="1801" y="890"/>
                  <a:pt x="1796" y="889"/>
                  <a:pt x="1791" y="889"/>
                </a:cubicBezTo>
                <a:cubicBezTo>
                  <a:pt x="1791" y="894"/>
                  <a:pt x="1790" y="898"/>
                  <a:pt x="1790" y="904"/>
                </a:cubicBezTo>
                <a:cubicBezTo>
                  <a:pt x="1795" y="904"/>
                  <a:pt x="1799" y="904"/>
                  <a:pt x="1804" y="904"/>
                </a:cubicBezTo>
                <a:close/>
                <a:moveTo>
                  <a:pt x="1821" y="1029"/>
                </a:moveTo>
                <a:cubicBezTo>
                  <a:pt x="1816" y="1029"/>
                  <a:pt x="1812" y="1028"/>
                  <a:pt x="1807" y="1027"/>
                </a:cubicBezTo>
                <a:cubicBezTo>
                  <a:pt x="1807" y="1032"/>
                  <a:pt x="1806" y="1037"/>
                  <a:pt x="1806" y="1041"/>
                </a:cubicBezTo>
                <a:cubicBezTo>
                  <a:pt x="1811" y="1042"/>
                  <a:pt x="1815" y="1042"/>
                  <a:pt x="1820" y="1042"/>
                </a:cubicBezTo>
                <a:cubicBezTo>
                  <a:pt x="1820" y="1038"/>
                  <a:pt x="1820" y="1034"/>
                  <a:pt x="1821" y="1029"/>
                </a:cubicBezTo>
                <a:close/>
                <a:moveTo>
                  <a:pt x="1825" y="974"/>
                </a:moveTo>
                <a:cubicBezTo>
                  <a:pt x="1820" y="974"/>
                  <a:pt x="1816" y="974"/>
                  <a:pt x="1812" y="973"/>
                </a:cubicBezTo>
                <a:cubicBezTo>
                  <a:pt x="1812" y="978"/>
                  <a:pt x="1811" y="982"/>
                  <a:pt x="1811" y="987"/>
                </a:cubicBezTo>
                <a:cubicBezTo>
                  <a:pt x="1815" y="987"/>
                  <a:pt x="1819" y="987"/>
                  <a:pt x="1824" y="987"/>
                </a:cubicBezTo>
                <a:cubicBezTo>
                  <a:pt x="1824" y="982"/>
                  <a:pt x="1825" y="978"/>
                  <a:pt x="1825" y="974"/>
                </a:cubicBezTo>
                <a:close/>
                <a:moveTo>
                  <a:pt x="1815" y="932"/>
                </a:moveTo>
                <a:cubicBezTo>
                  <a:pt x="1820" y="932"/>
                  <a:pt x="1825" y="933"/>
                  <a:pt x="1829" y="933"/>
                </a:cubicBezTo>
                <a:cubicBezTo>
                  <a:pt x="1829" y="928"/>
                  <a:pt x="1829" y="924"/>
                  <a:pt x="1830" y="920"/>
                </a:cubicBezTo>
                <a:cubicBezTo>
                  <a:pt x="1825" y="920"/>
                  <a:pt x="1821" y="920"/>
                  <a:pt x="1817" y="919"/>
                </a:cubicBezTo>
                <a:cubicBezTo>
                  <a:pt x="1816" y="924"/>
                  <a:pt x="1816" y="927"/>
                  <a:pt x="1815" y="932"/>
                </a:cubicBezTo>
                <a:close/>
                <a:moveTo>
                  <a:pt x="1800" y="794"/>
                </a:moveTo>
                <a:cubicBezTo>
                  <a:pt x="1805" y="794"/>
                  <a:pt x="1809" y="795"/>
                  <a:pt x="1813" y="795"/>
                </a:cubicBezTo>
                <a:cubicBezTo>
                  <a:pt x="1814" y="790"/>
                  <a:pt x="1814" y="786"/>
                  <a:pt x="1815" y="782"/>
                </a:cubicBezTo>
                <a:cubicBezTo>
                  <a:pt x="1810" y="781"/>
                  <a:pt x="1805" y="780"/>
                  <a:pt x="1801" y="780"/>
                </a:cubicBezTo>
                <a:cubicBezTo>
                  <a:pt x="1800" y="785"/>
                  <a:pt x="1800" y="789"/>
                  <a:pt x="1800" y="794"/>
                </a:cubicBezTo>
                <a:close/>
                <a:moveTo>
                  <a:pt x="1795" y="849"/>
                </a:moveTo>
                <a:cubicBezTo>
                  <a:pt x="1800" y="849"/>
                  <a:pt x="1804" y="849"/>
                  <a:pt x="1809" y="849"/>
                </a:cubicBezTo>
                <a:cubicBezTo>
                  <a:pt x="1809" y="845"/>
                  <a:pt x="1809" y="840"/>
                  <a:pt x="1810" y="836"/>
                </a:cubicBezTo>
                <a:cubicBezTo>
                  <a:pt x="1805" y="836"/>
                  <a:pt x="1801" y="835"/>
                  <a:pt x="1797" y="835"/>
                </a:cubicBezTo>
                <a:cubicBezTo>
                  <a:pt x="1796" y="839"/>
                  <a:pt x="1796" y="844"/>
                  <a:pt x="1795" y="849"/>
                </a:cubicBezTo>
                <a:close/>
                <a:moveTo>
                  <a:pt x="1780" y="711"/>
                </a:moveTo>
                <a:cubicBezTo>
                  <a:pt x="1784" y="711"/>
                  <a:pt x="1789" y="711"/>
                  <a:pt x="1793" y="711"/>
                </a:cubicBezTo>
                <a:cubicBezTo>
                  <a:pt x="1794" y="706"/>
                  <a:pt x="1794" y="702"/>
                  <a:pt x="1794" y="698"/>
                </a:cubicBezTo>
                <a:cubicBezTo>
                  <a:pt x="1790" y="698"/>
                  <a:pt x="1786" y="697"/>
                  <a:pt x="1781" y="697"/>
                </a:cubicBezTo>
                <a:cubicBezTo>
                  <a:pt x="1781" y="702"/>
                  <a:pt x="1780" y="706"/>
                  <a:pt x="1780" y="711"/>
                </a:cubicBezTo>
                <a:close/>
                <a:moveTo>
                  <a:pt x="1774" y="765"/>
                </a:moveTo>
                <a:cubicBezTo>
                  <a:pt x="1780" y="766"/>
                  <a:pt x="1784" y="766"/>
                  <a:pt x="1790" y="767"/>
                </a:cubicBezTo>
                <a:cubicBezTo>
                  <a:pt x="1790" y="761"/>
                  <a:pt x="1790" y="757"/>
                  <a:pt x="1790" y="752"/>
                </a:cubicBezTo>
                <a:cubicBezTo>
                  <a:pt x="1785" y="752"/>
                  <a:pt x="1781" y="751"/>
                  <a:pt x="1776" y="751"/>
                </a:cubicBezTo>
                <a:cubicBezTo>
                  <a:pt x="1776" y="756"/>
                  <a:pt x="1775" y="761"/>
                  <a:pt x="1774" y="765"/>
                </a:cubicBezTo>
                <a:close/>
                <a:moveTo>
                  <a:pt x="1682" y="1095"/>
                </a:moveTo>
                <a:cubicBezTo>
                  <a:pt x="1672" y="1099"/>
                  <a:pt x="1665" y="1096"/>
                  <a:pt x="1658" y="1090"/>
                </a:cubicBezTo>
                <a:cubicBezTo>
                  <a:pt x="1663" y="1100"/>
                  <a:pt x="1663" y="1109"/>
                  <a:pt x="1655" y="1117"/>
                </a:cubicBezTo>
                <a:cubicBezTo>
                  <a:pt x="1659" y="1116"/>
                  <a:pt x="1663" y="1114"/>
                  <a:pt x="1667" y="1114"/>
                </a:cubicBezTo>
                <a:cubicBezTo>
                  <a:pt x="1672" y="1114"/>
                  <a:pt x="1676" y="1115"/>
                  <a:pt x="1681" y="1117"/>
                </a:cubicBezTo>
                <a:cubicBezTo>
                  <a:pt x="1677" y="1109"/>
                  <a:pt x="1678" y="1103"/>
                  <a:pt x="1682" y="1095"/>
                </a:cubicBezTo>
                <a:close/>
                <a:moveTo>
                  <a:pt x="1628" y="1141"/>
                </a:moveTo>
                <a:cubicBezTo>
                  <a:pt x="1635" y="1138"/>
                  <a:pt x="1642" y="1137"/>
                  <a:pt x="1651" y="1142"/>
                </a:cubicBezTo>
                <a:cubicBezTo>
                  <a:pt x="1647" y="1133"/>
                  <a:pt x="1650" y="1125"/>
                  <a:pt x="1653" y="1118"/>
                </a:cubicBezTo>
                <a:cubicBezTo>
                  <a:pt x="1645" y="1123"/>
                  <a:pt x="1638" y="1120"/>
                  <a:pt x="1630" y="1117"/>
                </a:cubicBezTo>
                <a:cubicBezTo>
                  <a:pt x="1634" y="1126"/>
                  <a:pt x="1632" y="1133"/>
                  <a:pt x="1628" y="1141"/>
                </a:cubicBezTo>
                <a:close/>
                <a:moveTo>
                  <a:pt x="1651" y="1222"/>
                </a:moveTo>
                <a:cubicBezTo>
                  <a:pt x="1656" y="1222"/>
                  <a:pt x="1663" y="1222"/>
                  <a:pt x="1669" y="1223"/>
                </a:cubicBezTo>
                <a:cubicBezTo>
                  <a:pt x="1669" y="1217"/>
                  <a:pt x="1670" y="1211"/>
                  <a:pt x="1670" y="1205"/>
                </a:cubicBezTo>
                <a:cubicBezTo>
                  <a:pt x="1664" y="1204"/>
                  <a:pt x="1658" y="1203"/>
                  <a:pt x="1652" y="1203"/>
                </a:cubicBezTo>
                <a:cubicBezTo>
                  <a:pt x="1652" y="1209"/>
                  <a:pt x="1651" y="1215"/>
                  <a:pt x="1651" y="1222"/>
                </a:cubicBezTo>
                <a:close/>
                <a:moveTo>
                  <a:pt x="1673" y="1168"/>
                </a:moveTo>
                <a:cubicBezTo>
                  <a:pt x="1674" y="1162"/>
                  <a:pt x="1674" y="1156"/>
                  <a:pt x="1675" y="1151"/>
                </a:cubicBezTo>
                <a:cubicBezTo>
                  <a:pt x="1669" y="1151"/>
                  <a:pt x="1663" y="1150"/>
                  <a:pt x="1658" y="1149"/>
                </a:cubicBezTo>
                <a:cubicBezTo>
                  <a:pt x="1657" y="1155"/>
                  <a:pt x="1657" y="1161"/>
                  <a:pt x="1656" y="1167"/>
                </a:cubicBezTo>
                <a:cubicBezTo>
                  <a:pt x="1662" y="1167"/>
                  <a:pt x="1668" y="1168"/>
                  <a:pt x="1673" y="1168"/>
                </a:cubicBezTo>
                <a:close/>
                <a:moveTo>
                  <a:pt x="1686" y="1063"/>
                </a:moveTo>
                <a:cubicBezTo>
                  <a:pt x="1682" y="1054"/>
                  <a:pt x="1684" y="1047"/>
                  <a:pt x="1688" y="1039"/>
                </a:cubicBezTo>
                <a:cubicBezTo>
                  <a:pt x="1680" y="1044"/>
                  <a:pt x="1673" y="1042"/>
                  <a:pt x="1664" y="1038"/>
                </a:cubicBezTo>
                <a:cubicBezTo>
                  <a:pt x="1668" y="1047"/>
                  <a:pt x="1667" y="1054"/>
                  <a:pt x="1662" y="1061"/>
                </a:cubicBezTo>
                <a:cubicBezTo>
                  <a:pt x="1670" y="1057"/>
                  <a:pt x="1677" y="1058"/>
                  <a:pt x="1686" y="1063"/>
                </a:cubicBezTo>
                <a:close/>
                <a:moveTo>
                  <a:pt x="1686" y="1142"/>
                </a:moveTo>
                <a:cubicBezTo>
                  <a:pt x="1691" y="1142"/>
                  <a:pt x="1697" y="1143"/>
                  <a:pt x="1703" y="1143"/>
                </a:cubicBezTo>
                <a:cubicBezTo>
                  <a:pt x="1703" y="1137"/>
                  <a:pt x="1704" y="1131"/>
                  <a:pt x="1705" y="1126"/>
                </a:cubicBezTo>
                <a:cubicBezTo>
                  <a:pt x="1699" y="1125"/>
                  <a:pt x="1692" y="1124"/>
                  <a:pt x="1686" y="1124"/>
                </a:cubicBezTo>
                <a:cubicBezTo>
                  <a:pt x="1686" y="1130"/>
                  <a:pt x="1686" y="1136"/>
                  <a:pt x="1686" y="1142"/>
                </a:cubicBezTo>
                <a:close/>
                <a:moveTo>
                  <a:pt x="1708" y="1089"/>
                </a:moveTo>
                <a:cubicBezTo>
                  <a:pt x="1709" y="1083"/>
                  <a:pt x="1709" y="1078"/>
                  <a:pt x="1709" y="1072"/>
                </a:cubicBezTo>
                <a:cubicBezTo>
                  <a:pt x="1703" y="1071"/>
                  <a:pt x="1697" y="1070"/>
                  <a:pt x="1691" y="1070"/>
                </a:cubicBezTo>
                <a:cubicBezTo>
                  <a:pt x="1691" y="1075"/>
                  <a:pt x="1691" y="1082"/>
                  <a:pt x="1691" y="1088"/>
                </a:cubicBezTo>
                <a:cubicBezTo>
                  <a:pt x="1696" y="1088"/>
                  <a:pt x="1702" y="1088"/>
                  <a:pt x="1708" y="1089"/>
                </a:cubicBezTo>
                <a:close/>
                <a:moveTo>
                  <a:pt x="1712" y="1034"/>
                </a:moveTo>
                <a:cubicBezTo>
                  <a:pt x="1713" y="1029"/>
                  <a:pt x="1714" y="1023"/>
                  <a:pt x="1714" y="1018"/>
                </a:cubicBezTo>
                <a:cubicBezTo>
                  <a:pt x="1708" y="1017"/>
                  <a:pt x="1701" y="1016"/>
                  <a:pt x="1695" y="1015"/>
                </a:cubicBezTo>
                <a:cubicBezTo>
                  <a:pt x="1697" y="1022"/>
                  <a:pt x="1697" y="1029"/>
                  <a:pt x="1692" y="1035"/>
                </a:cubicBezTo>
                <a:cubicBezTo>
                  <a:pt x="1699" y="1035"/>
                  <a:pt x="1706" y="1034"/>
                  <a:pt x="1712" y="1034"/>
                </a:cubicBezTo>
                <a:close/>
                <a:moveTo>
                  <a:pt x="1671" y="952"/>
                </a:moveTo>
                <a:cubicBezTo>
                  <a:pt x="1679" y="949"/>
                  <a:pt x="1687" y="948"/>
                  <a:pt x="1693" y="953"/>
                </a:cubicBezTo>
                <a:cubicBezTo>
                  <a:pt x="1694" y="946"/>
                  <a:pt x="1694" y="939"/>
                  <a:pt x="1695" y="932"/>
                </a:cubicBezTo>
                <a:cubicBezTo>
                  <a:pt x="1687" y="935"/>
                  <a:pt x="1680" y="933"/>
                  <a:pt x="1673" y="928"/>
                </a:cubicBezTo>
                <a:cubicBezTo>
                  <a:pt x="1676" y="936"/>
                  <a:pt x="1678" y="944"/>
                  <a:pt x="1671" y="952"/>
                </a:cubicBezTo>
                <a:close/>
                <a:moveTo>
                  <a:pt x="1672" y="900"/>
                </a:moveTo>
                <a:cubicBezTo>
                  <a:pt x="1674" y="899"/>
                  <a:pt x="1677" y="899"/>
                  <a:pt x="1679" y="898"/>
                </a:cubicBezTo>
                <a:cubicBezTo>
                  <a:pt x="1684" y="895"/>
                  <a:pt x="1689" y="895"/>
                  <a:pt x="1695" y="897"/>
                </a:cubicBezTo>
                <a:cubicBezTo>
                  <a:pt x="1696" y="898"/>
                  <a:pt x="1697" y="898"/>
                  <a:pt x="1699" y="898"/>
                </a:cubicBezTo>
                <a:cubicBezTo>
                  <a:pt x="1698" y="894"/>
                  <a:pt x="1697" y="891"/>
                  <a:pt x="1698" y="888"/>
                </a:cubicBezTo>
                <a:cubicBezTo>
                  <a:pt x="1698" y="884"/>
                  <a:pt x="1699" y="881"/>
                  <a:pt x="1700" y="878"/>
                </a:cubicBezTo>
                <a:cubicBezTo>
                  <a:pt x="1696" y="878"/>
                  <a:pt x="1693" y="879"/>
                  <a:pt x="1690" y="879"/>
                </a:cubicBezTo>
                <a:cubicBezTo>
                  <a:pt x="1686" y="878"/>
                  <a:pt x="1683" y="877"/>
                  <a:pt x="1680" y="876"/>
                </a:cubicBezTo>
                <a:cubicBezTo>
                  <a:pt x="1682" y="890"/>
                  <a:pt x="1680" y="895"/>
                  <a:pt x="1672" y="900"/>
                </a:cubicBezTo>
                <a:close/>
                <a:moveTo>
                  <a:pt x="1680" y="844"/>
                </a:moveTo>
                <a:cubicBezTo>
                  <a:pt x="1688" y="840"/>
                  <a:pt x="1695" y="840"/>
                  <a:pt x="1702" y="844"/>
                </a:cubicBezTo>
                <a:cubicBezTo>
                  <a:pt x="1703" y="837"/>
                  <a:pt x="1704" y="830"/>
                  <a:pt x="1704" y="823"/>
                </a:cubicBezTo>
                <a:cubicBezTo>
                  <a:pt x="1697" y="826"/>
                  <a:pt x="1690" y="823"/>
                  <a:pt x="1683" y="820"/>
                </a:cubicBezTo>
                <a:cubicBezTo>
                  <a:pt x="1688" y="829"/>
                  <a:pt x="1686" y="837"/>
                  <a:pt x="1680" y="844"/>
                </a:cubicBezTo>
                <a:close/>
                <a:moveTo>
                  <a:pt x="1597" y="561"/>
                </a:moveTo>
                <a:cubicBezTo>
                  <a:pt x="1605" y="561"/>
                  <a:pt x="1611" y="561"/>
                  <a:pt x="1617" y="561"/>
                </a:cubicBezTo>
                <a:cubicBezTo>
                  <a:pt x="1618" y="555"/>
                  <a:pt x="1618" y="549"/>
                  <a:pt x="1619" y="542"/>
                </a:cubicBezTo>
                <a:cubicBezTo>
                  <a:pt x="1616" y="542"/>
                  <a:pt x="1613" y="543"/>
                  <a:pt x="1610" y="543"/>
                </a:cubicBezTo>
                <a:cubicBezTo>
                  <a:pt x="1607" y="543"/>
                  <a:pt x="1604" y="542"/>
                  <a:pt x="1600" y="541"/>
                </a:cubicBezTo>
                <a:cubicBezTo>
                  <a:pt x="1603" y="549"/>
                  <a:pt x="1601" y="555"/>
                  <a:pt x="1597" y="561"/>
                </a:cubicBezTo>
                <a:close/>
                <a:moveTo>
                  <a:pt x="1622" y="506"/>
                </a:moveTo>
                <a:cubicBezTo>
                  <a:pt x="1622" y="501"/>
                  <a:pt x="1623" y="494"/>
                  <a:pt x="1623" y="489"/>
                </a:cubicBezTo>
                <a:cubicBezTo>
                  <a:pt x="1617" y="488"/>
                  <a:pt x="1611" y="488"/>
                  <a:pt x="1606" y="487"/>
                </a:cubicBezTo>
                <a:cubicBezTo>
                  <a:pt x="1605" y="493"/>
                  <a:pt x="1605" y="499"/>
                  <a:pt x="1604" y="505"/>
                </a:cubicBezTo>
                <a:cubicBezTo>
                  <a:pt x="1610" y="505"/>
                  <a:pt x="1616" y="506"/>
                  <a:pt x="1622" y="506"/>
                </a:cubicBezTo>
                <a:close/>
                <a:moveTo>
                  <a:pt x="1616" y="646"/>
                </a:moveTo>
                <a:cubicBezTo>
                  <a:pt x="1625" y="643"/>
                  <a:pt x="1633" y="642"/>
                  <a:pt x="1641" y="650"/>
                </a:cubicBezTo>
                <a:cubicBezTo>
                  <a:pt x="1637" y="642"/>
                  <a:pt x="1636" y="633"/>
                  <a:pt x="1643" y="624"/>
                </a:cubicBezTo>
                <a:cubicBezTo>
                  <a:pt x="1632" y="628"/>
                  <a:pt x="1625" y="626"/>
                  <a:pt x="1617" y="621"/>
                </a:cubicBezTo>
                <a:cubicBezTo>
                  <a:pt x="1618" y="622"/>
                  <a:pt x="1618" y="624"/>
                  <a:pt x="1619" y="625"/>
                </a:cubicBezTo>
                <a:cubicBezTo>
                  <a:pt x="1622" y="633"/>
                  <a:pt x="1620" y="640"/>
                  <a:pt x="1616" y="646"/>
                </a:cubicBezTo>
                <a:close/>
                <a:moveTo>
                  <a:pt x="1642" y="590"/>
                </a:moveTo>
                <a:cubicBezTo>
                  <a:pt x="1642" y="584"/>
                  <a:pt x="1643" y="579"/>
                  <a:pt x="1643" y="573"/>
                </a:cubicBezTo>
                <a:cubicBezTo>
                  <a:pt x="1638" y="573"/>
                  <a:pt x="1632" y="572"/>
                  <a:pt x="1626" y="571"/>
                </a:cubicBezTo>
                <a:cubicBezTo>
                  <a:pt x="1626" y="577"/>
                  <a:pt x="1625" y="583"/>
                  <a:pt x="1625" y="589"/>
                </a:cubicBezTo>
                <a:cubicBezTo>
                  <a:pt x="1630" y="589"/>
                  <a:pt x="1636" y="589"/>
                  <a:pt x="1642" y="590"/>
                </a:cubicBezTo>
                <a:close/>
                <a:moveTo>
                  <a:pt x="1641" y="676"/>
                </a:moveTo>
                <a:cubicBezTo>
                  <a:pt x="1648" y="672"/>
                  <a:pt x="1656" y="672"/>
                  <a:pt x="1662" y="676"/>
                </a:cubicBezTo>
                <a:cubicBezTo>
                  <a:pt x="1663" y="669"/>
                  <a:pt x="1664" y="662"/>
                  <a:pt x="1664" y="655"/>
                </a:cubicBezTo>
                <a:cubicBezTo>
                  <a:pt x="1657" y="659"/>
                  <a:pt x="1650" y="655"/>
                  <a:pt x="1643" y="653"/>
                </a:cubicBezTo>
                <a:cubicBezTo>
                  <a:pt x="1648" y="661"/>
                  <a:pt x="1645" y="669"/>
                  <a:pt x="1641" y="676"/>
                </a:cubicBezTo>
                <a:close/>
                <a:moveTo>
                  <a:pt x="1648" y="619"/>
                </a:moveTo>
                <a:cubicBezTo>
                  <a:pt x="1654" y="619"/>
                  <a:pt x="1660" y="619"/>
                  <a:pt x="1666" y="619"/>
                </a:cubicBezTo>
                <a:cubicBezTo>
                  <a:pt x="1667" y="613"/>
                  <a:pt x="1667" y="607"/>
                  <a:pt x="1668" y="602"/>
                </a:cubicBezTo>
                <a:cubicBezTo>
                  <a:pt x="1662" y="602"/>
                  <a:pt x="1656" y="601"/>
                  <a:pt x="1649" y="601"/>
                </a:cubicBezTo>
                <a:cubicBezTo>
                  <a:pt x="1653" y="607"/>
                  <a:pt x="1650" y="613"/>
                  <a:pt x="1648" y="619"/>
                </a:cubicBezTo>
                <a:close/>
                <a:moveTo>
                  <a:pt x="1664" y="757"/>
                </a:moveTo>
                <a:cubicBezTo>
                  <a:pt x="1670" y="758"/>
                  <a:pt x="1676" y="758"/>
                  <a:pt x="1682" y="758"/>
                </a:cubicBezTo>
                <a:cubicBezTo>
                  <a:pt x="1683" y="752"/>
                  <a:pt x="1683" y="746"/>
                  <a:pt x="1683" y="741"/>
                </a:cubicBezTo>
                <a:cubicBezTo>
                  <a:pt x="1680" y="741"/>
                  <a:pt x="1677" y="741"/>
                  <a:pt x="1674" y="740"/>
                </a:cubicBezTo>
                <a:cubicBezTo>
                  <a:pt x="1671" y="740"/>
                  <a:pt x="1668" y="739"/>
                  <a:pt x="1666" y="738"/>
                </a:cubicBezTo>
                <a:cubicBezTo>
                  <a:pt x="1665" y="745"/>
                  <a:pt x="1665" y="752"/>
                  <a:pt x="1664" y="757"/>
                </a:cubicBezTo>
                <a:close/>
                <a:moveTo>
                  <a:pt x="1741" y="828"/>
                </a:moveTo>
                <a:cubicBezTo>
                  <a:pt x="1740" y="834"/>
                  <a:pt x="1740" y="839"/>
                  <a:pt x="1740" y="845"/>
                </a:cubicBezTo>
                <a:cubicBezTo>
                  <a:pt x="1745" y="845"/>
                  <a:pt x="1751" y="846"/>
                  <a:pt x="1756" y="846"/>
                </a:cubicBezTo>
                <a:cubicBezTo>
                  <a:pt x="1756" y="840"/>
                  <a:pt x="1757" y="835"/>
                  <a:pt x="1757" y="831"/>
                </a:cubicBezTo>
                <a:cubicBezTo>
                  <a:pt x="1751" y="830"/>
                  <a:pt x="1746" y="829"/>
                  <a:pt x="1741" y="828"/>
                </a:cubicBezTo>
                <a:close/>
                <a:moveTo>
                  <a:pt x="1760" y="791"/>
                </a:moveTo>
                <a:cubicBezTo>
                  <a:pt x="1760" y="787"/>
                  <a:pt x="1761" y="782"/>
                  <a:pt x="1761" y="776"/>
                </a:cubicBezTo>
                <a:cubicBezTo>
                  <a:pt x="1756" y="776"/>
                  <a:pt x="1750" y="775"/>
                  <a:pt x="1745" y="774"/>
                </a:cubicBezTo>
                <a:cubicBezTo>
                  <a:pt x="1745" y="780"/>
                  <a:pt x="1744" y="785"/>
                  <a:pt x="1744" y="791"/>
                </a:cubicBezTo>
                <a:cubicBezTo>
                  <a:pt x="1749" y="791"/>
                  <a:pt x="1754" y="791"/>
                  <a:pt x="1760" y="791"/>
                </a:cubicBezTo>
                <a:close/>
                <a:moveTo>
                  <a:pt x="1742" y="692"/>
                </a:moveTo>
                <a:cubicBezTo>
                  <a:pt x="1736" y="691"/>
                  <a:pt x="1731" y="690"/>
                  <a:pt x="1726" y="690"/>
                </a:cubicBezTo>
                <a:cubicBezTo>
                  <a:pt x="1725" y="696"/>
                  <a:pt x="1725" y="701"/>
                  <a:pt x="1724" y="707"/>
                </a:cubicBezTo>
                <a:cubicBezTo>
                  <a:pt x="1730" y="707"/>
                  <a:pt x="1735" y="707"/>
                  <a:pt x="1740" y="708"/>
                </a:cubicBezTo>
                <a:cubicBezTo>
                  <a:pt x="1741" y="702"/>
                  <a:pt x="1741" y="697"/>
                  <a:pt x="1742" y="692"/>
                </a:cubicBezTo>
                <a:close/>
                <a:moveTo>
                  <a:pt x="1720" y="744"/>
                </a:moveTo>
                <a:cubicBezTo>
                  <a:pt x="1720" y="750"/>
                  <a:pt x="1719" y="756"/>
                  <a:pt x="1719" y="761"/>
                </a:cubicBezTo>
                <a:cubicBezTo>
                  <a:pt x="1725" y="762"/>
                  <a:pt x="1730" y="762"/>
                  <a:pt x="1736" y="763"/>
                </a:cubicBezTo>
                <a:cubicBezTo>
                  <a:pt x="1736" y="757"/>
                  <a:pt x="1737" y="752"/>
                  <a:pt x="1737" y="746"/>
                </a:cubicBezTo>
                <a:cubicBezTo>
                  <a:pt x="1731" y="745"/>
                  <a:pt x="1726" y="745"/>
                  <a:pt x="1720" y="744"/>
                </a:cubicBezTo>
                <a:close/>
                <a:moveTo>
                  <a:pt x="1716" y="799"/>
                </a:moveTo>
                <a:cubicBezTo>
                  <a:pt x="1715" y="805"/>
                  <a:pt x="1715" y="811"/>
                  <a:pt x="1714" y="816"/>
                </a:cubicBezTo>
                <a:cubicBezTo>
                  <a:pt x="1720" y="817"/>
                  <a:pt x="1726" y="817"/>
                  <a:pt x="1732" y="817"/>
                </a:cubicBezTo>
                <a:cubicBezTo>
                  <a:pt x="1732" y="812"/>
                  <a:pt x="1733" y="805"/>
                  <a:pt x="1733" y="800"/>
                </a:cubicBezTo>
                <a:cubicBezTo>
                  <a:pt x="1728" y="800"/>
                  <a:pt x="1722" y="799"/>
                  <a:pt x="1716" y="799"/>
                </a:cubicBezTo>
                <a:close/>
                <a:moveTo>
                  <a:pt x="1727" y="864"/>
                </a:moveTo>
                <a:cubicBezTo>
                  <a:pt x="1727" y="861"/>
                  <a:pt x="1728" y="858"/>
                  <a:pt x="1728" y="855"/>
                </a:cubicBezTo>
                <a:cubicBezTo>
                  <a:pt x="1722" y="854"/>
                  <a:pt x="1716" y="853"/>
                  <a:pt x="1710" y="852"/>
                </a:cubicBezTo>
                <a:cubicBezTo>
                  <a:pt x="1710" y="858"/>
                  <a:pt x="1710" y="864"/>
                  <a:pt x="1709" y="870"/>
                </a:cubicBezTo>
                <a:cubicBezTo>
                  <a:pt x="1715" y="870"/>
                  <a:pt x="1721" y="871"/>
                  <a:pt x="1728" y="872"/>
                </a:cubicBezTo>
                <a:cubicBezTo>
                  <a:pt x="1727" y="869"/>
                  <a:pt x="1727" y="866"/>
                  <a:pt x="1727" y="864"/>
                </a:cubicBezTo>
                <a:close/>
                <a:moveTo>
                  <a:pt x="1706" y="906"/>
                </a:moveTo>
                <a:cubicBezTo>
                  <a:pt x="1706" y="913"/>
                  <a:pt x="1705" y="919"/>
                  <a:pt x="1705" y="925"/>
                </a:cubicBezTo>
                <a:cubicBezTo>
                  <a:pt x="1711" y="925"/>
                  <a:pt x="1717" y="925"/>
                  <a:pt x="1722" y="926"/>
                </a:cubicBezTo>
                <a:cubicBezTo>
                  <a:pt x="1722" y="920"/>
                  <a:pt x="1723" y="914"/>
                  <a:pt x="1723" y="908"/>
                </a:cubicBezTo>
                <a:cubicBezTo>
                  <a:pt x="1717" y="908"/>
                  <a:pt x="1711" y="907"/>
                  <a:pt x="1706" y="906"/>
                </a:cubicBezTo>
                <a:close/>
                <a:moveTo>
                  <a:pt x="1717" y="662"/>
                </a:moveTo>
                <a:cubicBezTo>
                  <a:pt x="1712" y="662"/>
                  <a:pt x="1706" y="661"/>
                  <a:pt x="1701" y="660"/>
                </a:cubicBezTo>
                <a:cubicBezTo>
                  <a:pt x="1700" y="666"/>
                  <a:pt x="1700" y="672"/>
                  <a:pt x="1700" y="677"/>
                </a:cubicBezTo>
                <a:cubicBezTo>
                  <a:pt x="1705" y="677"/>
                  <a:pt x="1711" y="678"/>
                  <a:pt x="1716" y="678"/>
                </a:cubicBezTo>
                <a:cubicBezTo>
                  <a:pt x="1716" y="673"/>
                  <a:pt x="1717" y="668"/>
                  <a:pt x="1717" y="662"/>
                </a:cubicBezTo>
                <a:close/>
                <a:moveTo>
                  <a:pt x="1694" y="713"/>
                </a:moveTo>
                <a:cubicBezTo>
                  <a:pt x="1694" y="719"/>
                  <a:pt x="1694" y="726"/>
                  <a:pt x="1694" y="732"/>
                </a:cubicBezTo>
                <a:cubicBezTo>
                  <a:pt x="1700" y="732"/>
                  <a:pt x="1706" y="733"/>
                  <a:pt x="1711" y="733"/>
                </a:cubicBezTo>
                <a:cubicBezTo>
                  <a:pt x="1712" y="727"/>
                  <a:pt x="1712" y="721"/>
                  <a:pt x="1713" y="716"/>
                </a:cubicBezTo>
                <a:cubicBezTo>
                  <a:pt x="1707" y="715"/>
                  <a:pt x="1700" y="714"/>
                  <a:pt x="1694" y="713"/>
                </a:cubicBezTo>
                <a:close/>
                <a:moveTo>
                  <a:pt x="1691" y="768"/>
                </a:moveTo>
                <a:cubicBezTo>
                  <a:pt x="1690" y="775"/>
                  <a:pt x="1689" y="781"/>
                  <a:pt x="1689" y="787"/>
                </a:cubicBezTo>
                <a:cubicBezTo>
                  <a:pt x="1695" y="787"/>
                  <a:pt x="1701" y="787"/>
                  <a:pt x="1706" y="787"/>
                </a:cubicBezTo>
                <a:cubicBezTo>
                  <a:pt x="1707" y="782"/>
                  <a:pt x="1708" y="776"/>
                  <a:pt x="1708" y="770"/>
                </a:cubicBezTo>
                <a:cubicBezTo>
                  <a:pt x="1702" y="769"/>
                  <a:pt x="1696" y="769"/>
                  <a:pt x="1691" y="768"/>
                </a:cubicBezTo>
                <a:close/>
                <a:moveTo>
                  <a:pt x="1693" y="632"/>
                </a:moveTo>
                <a:cubicBezTo>
                  <a:pt x="1688" y="632"/>
                  <a:pt x="1682" y="631"/>
                  <a:pt x="1676" y="631"/>
                </a:cubicBezTo>
                <a:cubicBezTo>
                  <a:pt x="1675" y="637"/>
                  <a:pt x="1675" y="643"/>
                  <a:pt x="1674" y="648"/>
                </a:cubicBezTo>
                <a:cubicBezTo>
                  <a:pt x="1680" y="649"/>
                  <a:pt x="1686" y="649"/>
                  <a:pt x="1692" y="649"/>
                </a:cubicBezTo>
                <a:cubicBezTo>
                  <a:pt x="1692" y="644"/>
                  <a:pt x="1693" y="637"/>
                  <a:pt x="1693" y="632"/>
                </a:cubicBezTo>
                <a:close/>
                <a:moveTo>
                  <a:pt x="1670" y="684"/>
                </a:moveTo>
                <a:cubicBezTo>
                  <a:pt x="1670" y="690"/>
                  <a:pt x="1669" y="697"/>
                  <a:pt x="1669" y="703"/>
                </a:cubicBezTo>
                <a:cubicBezTo>
                  <a:pt x="1675" y="704"/>
                  <a:pt x="1682" y="704"/>
                  <a:pt x="1688" y="705"/>
                </a:cubicBezTo>
                <a:cubicBezTo>
                  <a:pt x="1688" y="699"/>
                  <a:pt x="1688" y="692"/>
                  <a:pt x="1688" y="687"/>
                </a:cubicBezTo>
                <a:cubicBezTo>
                  <a:pt x="1682" y="686"/>
                  <a:pt x="1675" y="685"/>
                  <a:pt x="1670" y="684"/>
                </a:cubicBezTo>
                <a:close/>
                <a:moveTo>
                  <a:pt x="1717" y="981"/>
                </a:moveTo>
                <a:cubicBezTo>
                  <a:pt x="1718" y="975"/>
                  <a:pt x="1719" y="968"/>
                  <a:pt x="1719" y="963"/>
                </a:cubicBezTo>
                <a:cubicBezTo>
                  <a:pt x="1713" y="962"/>
                  <a:pt x="1707" y="961"/>
                  <a:pt x="1701" y="960"/>
                </a:cubicBezTo>
                <a:cubicBezTo>
                  <a:pt x="1700" y="967"/>
                  <a:pt x="1700" y="974"/>
                  <a:pt x="1699" y="979"/>
                </a:cubicBezTo>
                <a:cubicBezTo>
                  <a:pt x="1705" y="980"/>
                  <a:pt x="1712" y="980"/>
                  <a:pt x="1717" y="981"/>
                </a:cubicBezTo>
                <a:close/>
                <a:moveTo>
                  <a:pt x="1715" y="1117"/>
                </a:moveTo>
                <a:cubicBezTo>
                  <a:pt x="1721" y="1117"/>
                  <a:pt x="1727" y="1118"/>
                  <a:pt x="1732" y="1118"/>
                </a:cubicBezTo>
                <a:cubicBezTo>
                  <a:pt x="1733" y="1113"/>
                  <a:pt x="1733" y="1107"/>
                  <a:pt x="1734" y="1102"/>
                </a:cubicBezTo>
                <a:cubicBezTo>
                  <a:pt x="1728" y="1101"/>
                  <a:pt x="1722" y="1100"/>
                  <a:pt x="1717" y="1100"/>
                </a:cubicBezTo>
                <a:cubicBezTo>
                  <a:pt x="1716" y="1105"/>
                  <a:pt x="1716" y="1111"/>
                  <a:pt x="1715" y="1117"/>
                </a:cubicBezTo>
                <a:close/>
                <a:moveTo>
                  <a:pt x="1736" y="1063"/>
                </a:moveTo>
                <a:cubicBezTo>
                  <a:pt x="1737" y="1058"/>
                  <a:pt x="1737" y="1053"/>
                  <a:pt x="1738" y="1048"/>
                </a:cubicBezTo>
                <a:cubicBezTo>
                  <a:pt x="1732" y="1047"/>
                  <a:pt x="1727" y="1047"/>
                  <a:pt x="1722" y="1046"/>
                </a:cubicBezTo>
                <a:cubicBezTo>
                  <a:pt x="1722" y="1052"/>
                  <a:pt x="1721" y="1057"/>
                  <a:pt x="1721" y="1062"/>
                </a:cubicBezTo>
                <a:cubicBezTo>
                  <a:pt x="1726" y="1063"/>
                  <a:pt x="1731" y="1063"/>
                  <a:pt x="1736" y="1063"/>
                </a:cubicBezTo>
                <a:close/>
                <a:moveTo>
                  <a:pt x="1742" y="1010"/>
                </a:moveTo>
                <a:cubicBezTo>
                  <a:pt x="1742" y="1004"/>
                  <a:pt x="1743" y="999"/>
                  <a:pt x="1743" y="993"/>
                </a:cubicBezTo>
                <a:cubicBezTo>
                  <a:pt x="1737" y="992"/>
                  <a:pt x="1731" y="992"/>
                  <a:pt x="1726" y="991"/>
                </a:cubicBezTo>
                <a:cubicBezTo>
                  <a:pt x="1726" y="997"/>
                  <a:pt x="1725" y="1003"/>
                  <a:pt x="1725" y="1009"/>
                </a:cubicBezTo>
                <a:cubicBezTo>
                  <a:pt x="1730" y="1009"/>
                  <a:pt x="1736" y="1010"/>
                  <a:pt x="1742" y="1010"/>
                </a:cubicBezTo>
                <a:close/>
                <a:moveTo>
                  <a:pt x="1746" y="955"/>
                </a:moveTo>
                <a:cubicBezTo>
                  <a:pt x="1747" y="950"/>
                  <a:pt x="1747" y="944"/>
                  <a:pt x="1748" y="939"/>
                </a:cubicBezTo>
                <a:cubicBezTo>
                  <a:pt x="1742" y="938"/>
                  <a:pt x="1737" y="937"/>
                  <a:pt x="1732" y="937"/>
                </a:cubicBezTo>
                <a:cubicBezTo>
                  <a:pt x="1731" y="943"/>
                  <a:pt x="1730" y="949"/>
                  <a:pt x="1730" y="955"/>
                </a:cubicBezTo>
                <a:cubicBezTo>
                  <a:pt x="1735" y="955"/>
                  <a:pt x="1741" y="955"/>
                  <a:pt x="1746" y="955"/>
                </a:cubicBezTo>
                <a:close/>
                <a:moveTo>
                  <a:pt x="1751" y="901"/>
                </a:moveTo>
                <a:cubicBezTo>
                  <a:pt x="1752" y="896"/>
                  <a:pt x="1752" y="890"/>
                  <a:pt x="1752" y="884"/>
                </a:cubicBezTo>
                <a:cubicBezTo>
                  <a:pt x="1747" y="883"/>
                  <a:pt x="1741" y="883"/>
                  <a:pt x="1736" y="882"/>
                </a:cubicBezTo>
                <a:cubicBezTo>
                  <a:pt x="1735" y="888"/>
                  <a:pt x="1735" y="894"/>
                  <a:pt x="1734" y="899"/>
                </a:cubicBezTo>
                <a:cubicBezTo>
                  <a:pt x="1740" y="900"/>
                  <a:pt x="1746" y="900"/>
                  <a:pt x="1751" y="901"/>
                </a:cubicBezTo>
                <a:close/>
                <a:moveTo>
                  <a:pt x="1750" y="1037"/>
                </a:moveTo>
                <a:cubicBezTo>
                  <a:pt x="1756" y="1038"/>
                  <a:pt x="1761" y="1038"/>
                  <a:pt x="1766" y="1038"/>
                </a:cubicBezTo>
                <a:cubicBezTo>
                  <a:pt x="1766" y="1033"/>
                  <a:pt x="1767" y="1029"/>
                  <a:pt x="1767" y="1024"/>
                </a:cubicBezTo>
                <a:cubicBezTo>
                  <a:pt x="1761" y="1023"/>
                  <a:pt x="1756" y="1022"/>
                  <a:pt x="1751" y="1021"/>
                </a:cubicBezTo>
                <a:cubicBezTo>
                  <a:pt x="1751" y="1027"/>
                  <a:pt x="1751" y="1032"/>
                  <a:pt x="1750" y="1037"/>
                </a:cubicBezTo>
                <a:close/>
                <a:moveTo>
                  <a:pt x="1772" y="985"/>
                </a:moveTo>
                <a:cubicBezTo>
                  <a:pt x="1772" y="979"/>
                  <a:pt x="1772" y="974"/>
                  <a:pt x="1772" y="969"/>
                </a:cubicBezTo>
                <a:cubicBezTo>
                  <a:pt x="1767" y="968"/>
                  <a:pt x="1761" y="968"/>
                  <a:pt x="1757" y="967"/>
                </a:cubicBezTo>
                <a:cubicBezTo>
                  <a:pt x="1756" y="973"/>
                  <a:pt x="1755" y="978"/>
                  <a:pt x="1755" y="984"/>
                </a:cubicBezTo>
                <a:cubicBezTo>
                  <a:pt x="1760" y="984"/>
                  <a:pt x="1766" y="984"/>
                  <a:pt x="1772" y="985"/>
                </a:cubicBezTo>
                <a:close/>
                <a:moveTo>
                  <a:pt x="1775" y="930"/>
                </a:moveTo>
                <a:cubicBezTo>
                  <a:pt x="1776" y="925"/>
                  <a:pt x="1776" y="919"/>
                  <a:pt x="1776" y="915"/>
                </a:cubicBezTo>
                <a:cubicBezTo>
                  <a:pt x="1771" y="914"/>
                  <a:pt x="1766" y="913"/>
                  <a:pt x="1761" y="912"/>
                </a:cubicBezTo>
                <a:cubicBezTo>
                  <a:pt x="1760" y="918"/>
                  <a:pt x="1760" y="923"/>
                  <a:pt x="1759" y="929"/>
                </a:cubicBezTo>
                <a:cubicBezTo>
                  <a:pt x="1764" y="929"/>
                  <a:pt x="1770" y="930"/>
                  <a:pt x="1775" y="930"/>
                </a:cubicBezTo>
                <a:close/>
                <a:moveTo>
                  <a:pt x="1780" y="875"/>
                </a:moveTo>
                <a:cubicBezTo>
                  <a:pt x="1781" y="870"/>
                  <a:pt x="1781" y="865"/>
                  <a:pt x="1782" y="860"/>
                </a:cubicBezTo>
                <a:cubicBezTo>
                  <a:pt x="1776" y="859"/>
                  <a:pt x="1771" y="859"/>
                  <a:pt x="1766" y="858"/>
                </a:cubicBezTo>
                <a:cubicBezTo>
                  <a:pt x="1766" y="863"/>
                  <a:pt x="1765" y="869"/>
                  <a:pt x="1765" y="874"/>
                </a:cubicBezTo>
                <a:cubicBezTo>
                  <a:pt x="1770" y="875"/>
                  <a:pt x="1775" y="875"/>
                  <a:pt x="1780" y="875"/>
                </a:cubicBezTo>
                <a:close/>
                <a:moveTo>
                  <a:pt x="1784" y="820"/>
                </a:moveTo>
                <a:cubicBezTo>
                  <a:pt x="1785" y="815"/>
                  <a:pt x="1785" y="811"/>
                  <a:pt x="1785" y="806"/>
                </a:cubicBezTo>
                <a:cubicBezTo>
                  <a:pt x="1781" y="806"/>
                  <a:pt x="1776" y="805"/>
                  <a:pt x="1771" y="805"/>
                </a:cubicBezTo>
                <a:cubicBezTo>
                  <a:pt x="1771" y="810"/>
                  <a:pt x="1770" y="815"/>
                  <a:pt x="1770" y="820"/>
                </a:cubicBezTo>
                <a:cubicBezTo>
                  <a:pt x="1775" y="820"/>
                  <a:pt x="1779" y="820"/>
                  <a:pt x="1784" y="820"/>
                </a:cubicBezTo>
                <a:close/>
                <a:moveTo>
                  <a:pt x="1760" y="626"/>
                </a:moveTo>
                <a:cubicBezTo>
                  <a:pt x="1765" y="626"/>
                  <a:pt x="1769" y="627"/>
                  <a:pt x="1774" y="627"/>
                </a:cubicBezTo>
                <a:cubicBezTo>
                  <a:pt x="1774" y="622"/>
                  <a:pt x="1774" y="618"/>
                  <a:pt x="1774" y="614"/>
                </a:cubicBezTo>
                <a:cubicBezTo>
                  <a:pt x="1769" y="614"/>
                  <a:pt x="1765" y="613"/>
                  <a:pt x="1761" y="613"/>
                </a:cubicBezTo>
                <a:cubicBezTo>
                  <a:pt x="1761" y="617"/>
                  <a:pt x="1760" y="621"/>
                  <a:pt x="1760" y="626"/>
                </a:cubicBezTo>
                <a:close/>
                <a:moveTo>
                  <a:pt x="1755" y="681"/>
                </a:moveTo>
                <a:cubicBezTo>
                  <a:pt x="1759" y="681"/>
                  <a:pt x="1764" y="681"/>
                  <a:pt x="1769" y="681"/>
                </a:cubicBezTo>
                <a:cubicBezTo>
                  <a:pt x="1769" y="677"/>
                  <a:pt x="1769" y="672"/>
                  <a:pt x="1770" y="668"/>
                </a:cubicBezTo>
                <a:cubicBezTo>
                  <a:pt x="1765" y="667"/>
                  <a:pt x="1761" y="667"/>
                  <a:pt x="1756" y="666"/>
                </a:cubicBezTo>
                <a:cubicBezTo>
                  <a:pt x="1756" y="671"/>
                  <a:pt x="1755" y="676"/>
                  <a:pt x="1755" y="681"/>
                </a:cubicBezTo>
                <a:close/>
                <a:moveTo>
                  <a:pt x="1751" y="720"/>
                </a:moveTo>
                <a:cubicBezTo>
                  <a:pt x="1750" y="726"/>
                  <a:pt x="1750" y="731"/>
                  <a:pt x="1749" y="736"/>
                </a:cubicBezTo>
                <a:cubicBezTo>
                  <a:pt x="1754" y="736"/>
                  <a:pt x="1759" y="737"/>
                  <a:pt x="1765" y="737"/>
                </a:cubicBezTo>
                <a:cubicBezTo>
                  <a:pt x="1765" y="732"/>
                  <a:pt x="1766" y="727"/>
                  <a:pt x="1766" y="722"/>
                </a:cubicBezTo>
                <a:cubicBezTo>
                  <a:pt x="1761" y="721"/>
                  <a:pt x="1756" y="721"/>
                  <a:pt x="1751" y="720"/>
                </a:cubicBezTo>
                <a:close/>
                <a:moveTo>
                  <a:pt x="1735" y="597"/>
                </a:moveTo>
                <a:cubicBezTo>
                  <a:pt x="1739" y="598"/>
                  <a:pt x="1744" y="598"/>
                  <a:pt x="1749" y="598"/>
                </a:cubicBezTo>
                <a:cubicBezTo>
                  <a:pt x="1749" y="593"/>
                  <a:pt x="1750" y="589"/>
                  <a:pt x="1750" y="584"/>
                </a:cubicBezTo>
                <a:cubicBezTo>
                  <a:pt x="1745" y="584"/>
                  <a:pt x="1740" y="583"/>
                  <a:pt x="1736" y="583"/>
                </a:cubicBezTo>
                <a:cubicBezTo>
                  <a:pt x="1735" y="588"/>
                  <a:pt x="1735" y="593"/>
                  <a:pt x="1735" y="597"/>
                </a:cubicBezTo>
                <a:close/>
                <a:moveTo>
                  <a:pt x="1730" y="651"/>
                </a:moveTo>
                <a:cubicBezTo>
                  <a:pt x="1735" y="652"/>
                  <a:pt x="1740" y="652"/>
                  <a:pt x="1745" y="652"/>
                </a:cubicBezTo>
                <a:cubicBezTo>
                  <a:pt x="1745" y="648"/>
                  <a:pt x="1745" y="643"/>
                  <a:pt x="1745" y="638"/>
                </a:cubicBezTo>
                <a:cubicBezTo>
                  <a:pt x="1740" y="638"/>
                  <a:pt x="1736" y="637"/>
                  <a:pt x="1731" y="637"/>
                </a:cubicBezTo>
                <a:cubicBezTo>
                  <a:pt x="1731" y="642"/>
                  <a:pt x="1731" y="647"/>
                  <a:pt x="1730" y="651"/>
                </a:cubicBezTo>
                <a:close/>
                <a:moveTo>
                  <a:pt x="1716" y="513"/>
                </a:moveTo>
                <a:cubicBezTo>
                  <a:pt x="1720" y="513"/>
                  <a:pt x="1724" y="513"/>
                  <a:pt x="1728" y="513"/>
                </a:cubicBezTo>
                <a:cubicBezTo>
                  <a:pt x="1729" y="509"/>
                  <a:pt x="1729" y="505"/>
                  <a:pt x="1730" y="500"/>
                </a:cubicBezTo>
                <a:cubicBezTo>
                  <a:pt x="1725" y="500"/>
                  <a:pt x="1721" y="499"/>
                  <a:pt x="1717" y="499"/>
                </a:cubicBezTo>
                <a:cubicBezTo>
                  <a:pt x="1716" y="503"/>
                  <a:pt x="1716" y="508"/>
                  <a:pt x="1716" y="513"/>
                </a:cubicBezTo>
                <a:close/>
                <a:moveTo>
                  <a:pt x="1710" y="568"/>
                </a:moveTo>
                <a:cubicBezTo>
                  <a:pt x="1715" y="568"/>
                  <a:pt x="1720" y="568"/>
                  <a:pt x="1724" y="569"/>
                </a:cubicBezTo>
                <a:cubicBezTo>
                  <a:pt x="1725" y="564"/>
                  <a:pt x="1725" y="559"/>
                  <a:pt x="1726" y="555"/>
                </a:cubicBezTo>
                <a:cubicBezTo>
                  <a:pt x="1721" y="554"/>
                  <a:pt x="1716" y="553"/>
                  <a:pt x="1711" y="553"/>
                </a:cubicBezTo>
                <a:cubicBezTo>
                  <a:pt x="1711" y="558"/>
                  <a:pt x="1710" y="562"/>
                  <a:pt x="1710" y="568"/>
                </a:cubicBezTo>
                <a:close/>
                <a:moveTo>
                  <a:pt x="1706" y="606"/>
                </a:moveTo>
                <a:cubicBezTo>
                  <a:pt x="1705" y="612"/>
                  <a:pt x="1704" y="618"/>
                  <a:pt x="1704" y="623"/>
                </a:cubicBezTo>
                <a:cubicBezTo>
                  <a:pt x="1709" y="623"/>
                  <a:pt x="1714" y="623"/>
                  <a:pt x="1720" y="623"/>
                </a:cubicBezTo>
                <a:cubicBezTo>
                  <a:pt x="1720" y="618"/>
                  <a:pt x="1721" y="613"/>
                  <a:pt x="1721" y="608"/>
                </a:cubicBezTo>
                <a:cubicBezTo>
                  <a:pt x="1716" y="608"/>
                  <a:pt x="1710" y="607"/>
                  <a:pt x="1706" y="606"/>
                </a:cubicBezTo>
                <a:close/>
                <a:moveTo>
                  <a:pt x="1690" y="484"/>
                </a:moveTo>
                <a:cubicBezTo>
                  <a:pt x="1695" y="484"/>
                  <a:pt x="1699" y="484"/>
                  <a:pt x="1704" y="484"/>
                </a:cubicBezTo>
                <a:cubicBezTo>
                  <a:pt x="1704" y="480"/>
                  <a:pt x="1704" y="476"/>
                  <a:pt x="1704" y="471"/>
                </a:cubicBezTo>
                <a:cubicBezTo>
                  <a:pt x="1700" y="471"/>
                  <a:pt x="1696" y="470"/>
                  <a:pt x="1692" y="470"/>
                </a:cubicBezTo>
                <a:cubicBezTo>
                  <a:pt x="1691" y="475"/>
                  <a:pt x="1691" y="479"/>
                  <a:pt x="1690" y="484"/>
                </a:cubicBezTo>
                <a:close/>
                <a:moveTo>
                  <a:pt x="1685" y="538"/>
                </a:moveTo>
                <a:cubicBezTo>
                  <a:pt x="1690" y="538"/>
                  <a:pt x="1695" y="539"/>
                  <a:pt x="1700" y="539"/>
                </a:cubicBezTo>
                <a:cubicBezTo>
                  <a:pt x="1700" y="534"/>
                  <a:pt x="1700" y="530"/>
                  <a:pt x="1700" y="525"/>
                </a:cubicBezTo>
                <a:cubicBezTo>
                  <a:pt x="1695" y="525"/>
                  <a:pt x="1691" y="524"/>
                  <a:pt x="1686" y="523"/>
                </a:cubicBezTo>
                <a:cubicBezTo>
                  <a:pt x="1686" y="528"/>
                  <a:pt x="1685" y="533"/>
                  <a:pt x="1685" y="538"/>
                </a:cubicBezTo>
                <a:close/>
                <a:moveTo>
                  <a:pt x="1681" y="576"/>
                </a:moveTo>
                <a:cubicBezTo>
                  <a:pt x="1680" y="582"/>
                  <a:pt x="1680" y="587"/>
                  <a:pt x="1679" y="593"/>
                </a:cubicBezTo>
                <a:cubicBezTo>
                  <a:pt x="1685" y="593"/>
                  <a:pt x="1690" y="594"/>
                  <a:pt x="1695" y="594"/>
                </a:cubicBezTo>
                <a:cubicBezTo>
                  <a:pt x="1696" y="589"/>
                  <a:pt x="1696" y="583"/>
                  <a:pt x="1697" y="578"/>
                </a:cubicBezTo>
                <a:cubicBezTo>
                  <a:pt x="1691" y="578"/>
                  <a:pt x="1686" y="577"/>
                  <a:pt x="1681" y="576"/>
                </a:cubicBezTo>
                <a:close/>
                <a:moveTo>
                  <a:pt x="1664" y="454"/>
                </a:moveTo>
                <a:cubicBezTo>
                  <a:pt x="1669" y="454"/>
                  <a:pt x="1674" y="454"/>
                  <a:pt x="1679" y="454"/>
                </a:cubicBezTo>
                <a:cubicBezTo>
                  <a:pt x="1679" y="450"/>
                  <a:pt x="1680" y="446"/>
                  <a:pt x="1680" y="441"/>
                </a:cubicBezTo>
                <a:cubicBezTo>
                  <a:pt x="1675" y="440"/>
                  <a:pt x="1671" y="440"/>
                  <a:pt x="1666" y="440"/>
                </a:cubicBezTo>
                <a:cubicBezTo>
                  <a:pt x="1666" y="445"/>
                  <a:pt x="1665" y="450"/>
                  <a:pt x="1664" y="454"/>
                </a:cubicBezTo>
                <a:close/>
                <a:moveTo>
                  <a:pt x="1660" y="509"/>
                </a:moveTo>
                <a:cubicBezTo>
                  <a:pt x="1665" y="510"/>
                  <a:pt x="1670" y="510"/>
                  <a:pt x="1676" y="510"/>
                </a:cubicBezTo>
                <a:cubicBezTo>
                  <a:pt x="1676" y="505"/>
                  <a:pt x="1676" y="500"/>
                  <a:pt x="1677" y="495"/>
                </a:cubicBezTo>
                <a:cubicBezTo>
                  <a:pt x="1671" y="494"/>
                  <a:pt x="1666" y="494"/>
                  <a:pt x="1661" y="493"/>
                </a:cubicBezTo>
                <a:cubicBezTo>
                  <a:pt x="1661" y="499"/>
                  <a:pt x="1660" y="504"/>
                  <a:pt x="1660" y="509"/>
                </a:cubicBezTo>
                <a:close/>
                <a:moveTo>
                  <a:pt x="1656" y="547"/>
                </a:moveTo>
                <a:cubicBezTo>
                  <a:pt x="1655" y="553"/>
                  <a:pt x="1655" y="558"/>
                  <a:pt x="1654" y="563"/>
                </a:cubicBezTo>
                <a:cubicBezTo>
                  <a:pt x="1660" y="564"/>
                  <a:pt x="1666" y="564"/>
                  <a:pt x="1671" y="565"/>
                </a:cubicBezTo>
                <a:cubicBezTo>
                  <a:pt x="1671" y="560"/>
                  <a:pt x="1672" y="554"/>
                  <a:pt x="1672" y="549"/>
                </a:cubicBezTo>
                <a:cubicBezTo>
                  <a:pt x="1667" y="549"/>
                  <a:pt x="1661" y="548"/>
                  <a:pt x="1656" y="547"/>
                </a:cubicBezTo>
                <a:close/>
                <a:moveTo>
                  <a:pt x="1640" y="424"/>
                </a:moveTo>
                <a:cubicBezTo>
                  <a:pt x="1645" y="425"/>
                  <a:pt x="1650" y="425"/>
                  <a:pt x="1654" y="425"/>
                </a:cubicBezTo>
                <a:cubicBezTo>
                  <a:pt x="1655" y="420"/>
                  <a:pt x="1655" y="416"/>
                  <a:pt x="1655" y="411"/>
                </a:cubicBezTo>
                <a:cubicBezTo>
                  <a:pt x="1651" y="411"/>
                  <a:pt x="1646" y="410"/>
                  <a:pt x="1641" y="409"/>
                </a:cubicBezTo>
                <a:cubicBezTo>
                  <a:pt x="1641" y="415"/>
                  <a:pt x="1641" y="419"/>
                  <a:pt x="1640" y="424"/>
                </a:cubicBezTo>
                <a:close/>
                <a:moveTo>
                  <a:pt x="1635" y="480"/>
                </a:moveTo>
                <a:cubicBezTo>
                  <a:pt x="1640" y="480"/>
                  <a:pt x="1646" y="480"/>
                  <a:pt x="1651" y="480"/>
                </a:cubicBezTo>
                <a:cubicBezTo>
                  <a:pt x="1651" y="475"/>
                  <a:pt x="1652" y="470"/>
                  <a:pt x="1652" y="465"/>
                </a:cubicBezTo>
                <a:cubicBezTo>
                  <a:pt x="1647" y="464"/>
                  <a:pt x="1642" y="464"/>
                  <a:pt x="1637" y="464"/>
                </a:cubicBezTo>
                <a:cubicBezTo>
                  <a:pt x="1636" y="469"/>
                  <a:pt x="1635" y="475"/>
                  <a:pt x="1635" y="480"/>
                </a:cubicBezTo>
                <a:close/>
                <a:moveTo>
                  <a:pt x="1631" y="517"/>
                </a:moveTo>
                <a:cubicBezTo>
                  <a:pt x="1630" y="523"/>
                  <a:pt x="1629" y="530"/>
                  <a:pt x="1629" y="535"/>
                </a:cubicBezTo>
                <a:cubicBezTo>
                  <a:pt x="1634" y="535"/>
                  <a:pt x="1640" y="535"/>
                  <a:pt x="1646" y="536"/>
                </a:cubicBezTo>
                <a:cubicBezTo>
                  <a:pt x="1647" y="530"/>
                  <a:pt x="1647" y="524"/>
                  <a:pt x="1648" y="519"/>
                </a:cubicBezTo>
                <a:cubicBezTo>
                  <a:pt x="1642" y="518"/>
                  <a:pt x="1636" y="518"/>
                  <a:pt x="1631" y="517"/>
                </a:cubicBezTo>
                <a:close/>
                <a:moveTo>
                  <a:pt x="1615" y="395"/>
                </a:moveTo>
                <a:cubicBezTo>
                  <a:pt x="1620" y="396"/>
                  <a:pt x="1625" y="396"/>
                  <a:pt x="1630" y="397"/>
                </a:cubicBezTo>
                <a:cubicBezTo>
                  <a:pt x="1630" y="391"/>
                  <a:pt x="1630" y="387"/>
                  <a:pt x="1630" y="382"/>
                </a:cubicBezTo>
                <a:cubicBezTo>
                  <a:pt x="1625" y="382"/>
                  <a:pt x="1621" y="381"/>
                  <a:pt x="1617" y="381"/>
                </a:cubicBezTo>
                <a:cubicBezTo>
                  <a:pt x="1616" y="386"/>
                  <a:pt x="1616" y="390"/>
                  <a:pt x="1615" y="395"/>
                </a:cubicBezTo>
                <a:close/>
                <a:moveTo>
                  <a:pt x="1610" y="450"/>
                </a:moveTo>
                <a:cubicBezTo>
                  <a:pt x="1615" y="450"/>
                  <a:pt x="1620" y="450"/>
                  <a:pt x="1625" y="451"/>
                </a:cubicBezTo>
                <a:cubicBezTo>
                  <a:pt x="1626" y="446"/>
                  <a:pt x="1626" y="441"/>
                  <a:pt x="1626" y="436"/>
                </a:cubicBezTo>
                <a:cubicBezTo>
                  <a:pt x="1621" y="435"/>
                  <a:pt x="1616" y="435"/>
                  <a:pt x="1612" y="435"/>
                </a:cubicBezTo>
                <a:cubicBezTo>
                  <a:pt x="1611" y="440"/>
                  <a:pt x="1611" y="445"/>
                  <a:pt x="1610" y="450"/>
                </a:cubicBezTo>
                <a:close/>
                <a:moveTo>
                  <a:pt x="1590" y="366"/>
                </a:moveTo>
                <a:cubicBezTo>
                  <a:pt x="1596" y="366"/>
                  <a:pt x="1600" y="366"/>
                  <a:pt x="1605" y="366"/>
                </a:cubicBezTo>
                <a:cubicBezTo>
                  <a:pt x="1605" y="361"/>
                  <a:pt x="1606" y="357"/>
                  <a:pt x="1606" y="352"/>
                </a:cubicBezTo>
                <a:cubicBezTo>
                  <a:pt x="1601" y="352"/>
                  <a:pt x="1596" y="351"/>
                  <a:pt x="1592" y="351"/>
                </a:cubicBezTo>
                <a:cubicBezTo>
                  <a:pt x="1591" y="356"/>
                  <a:pt x="1591" y="361"/>
                  <a:pt x="1590" y="366"/>
                </a:cubicBezTo>
                <a:close/>
                <a:moveTo>
                  <a:pt x="1585" y="421"/>
                </a:moveTo>
                <a:cubicBezTo>
                  <a:pt x="1591" y="421"/>
                  <a:pt x="1596" y="421"/>
                  <a:pt x="1601" y="422"/>
                </a:cubicBezTo>
                <a:cubicBezTo>
                  <a:pt x="1601" y="416"/>
                  <a:pt x="1602" y="411"/>
                  <a:pt x="1602" y="406"/>
                </a:cubicBezTo>
                <a:cubicBezTo>
                  <a:pt x="1597" y="406"/>
                  <a:pt x="1592" y="405"/>
                  <a:pt x="1587" y="405"/>
                </a:cubicBezTo>
                <a:cubicBezTo>
                  <a:pt x="1586" y="410"/>
                  <a:pt x="1586" y="415"/>
                  <a:pt x="1585" y="421"/>
                </a:cubicBezTo>
                <a:close/>
                <a:moveTo>
                  <a:pt x="1581" y="458"/>
                </a:moveTo>
                <a:cubicBezTo>
                  <a:pt x="1581" y="464"/>
                  <a:pt x="1580" y="470"/>
                  <a:pt x="1580" y="475"/>
                </a:cubicBezTo>
                <a:cubicBezTo>
                  <a:pt x="1585" y="476"/>
                  <a:pt x="1592" y="476"/>
                  <a:pt x="1597" y="477"/>
                </a:cubicBezTo>
                <a:cubicBezTo>
                  <a:pt x="1598" y="471"/>
                  <a:pt x="1598" y="465"/>
                  <a:pt x="1598" y="460"/>
                </a:cubicBezTo>
                <a:cubicBezTo>
                  <a:pt x="1593" y="459"/>
                  <a:pt x="1587" y="459"/>
                  <a:pt x="1581" y="458"/>
                </a:cubicBezTo>
                <a:close/>
                <a:moveTo>
                  <a:pt x="1566" y="335"/>
                </a:moveTo>
                <a:cubicBezTo>
                  <a:pt x="1571" y="336"/>
                  <a:pt x="1576" y="336"/>
                  <a:pt x="1581" y="337"/>
                </a:cubicBezTo>
                <a:cubicBezTo>
                  <a:pt x="1581" y="332"/>
                  <a:pt x="1581" y="327"/>
                  <a:pt x="1581" y="322"/>
                </a:cubicBezTo>
                <a:cubicBezTo>
                  <a:pt x="1576" y="322"/>
                  <a:pt x="1571" y="321"/>
                  <a:pt x="1566" y="321"/>
                </a:cubicBezTo>
                <a:cubicBezTo>
                  <a:pt x="1566" y="326"/>
                  <a:pt x="1566" y="331"/>
                  <a:pt x="1566" y="335"/>
                </a:cubicBezTo>
                <a:close/>
                <a:moveTo>
                  <a:pt x="1560" y="391"/>
                </a:moveTo>
                <a:cubicBezTo>
                  <a:pt x="1566" y="391"/>
                  <a:pt x="1571" y="391"/>
                  <a:pt x="1576" y="391"/>
                </a:cubicBezTo>
                <a:cubicBezTo>
                  <a:pt x="1576" y="386"/>
                  <a:pt x="1577" y="381"/>
                  <a:pt x="1577" y="376"/>
                </a:cubicBezTo>
                <a:cubicBezTo>
                  <a:pt x="1572" y="376"/>
                  <a:pt x="1567" y="375"/>
                  <a:pt x="1562" y="375"/>
                </a:cubicBezTo>
                <a:cubicBezTo>
                  <a:pt x="1562" y="381"/>
                  <a:pt x="1561" y="386"/>
                  <a:pt x="1560" y="391"/>
                </a:cubicBezTo>
                <a:close/>
                <a:moveTo>
                  <a:pt x="1574" y="430"/>
                </a:moveTo>
                <a:cubicBezTo>
                  <a:pt x="1568" y="429"/>
                  <a:pt x="1562" y="429"/>
                  <a:pt x="1556" y="428"/>
                </a:cubicBezTo>
                <a:cubicBezTo>
                  <a:pt x="1556" y="431"/>
                  <a:pt x="1556" y="435"/>
                  <a:pt x="1556" y="438"/>
                </a:cubicBezTo>
                <a:cubicBezTo>
                  <a:pt x="1556" y="441"/>
                  <a:pt x="1554" y="444"/>
                  <a:pt x="1554" y="446"/>
                </a:cubicBezTo>
                <a:cubicBezTo>
                  <a:pt x="1561" y="447"/>
                  <a:pt x="1567" y="447"/>
                  <a:pt x="1573" y="448"/>
                </a:cubicBezTo>
                <a:cubicBezTo>
                  <a:pt x="1573" y="442"/>
                  <a:pt x="1573" y="436"/>
                  <a:pt x="1574" y="430"/>
                </a:cubicBezTo>
                <a:close/>
                <a:moveTo>
                  <a:pt x="1541" y="306"/>
                </a:moveTo>
                <a:cubicBezTo>
                  <a:pt x="1546" y="307"/>
                  <a:pt x="1551" y="307"/>
                  <a:pt x="1556" y="308"/>
                </a:cubicBezTo>
                <a:cubicBezTo>
                  <a:pt x="1556" y="303"/>
                  <a:pt x="1556" y="298"/>
                  <a:pt x="1556" y="294"/>
                </a:cubicBezTo>
                <a:cubicBezTo>
                  <a:pt x="1552" y="293"/>
                  <a:pt x="1547" y="293"/>
                  <a:pt x="1543" y="292"/>
                </a:cubicBezTo>
                <a:cubicBezTo>
                  <a:pt x="1542" y="297"/>
                  <a:pt x="1542" y="302"/>
                  <a:pt x="1541" y="306"/>
                </a:cubicBezTo>
                <a:close/>
                <a:moveTo>
                  <a:pt x="1535" y="362"/>
                </a:moveTo>
                <a:cubicBezTo>
                  <a:pt x="1540" y="362"/>
                  <a:pt x="1546" y="362"/>
                  <a:pt x="1551" y="362"/>
                </a:cubicBezTo>
                <a:cubicBezTo>
                  <a:pt x="1552" y="357"/>
                  <a:pt x="1552" y="352"/>
                  <a:pt x="1552" y="347"/>
                </a:cubicBezTo>
                <a:cubicBezTo>
                  <a:pt x="1546" y="347"/>
                  <a:pt x="1541" y="346"/>
                  <a:pt x="1537" y="345"/>
                </a:cubicBezTo>
                <a:cubicBezTo>
                  <a:pt x="1536" y="351"/>
                  <a:pt x="1535" y="356"/>
                  <a:pt x="1535" y="362"/>
                </a:cubicBezTo>
                <a:close/>
                <a:moveTo>
                  <a:pt x="1532" y="398"/>
                </a:moveTo>
                <a:cubicBezTo>
                  <a:pt x="1531" y="404"/>
                  <a:pt x="1530" y="411"/>
                  <a:pt x="1530" y="416"/>
                </a:cubicBezTo>
                <a:cubicBezTo>
                  <a:pt x="1536" y="417"/>
                  <a:pt x="1542" y="417"/>
                  <a:pt x="1548" y="418"/>
                </a:cubicBezTo>
                <a:cubicBezTo>
                  <a:pt x="1548" y="412"/>
                  <a:pt x="1549" y="406"/>
                  <a:pt x="1549" y="400"/>
                </a:cubicBezTo>
                <a:cubicBezTo>
                  <a:pt x="1543" y="399"/>
                  <a:pt x="1537" y="399"/>
                  <a:pt x="1532" y="398"/>
                </a:cubicBezTo>
                <a:close/>
                <a:moveTo>
                  <a:pt x="1516" y="277"/>
                </a:moveTo>
                <a:cubicBezTo>
                  <a:pt x="1521" y="277"/>
                  <a:pt x="1526" y="277"/>
                  <a:pt x="1531" y="278"/>
                </a:cubicBezTo>
                <a:cubicBezTo>
                  <a:pt x="1531" y="273"/>
                  <a:pt x="1531" y="268"/>
                  <a:pt x="1531" y="264"/>
                </a:cubicBezTo>
                <a:cubicBezTo>
                  <a:pt x="1527" y="263"/>
                  <a:pt x="1523" y="263"/>
                  <a:pt x="1518" y="262"/>
                </a:cubicBezTo>
                <a:cubicBezTo>
                  <a:pt x="1517" y="267"/>
                  <a:pt x="1517" y="272"/>
                  <a:pt x="1516" y="277"/>
                </a:cubicBezTo>
                <a:close/>
                <a:moveTo>
                  <a:pt x="1510" y="332"/>
                </a:moveTo>
                <a:cubicBezTo>
                  <a:pt x="1516" y="332"/>
                  <a:pt x="1521" y="333"/>
                  <a:pt x="1527" y="333"/>
                </a:cubicBezTo>
                <a:cubicBezTo>
                  <a:pt x="1527" y="328"/>
                  <a:pt x="1527" y="323"/>
                  <a:pt x="1528" y="317"/>
                </a:cubicBezTo>
                <a:cubicBezTo>
                  <a:pt x="1522" y="317"/>
                  <a:pt x="1517" y="316"/>
                  <a:pt x="1512" y="316"/>
                </a:cubicBezTo>
                <a:cubicBezTo>
                  <a:pt x="1511" y="321"/>
                  <a:pt x="1511" y="326"/>
                  <a:pt x="1510" y="332"/>
                </a:cubicBezTo>
                <a:close/>
                <a:moveTo>
                  <a:pt x="1507" y="370"/>
                </a:moveTo>
                <a:cubicBezTo>
                  <a:pt x="1506" y="375"/>
                  <a:pt x="1506" y="381"/>
                  <a:pt x="1506" y="386"/>
                </a:cubicBezTo>
                <a:cubicBezTo>
                  <a:pt x="1512" y="387"/>
                  <a:pt x="1518" y="388"/>
                  <a:pt x="1524" y="388"/>
                </a:cubicBezTo>
                <a:cubicBezTo>
                  <a:pt x="1524" y="382"/>
                  <a:pt x="1524" y="377"/>
                  <a:pt x="1524" y="371"/>
                </a:cubicBezTo>
                <a:cubicBezTo>
                  <a:pt x="1518" y="371"/>
                  <a:pt x="1512" y="370"/>
                  <a:pt x="1507" y="370"/>
                </a:cubicBezTo>
                <a:close/>
                <a:moveTo>
                  <a:pt x="1492" y="247"/>
                </a:moveTo>
                <a:cubicBezTo>
                  <a:pt x="1497" y="247"/>
                  <a:pt x="1501" y="247"/>
                  <a:pt x="1506" y="248"/>
                </a:cubicBezTo>
                <a:cubicBezTo>
                  <a:pt x="1506" y="243"/>
                  <a:pt x="1507" y="239"/>
                  <a:pt x="1507" y="234"/>
                </a:cubicBezTo>
                <a:cubicBezTo>
                  <a:pt x="1502" y="233"/>
                  <a:pt x="1498" y="233"/>
                  <a:pt x="1493" y="232"/>
                </a:cubicBezTo>
                <a:cubicBezTo>
                  <a:pt x="1493" y="237"/>
                  <a:pt x="1492" y="242"/>
                  <a:pt x="1492" y="247"/>
                </a:cubicBezTo>
                <a:close/>
                <a:moveTo>
                  <a:pt x="1485" y="302"/>
                </a:moveTo>
                <a:cubicBezTo>
                  <a:pt x="1491" y="303"/>
                  <a:pt x="1497" y="303"/>
                  <a:pt x="1502" y="303"/>
                </a:cubicBezTo>
                <a:cubicBezTo>
                  <a:pt x="1502" y="298"/>
                  <a:pt x="1503" y="293"/>
                  <a:pt x="1503" y="288"/>
                </a:cubicBezTo>
                <a:cubicBezTo>
                  <a:pt x="1498" y="287"/>
                  <a:pt x="1492" y="286"/>
                  <a:pt x="1487" y="286"/>
                </a:cubicBezTo>
                <a:cubicBezTo>
                  <a:pt x="1487" y="292"/>
                  <a:pt x="1486" y="297"/>
                  <a:pt x="1485" y="302"/>
                </a:cubicBezTo>
                <a:close/>
                <a:moveTo>
                  <a:pt x="1483" y="340"/>
                </a:moveTo>
                <a:cubicBezTo>
                  <a:pt x="1482" y="346"/>
                  <a:pt x="1481" y="352"/>
                  <a:pt x="1480" y="358"/>
                </a:cubicBezTo>
                <a:cubicBezTo>
                  <a:pt x="1486" y="358"/>
                  <a:pt x="1492" y="358"/>
                  <a:pt x="1497" y="358"/>
                </a:cubicBezTo>
                <a:cubicBezTo>
                  <a:pt x="1498" y="353"/>
                  <a:pt x="1498" y="347"/>
                  <a:pt x="1499" y="341"/>
                </a:cubicBezTo>
                <a:cubicBezTo>
                  <a:pt x="1493" y="341"/>
                  <a:pt x="1488" y="340"/>
                  <a:pt x="1483" y="340"/>
                </a:cubicBezTo>
                <a:close/>
                <a:moveTo>
                  <a:pt x="1497" y="393"/>
                </a:moveTo>
                <a:cubicBezTo>
                  <a:pt x="1488" y="398"/>
                  <a:pt x="1481" y="393"/>
                  <a:pt x="1475" y="392"/>
                </a:cubicBezTo>
                <a:cubicBezTo>
                  <a:pt x="1478" y="399"/>
                  <a:pt x="1476" y="406"/>
                  <a:pt x="1474" y="414"/>
                </a:cubicBezTo>
                <a:cubicBezTo>
                  <a:pt x="1482" y="410"/>
                  <a:pt x="1489" y="412"/>
                  <a:pt x="1496" y="416"/>
                </a:cubicBezTo>
                <a:cubicBezTo>
                  <a:pt x="1493" y="409"/>
                  <a:pt x="1493" y="402"/>
                  <a:pt x="1497" y="393"/>
                </a:cubicBezTo>
                <a:close/>
                <a:moveTo>
                  <a:pt x="1474" y="363"/>
                </a:moveTo>
                <a:cubicBezTo>
                  <a:pt x="1464" y="367"/>
                  <a:pt x="1457" y="365"/>
                  <a:pt x="1449" y="361"/>
                </a:cubicBezTo>
                <a:cubicBezTo>
                  <a:pt x="1454" y="370"/>
                  <a:pt x="1452" y="378"/>
                  <a:pt x="1446" y="385"/>
                </a:cubicBezTo>
                <a:cubicBezTo>
                  <a:pt x="1447" y="385"/>
                  <a:pt x="1448" y="385"/>
                  <a:pt x="1449" y="385"/>
                </a:cubicBezTo>
                <a:cubicBezTo>
                  <a:pt x="1458" y="381"/>
                  <a:pt x="1466" y="382"/>
                  <a:pt x="1472" y="389"/>
                </a:cubicBezTo>
                <a:cubicBezTo>
                  <a:pt x="1469" y="381"/>
                  <a:pt x="1467" y="373"/>
                  <a:pt x="1474" y="363"/>
                </a:cubicBezTo>
                <a:close/>
                <a:moveTo>
                  <a:pt x="1421" y="356"/>
                </a:moveTo>
                <a:cubicBezTo>
                  <a:pt x="1430" y="352"/>
                  <a:pt x="1439" y="350"/>
                  <a:pt x="1447" y="358"/>
                </a:cubicBezTo>
                <a:cubicBezTo>
                  <a:pt x="1444" y="351"/>
                  <a:pt x="1443" y="343"/>
                  <a:pt x="1447" y="336"/>
                </a:cubicBezTo>
                <a:cubicBezTo>
                  <a:pt x="1440" y="335"/>
                  <a:pt x="1433" y="334"/>
                  <a:pt x="1426" y="334"/>
                </a:cubicBezTo>
                <a:cubicBezTo>
                  <a:pt x="1429" y="342"/>
                  <a:pt x="1427" y="350"/>
                  <a:pt x="1421" y="356"/>
                </a:cubicBezTo>
                <a:close/>
                <a:moveTo>
                  <a:pt x="1467" y="218"/>
                </a:moveTo>
                <a:cubicBezTo>
                  <a:pt x="1472" y="218"/>
                  <a:pt x="1477" y="218"/>
                  <a:pt x="1482" y="219"/>
                </a:cubicBezTo>
                <a:cubicBezTo>
                  <a:pt x="1482" y="214"/>
                  <a:pt x="1482" y="210"/>
                  <a:pt x="1482" y="205"/>
                </a:cubicBezTo>
                <a:cubicBezTo>
                  <a:pt x="1478" y="205"/>
                  <a:pt x="1474" y="204"/>
                  <a:pt x="1469" y="204"/>
                </a:cubicBezTo>
                <a:cubicBezTo>
                  <a:pt x="1468" y="209"/>
                  <a:pt x="1468" y="213"/>
                  <a:pt x="1467" y="218"/>
                </a:cubicBezTo>
                <a:close/>
                <a:moveTo>
                  <a:pt x="1461" y="272"/>
                </a:moveTo>
                <a:cubicBezTo>
                  <a:pt x="1466" y="273"/>
                  <a:pt x="1472" y="273"/>
                  <a:pt x="1477" y="273"/>
                </a:cubicBezTo>
                <a:cubicBezTo>
                  <a:pt x="1477" y="269"/>
                  <a:pt x="1478" y="264"/>
                  <a:pt x="1478" y="259"/>
                </a:cubicBezTo>
                <a:cubicBezTo>
                  <a:pt x="1473" y="258"/>
                  <a:pt x="1468" y="258"/>
                  <a:pt x="1462" y="257"/>
                </a:cubicBezTo>
                <a:cubicBezTo>
                  <a:pt x="1462" y="262"/>
                  <a:pt x="1462" y="267"/>
                  <a:pt x="1461" y="272"/>
                </a:cubicBezTo>
                <a:close/>
                <a:moveTo>
                  <a:pt x="1455" y="328"/>
                </a:moveTo>
                <a:cubicBezTo>
                  <a:pt x="1461" y="328"/>
                  <a:pt x="1467" y="328"/>
                  <a:pt x="1473" y="329"/>
                </a:cubicBezTo>
                <a:cubicBezTo>
                  <a:pt x="1473" y="323"/>
                  <a:pt x="1474" y="317"/>
                  <a:pt x="1474" y="312"/>
                </a:cubicBezTo>
                <a:cubicBezTo>
                  <a:pt x="1469" y="311"/>
                  <a:pt x="1463" y="311"/>
                  <a:pt x="1458" y="310"/>
                </a:cubicBezTo>
                <a:cubicBezTo>
                  <a:pt x="1457" y="316"/>
                  <a:pt x="1456" y="322"/>
                  <a:pt x="1455" y="328"/>
                </a:cubicBezTo>
                <a:close/>
                <a:moveTo>
                  <a:pt x="1443" y="187"/>
                </a:moveTo>
                <a:cubicBezTo>
                  <a:pt x="1447" y="188"/>
                  <a:pt x="1451" y="188"/>
                  <a:pt x="1456" y="188"/>
                </a:cubicBezTo>
                <a:cubicBezTo>
                  <a:pt x="1456" y="183"/>
                  <a:pt x="1456" y="178"/>
                  <a:pt x="1456" y="173"/>
                </a:cubicBezTo>
                <a:cubicBezTo>
                  <a:pt x="1454" y="173"/>
                  <a:pt x="1453" y="175"/>
                  <a:pt x="1451" y="175"/>
                </a:cubicBezTo>
                <a:cubicBezTo>
                  <a:pt x="1449" y="175"/>
                  <a:pt x="1447" y="174"/>
                  <a:pt x="1444" y="174"/>
                </a:cubicBezTo>
                <a:cubicBezTo>
                  <a:pt x="1444" y="179"/>
                  <a:pt x="1443" y="183"/>
                  <a:pt x="1443" y="187"/>
                </a:cubicBezTo>
                <a:close/>
                <a:moveTo>
                  <a:pt x="1436" y="243"/>
                </a:moveTo>
                <a:cubicBezTo>
                  <a:pt x="1442" y="244"/>
                  <a:pt x="1447" y="244"/>
                  <a:pt x="1452" y="244"/>
                </a:cubicBezTo>
                <a:cubicBezTo>
                  <a:pt x="1453" y="239"/>
                  <a:pt x="1453" y="234"/>
                  <a:pt x="1453" y="229"/>
                </a:cubicBezTo>
                <a:cubicBezTo>
                  <a:pt x="1448" y="228"/>
                  <a:pt x="1443" y="228"/>
                  <a:pt x="1438" y="228"/>
                </a:cubicBezTo>
                <a:cubicBezTo>
                  <a:pt x="1438" y="233"/>
                  <a:pt x="1437" y="238"/>
                  <a:pt x="1436" y="243"/>
                </a:cubicBezTo>
                <a:close/>
                <a:moveTo>
                  <a:pt x="1431" y="298"/>
                </a:moveTo>
                <a:cubicBezTo>
                  <a:pt x="1437" y="298"/>
                  <a:pt x="1442" y="298"/>
                  <a:pt x="1448" y="299"/>
                </a:cubicBezTo>
                <a:cubicBezTo>
                  <a:pt x="1448" y="294"/>
                  <a:pt x="1449" y="288"/>
                  <a:pt x="1449" y="283"/>
                </a:cubicBezTo>
                <a:cubicBezTo>
                  <a:pt x="1443" y="282"/>
                  <a:pt x="1438" y="282"/>
                  <a:pt x="1433" y="282"/>
                </a:cubicBezTo>
                <a:cubicBezTo>
                  <a:pt x="1433" y="287"/>
                  <a:pt x="1432" y="293"/>
                  <a:pt x="1431" y="298"/>
                </a:cubicBezTo>
                <a:close/>
                <a:moveTo>
                  <a:pt x="1412" y="213"/>
                </a:moveTo>
                <a:cubicBezTo>
                  <a:pt x="1417" y="213"/>
                  <a:pt x="1422" y="214"/>
                  <a:pt x="1427" y="214"/>
                </a:cubicBezTo>
                <a:cubicBezTo>
                  <a:pt x="1428" y="209"/>
                  <a:pt x="1428" y="205"/>
                  <a:pt x="1428" y="200"/>
                </a:cubicBezTo>
                <a:cubicBezTo>
                  <a:pt x="1423" y="199"/>
                  <a:pt x="1419" y="198"/>
                  <a:pt x="1414" y="198"/>
                </a:cubicBezTo>
                <a:cubicBezTo>
                  <a:pt x="1413" y="203"/>
                  <a:pt x="1412" y="208"/>
                  <a:pt x="1412" y="213"/>
                </a:cubicBezTo>
                <a:close/>
                <a:moveTo>
                  <a:pt x="1405" y="269"/>
                </a:moveTo>
                <a:cubicBezTo>
                  <a:pt x="1411" y="269"/>
                  <a:pt x="1417" y="269"/>
                  <a:pt x="1423" y="269"/>
                </a:cubicBezTo>
                <a:cubicBezTo>
                  <a:pt x="1423" y="264"/>
                  <a:pt x="1424" y="258"/>
                  <a:pt x="1424" y="253"/>
                </a:cubicBezTo>
                <a:cubicBezTo>
                  <a:pt x="1419" y="252"/>
                  <a:pt x="1413" y="252"/>
                  <a:pt x="1408" y="251"/>
                </a:cubicBezTo>
                <a:cubicBezTo>
                  <a:pt x="1407" y="258"/>
                  <a:pt x="1406" y="264"/>
                  <a:pt x="1405" y="269"/>
                </a:cubicBezTo>
                <a:close/>
                <a:moveTo>
                  <a:pt x="1399" y="325"/>
                </a:moveTo>
                <a:cubicBezTo>
                  <a:pt x="1408" y="321"/>
                  <a:pt x="1414" y="323"/>
                  <a:pt x="1420" y="326"/>
                </a:cubicBezTo>
                <a:cubicBezTo>
                  <a:pt x="1420" y="319"/>
                  <a:pt x="1420" y="313"/>
                  <a:pt x="1420" y="307"/>
                </a:cubicBezTo>
                <a:cubicBezTo>
                  <a:pt x="1414" y="306"/>
                  <a:pt x="1408" y="305"/>
                  <a:pt x="1401" y="304"/>
                </a:cubicBezTo>
                <a:cubicBezTo>
                  <a:pt x="1404" y="311"/>
                  <a:pt x="1402" y="317"/>
                  <a:pt x="1399" y="325"/>
                </a:cubicBezTo>
                <a:close/>
                <a:moveTo>
                  <a:pt x="1388" y="183"/>
                </a:moveTo>
                <a:cubicBezTo>
                  <a:pt x="1393" y="183"/>
                  <a:pt x="1397" y="184"/>
                  <a:pt x="1402" y="184"/>
                </a:cubicBezTo>
                <a:cubicBezTo>
                  <a:pt x="1402" y="179"/>
                  <a:pt x="1403" y="175"/>
                  <a:pt x="1403" y="171"/>
                </a:cubicBezTo>
                <a:cubicBezTo>
                  <a:pt x="1399" y="170"/>
                  <a:pt x="1394" y="170"/>
                  <a:pt x="1389" y="169"/>
                </a:cubicBezTo>
                <a:cubicBezTo>
                  <a:pt x="1389" y="174"/>
                  <a:pt x="1388" y="179"/>
                  <a:pt x="1388" y="183"/>
                </a:cubicBezTo>
                <a:close/>
                <a:moveTo>
                  <a:pt x="1381" y="239"/>
                </a:moveTo>
                <a:cubicBezTo>
                  <a:pt x="1387" y="239"/>
                  <a:pt x="1392" y="239"/>
                  <a:pt x="1398" y="240"/>
                </a:cubicBezTo>
                <a:cubicBezTo>
                  <a:pt x="1399" y="234"/>
                  <a:pt x="1399" y="229"/>
                  <a:pt x="1399" y="224"/>
                </a:cubicBezTo>
                <a:cubicBezTo>
                  <a:pt x="1394" y="223"/>
                  <a:pt x="1388" y="222"/>
                  <a:pt x="1383" y="222"/>
                </a:cubicBezTo>
                <a:cubicBezTo>
                  <a:pt x="1382" y="228"/>
                  <a:pt x="1382" y="233"/>
                  <a:pt x="1381" y="239"/>
                </a:cubicBezTo>
                <a:close/>
                <a:moveTo>
                  <a:pt x="1378" y="276"/>
                </a:moveTo>
                <a:cubicBezTo>
                  <a:pt x="1377" y="282"/>
                  <a:pt x="1377" y="288"/>
                  <a:pt x="1376" y="294"/>
                </a:cubicBezTo>
                <a:cubicBezTo>
                  <a:pt x="1383" y="294"/>
                  <a:pt x="1389" y="295"/>
                  <a:pt x="1395" y="296"/>
                </a:cubicBezTo>
                <a:cubicBezTo>
                  <a:pt x="1395" y="290"/>
                  <a:pt x="1396" y="283"/>
                  <a:pt x="1396" y="277"/>
                </a:cubicBezTo>
                <a:cubicBezTo>
                  <a:pt x="1390" y="276"/>
                  <a:pt x="1384" y="276"/>
                  <a:pt x="1378" y="276"/>
                </a:cubicBezTo>
                <a:close/>
                <a:moveTo>
                  <a:pt x="1363" y="154"/>
                </a:moveTo>
                <a:cubicBezTo>
                  <a:pt x="1368" y="154"/>
                  <a:pt x="1373" y="155"/>
                  <a:pt x="1378" y="155"/>
                </a:cubicBezTo>
                <a:cubicBezTo>
                  <a:pt x="1378" y="150"/>
                  <a:pt x="1378" y="146"/>
                  <a:pt x="1378" y="141"/>
                </a:cubicBezTo>
                <a:cubicBezTo>
                  <a:pt x="1374" y="141"/>
                  <a:pt x="1369" y="140"/>
                  <a:pt x="1365" y="140"/>
                </a:cubicBezTo>
                <a:cubicBezTo>
                  <a:pt x="1364" y="145"/>
                  <a:pt x="1364" y="150"/>
                  <a:pt x="1363" y="154"/>
                </a:cubicBezTo>
                <a:close/>
                <a:moveTo>
                  <a:pt x="1357" y="208"/>
                </a:moveTo>
                <a:cubicBezTo>
                  <a:pt x="1362" y="209"/>
                  <a:pt x="1368" y="209"/>
                  <a:pt x="1374" y="210"/>
                </a:cubicBezTo>
                <a:cubicBezTo>
                  <a:pt x="1374" y="205"/>
                  <a:pt x="1374" y="200"/>
                  <a:pt x="1374" y="195"/>
                </a:cubicBezTo>
                <a:cubicBezTo>
                  <a:pt x="1369" y="194"/>
                  <a:pt x="1363" y="193"/>
                  <a:pt x="1358" y="193"/>
                </a:cubicBezTo>
                <a:cubicBezTo>
                  <a:pt x="1358" y="198"/>
                  <a:pt x="1357" y="204"/>
                  <a:pt x="1357" y="208"/>
                </a:cubicBezTo>
                <a:close/>
                <a:moveTo>
                  <a:pt x="1354" y="246"/>
                </a:moveTo>
                <a:cubicBezTo>
                  <a:pt x="1353" y="252"/>
                  <a:pt x="1352" y="258"/>
                  <a:pt x="1351" y="265"/>
                </a:cubicBezTo>
                <a:cubicBezTo>
                  <a:pt x="1356" y="265"/>
                  <a:pt x="1363" y="265"/>
                  <a:pt x="1369" y="265"/>
                </a:cubicBezTo>
                <a:cubicBezTo>
                  <a:pt x="1369" y="259"/>
                  <a:pt x="1370" y="253"/>
                  <a:pt x="1371" y="247"/>
                </a:cubicBezTo>
                <a:cubicBezTo>
                  <a:pt x="1365" y="247"/>
                  <a:pt x="1359" y="246"/>
                  <a:pt x="1354" y="246"/>
                </a:cubicBezTo>
                <a:close/>
                <a:moveTo>
                  <a:pt x="1339" y="124"/>
                </a:moveTo>
                <a:cubicBezTo>
                  <a:pt x="1344" y="124"/>
                  <a:pt x="1348" y="124"/>
                  <a:pt x="1352" y="125"/>
                </a:cubicBezTo>
                <a:cubicBezTo>
                  <a:pt x="1353" y="119"/>
                  <a:pt x="1353" y="115"/>
                  <a:pt x="1353" y="111"/>
                </a:cubicBezTo>
                <a:cubicBezTo>
                  <a:pt x="1349" y="111"/>
                  <a:pt x="1344" y="111"/>
                  <a:pt x="1340" y="111"/>
                </a:cubicBezTo>
                <a:cubicBezTo>
                  <a:pt x="1340" y="115"/>
                  <a:pt x="1339" y="119"/>
                  <a:pt x="1339" y="124"/>
                </a:cubicBezTo>
                <a:close/>
                <a:moveTo>
                  <a:pt x="1332" y="179"/>
                </a:moveTo>
                <a:cubicBezTo>
                  <a:pt x="1338" y="180"/>
                  <a:pt x="1343" y="180"/>
                  <a:pt x="1348" y="181"/>
                </a:cubicBezTo>
                <a:cubicBezTo>
                  <a:pt x="1349" y="175"/>
                  <a:pt x="1349" y="170"/>
                  <a:pt x="1349" y="165"/>
                </a:cubicBezTo>
                <a:cubicBezTo>
                  <a:pt x="1344" y="165"/>
                  <a:pt x="1340" y="164"/>
                  <a:pt x="1334" y="164"/>
                </a:cubicBezTo>
                <a:cubicBezTo>
                  <a:pt x="1334" y="169"/>
                  <a:pt x="1333" y="174"/>
                  <a:pt x="1332" y="179"/>
                </a:cubicBezTo>
                <a:close/>
                <a:moveTo>
                  <a:pt x="1327" y="234"/>
                </a:moveTo>
                <a:cubicBezTo>
                  <a:pt x="1332" y="234"/>
                  <a:pt x="1338" y="234"/>
                  <a:pt x="1344" y="235"/>
                </a:cubicBezTo>
                <a:cubicBezTo>
                  <a:pt x="1344" y="229"/>
                  <a:pt x="1345" y="224"/>
                  <a:pt x="1345" y="219"/>
                </a:cubicBezTo>
                <a:cubicBezTo>
                  <a:pt x="1339" y="218"/>
                  <a:pt x="1334" y="218"/>
                  <a:pt x="1329" y="217"/>
                </a:cubicBezTo>
                <a:cubicBezTo>
                  <a:pt x="1328" y="223"/>
                  <a:pt x="1328" y="228"/>
                  <a:pt x="1327" y="234"/>
                </a:cubicBezTo>
                <a:close/>
                <a:moveTo>
                  <a:pt x="1344" y="270"/>
                </a:moveTo>
                <a:cubicBezTo>
                  <a:pt x="1335" y="272"/>
                  <a:pt x="1327" y="272"/>
                  <a:pt x="1321" y="266"/>
                </a:cubicBezTo>
                <a:cubicBezTo>
                  <a:pt x="1314" y="259"/>
                  <a:pt x="1315" y="250"/>
                  <a:pt x="1317" y="243"/>
                </a:cubicBezTo>
                <a:cubicBezTo>
                  <a:pt x="1310" y="242"/>
                  <a:pt x="1304" y="241"/>
                  <a:pt x="1297" y="240"/>
                </a:cubicBezTo>
                <a:cubicBezTo>
                  <a:pt x="1300" y="248"/>
                  <a:pt x="1298" y="256"/>
                  <a:pt x="1293" y="262"/>
                </a:cubicBezTo>
                <a:cubicBezTo>
                  <a:pt x="1295" y="262"/>
                  <a:pt x="1297" y="261"/>
                  <a:pt x="1299" y="261"/>
                </a:cubicBezTo>
                <a:cubicBezTo>
                  <a:pt x="1307" y="258"/>
                  <a:pt x="1313" y="260"/>
                  <a:pt x="1318" y="266"/>
                </a:cubicBezTo>
                <a:cubicBezTo>
                  <a:pt x="1324" y="272"/>
                  <a:pt x="1324" y="279"/>
                  <a:pt x="1321" y="286"/>
                </a:cubicBezTo>
                <a:cubicBezTo>
                  <a:pt x="1321" y="288"/>
                  <a:pt x="1320" y="290"/>
                  <a:pt x="1319" y="292"/>
                </a:cubicBezTo>
                <a:cubicBezTo>
                  <a:pt x="1326" y="288"/>
                  <a:pt x="1334" y="288"/>
                  <a:pt x="1341" y="293"/>
                </a:cubicBezTo>
                <a:cubicBezTo>
                  <a:pt x="1342" y="293"/>
                  <a:pt x="1343" y="293"/>
                  <a:pt x="1343" y="293"/>
                </a:cubicBezTo>
                <a:cubicBezTo>
                  <a:pt x="1339" y="286"/>
                  <a:pt x="1340" y="278"/>
                  <a:pt x="1344" y="270"/>
                </a:cubicBezTo>
                <a:close/>
                <a:moveTo>
                  <a:pt x="1308" y="149"/>
                </a:moveTo>
                <a:cubicBezTo>
                  <a:pt x="1313" y="150"/>
                  <a:pt x="1318" y="150"/>
                  <a:pt x="1323" y="150"/>
                </a:cubicBezTo>
                <a:cubicBezTo>
                  <a:pt x="1324" y="145"/>
                  <a:pt x="1324" y="140"/>
                  <a:pt x="1324" y="135"/>
                </a:cubicBezTo>
                <a:cubicBezTo>
                  <a:pt x="1319" y="135"/>
                  <a:pt x="1314" y="134"/>
                  <a:pt x="1310" y="134"/>
                </a:cubicBezTo>
                <a:cubicBezTo>
                  <a:pt x="1309" y="139"/>
                  <a:pt x="1308" y="144"/>
                  <a:pt x="1308" y="149"/>
                </a:cubicBezTo>
                <a:close/>
                <a:moveTo>
                  <a:pt x="1302" y="205"/>
                </a:moveTo>
                <a:cubicBezTo>
                  <a:pt x="1308" y="205"/>
                  <a:pt x="1314" y="205"/>
                  <a:pt x="1319" y="206"/>
                </a:cubicBezTo>
                <a:cubicBezTo>
                  <a:pt x="1320" y="200"/>
                  <a:pt x="1320" y="194"/>
                  <a:pt x="1320" y="189"/>
                </a:cubicBezTo>
                <a:cubicBezTo>
                  <a:pt x="1315" y="188"/>
                  <a:pt x="1310" y="188"/>
                  <a:pt x="1305" y="188"/>
                </a:cubicBezTo>
                <a:cubicBezTo>
                  <a:pt x="1304" y="193"/>
                  <a:pt x="1303" y="199"/>
                  <a:pt x="1302" y="205"/>
                </a:cubicBezTo>
                <a:close/>
                <a:moveTo>
                  <a:pt x="1284" y="119"/>
                </a:moveTo>
                <a:cubicBezTo>
                  <a:pt x="1289" y="119"/>
                  <a:pt x="1293" y="120"/>
                  <a:pt x="1298" y="120"/>
                </a:cubicBezTo>
                <a:cubicBezTo>
                  <a:pt x="1298" y="115"/>
                  <a:pt x="1299" y="111"/>
                  <a:pt x="1299" y="107"/>
                </a:cubicBezTo>
                <a:cubicBezTo>
                  <a:pt x="1294" y="106"/>
                  <a:pt x="1290" y="106"/>
                  <a:pt x="1285" y="105"/>
                </a:cubicBezTo>
                <a:cubicBezTo>
                  <a:pt x="1285" y="110"/>
                  <a:pt x="1284" y="114"/>
                  <a:pt x="1284" y="119"/>
                </a:cubicBezTo>
                <a:close/>
                <a:moveTo>
                  <a:pt x="1277" y="175"/>
                </a:moveTo>
                <a:cubicBezTo>
                  <a:pt x="1283" y="175"/>
                  <a:pt x="1289" y="175"/>
                  <a:pt x="1294" y="175"/>
                </a:cubicBezTo>
                <a:cubicBezTo>
                  <a:pt x="1295" y="170"/>
                  <a:pt x="1295" y="164"/>
                  <a:pt x="1295" y="159"/>
                </a:cubicBezTo>
                <a:cubicBezTo>
                  <a:pt x="1290" y="159"/>
                  <a:pt x="1284" y="158"/>
                  <a:pt x="1279" y="158"/>
                </a:cubicBezTo>
                <a:cubicBezTo>
                  <a:pt x="1279" y="163"/>
                  <a:pt x="1278" y="169"/>
                  <a:pt x="1277" y="175"/>
                </a:cubicBezTo>
                <a:close/>
                <a:moveTo>
                  <a:pt x="1269" y="232"/>
                </a:moveTo>
                <a:cubicBezTo>
                  <a:pt x="1278" y="229"/>
                  <a:pt x="1285" y="229"/>
                  <a:pt x="1291" y="233"/>
                </a:cubicBezTo>
                <a:cubicBezTo>
                  <a:pt x="1291" y="226"/>
                  <a:pt x="1292" y="219"/>
                  <a:pt x="1292" y="213"/>
                </a:cubicBezTo>
                <a:cubicBezTo>
                  <a:pt x="1286" y="212"/>
                  <a:pt x="1280" y="212"/>
                  <a:pt x="1273" y="211"/>
                </a:cubicBezTo>
                <a:cubicBezTo>
                  <a:pt x="1276" y="218"/>
                  <a:pt x="1274" y="224"/>
                  <a:pt x="1269" y="232"/>
                </a:cubicBezTo>
                <a:close/>
                <a:moveTo>
                  <a:pt x="1259" y="90"/>
                </a:moveTo>
                <a:cubicBezTo>
                  <a:pt x="1264" y="90"/>
                  <a:pt x="1269" y="90"/>
                  <a:pt x="1273" y="90"/>
                </a:cubicBezTo>
                <a:cubicBezTo>
                  <a:pt x="1274" y="86"/>
                  <a:pt x="1274" y="81"/>
                  <a:pt x="1274" y="77"/>
                </a:cubicBezTo>
                <a:cubicBezTo>
                  <a:pt x="1270" y="77"/>
                  <a:pt x="1265" y="76"/>
                  <a:pt x="1261" y="76"/>
                </a:cubicBezTo>
                <a:cubicBezTo>
                  <a:pt x="1260" y="81"/>
                  <a:pt x="1260" y="85"/>
                  <a:pt x="1259" y="90"/>
                </a:cubicBezTo>
                <a:close/>
                <a:moveTo>
                  <a:pt x="1253" y="144"/>
                </a:moveTo>
                <a:cubicBezTo>
                  <a:pt x="1259" y="145"/>
                  <a:pt x="1264" y="145"/>
                  <a:pt x="1269" y="146"/>
                </a:cubicBezTo>
                <a:cubicBezTo>
                  <a:pt x="1269" y="141"/>
                  <a:pt x="1270" y="136"/>
                  <a:pt x="1270" y="131"/>
                </a:cubicBezTo>
                <a:cubicBezTo>
                  <a:pt x="1265" y="130"/>
                  <a:pt x="1260" y="130"/>
                  <a:pt x="1254" y="129"/>
                </a:cubicBezTo>
                <a:cubicBezTo>
                  <a:pt x="1254" y="134"/>
                  <a:pt x="1254" y="139"/>
                  <a:pt x="1253" y="144"/>
                </a:cubicBezTo>
                <a:close/>
                <a:moveTo>
                  <a:pt x="1248" y="199"/>
                </a:moveTo>
                <a:cubicBezTo>
                  <a:pt x="1254" y="200"/>
                  <a:pt x="1260" y="201"/>
                  <a:pt x="1266" y="201"/>
                </a:cubicBezTo>
                <a:cubicBezTo>
                  <a:pt x="1266" y="196"/>
                  <a:pt x="1267" y="189"/>
                  <a:pt x="1267" y="183"/>
                </a:cubicBezTo>
                <a:cubicBezTo>
                  <a:pt x="1262" y="183"/>
                  <a:pt x="1255" y="182"/>
                  <a:pt x="1249" y="182"/>
                </a:cubicBezTo>
                <a:cubicBezTo>
                  <a:pt x="1249" y="188"/>
                  <a:pt x="1248" y="194"/>
                  <a:pt x="1248" y="199"/>
                </a:cubicBezTo>
                <a:close/>
                <a:moveTo>
                  <a:pt x="1267" y="234"/>
                </a:moveTo>
                <a:cubicBezTo>
                  <a:pt x="1257" y="238"/>
                  <a:pt x="1250" y="238"/>
                  <a:pt x="1241" y="232"/>
                </a:cubicBezTo>
                <a:cubicBezTo>
                  <a:pt x="1246" y="244"/>
                  <a:pt x="1243" y="252"/>
                  <a:pt x="1237" y="259"/>
                </a:cubicBezTo>
                <a:cubicBezTo>
                  <a:pt x="1237" y="259"/>
                  <a:pt x="1237" y="259"/>
                  <a:pt x="1238" y="259"/>
                </a:cubicBezTo>
                <a:cubicBezTo>
                  <a:pt x="1248" y="253"/>
                  <a:pt x="1257" y="254"/>
                  <a:pt x="1265" y="262"/>
                </a:cubicBezTo>
                <a:cubicBezTo>
                  <a:pt x="1261" y="253"/>
                  <a:pt x="1259" y="245"/>
                  <a:pt x="1267" y="234"/>
                </a:cubicBezTo>
                <a:close/>
                <a:moveTo>
                  <a:pt x="1216" y="226"/>
                </a:moveTo>
                <a:cubicBezTo>
                  <a:pt x="1224" y="223"/>
                  <a:pt x="1232" y="225"/>
                  <a:pt x="1238" y="229"/>
                </a:cubicBezTo>
                <a:cubicBezTo>
                  <a:pt x="1238" y="222"/>
                  <a:pt x="1238" y="215"/>
                  <a:pt x="1238" y="209"/>
                </a:cubicBezTo>
                <a:cubicBezTo>
                  <a:pt x="1231" y="208"/>
                  <a:pt x="1224" y="207"/>
                  <a:pt x="1217" y="206"/>
                </a:cubicBezTo>
                <a:cubicBezTo>
                  <a:pt x="1220" y="212"/>
                  <a:pt x="1220" y="219"/>
                  <a:pt x="1216" y="226"/>
                </a:cubicBezTo>
                <a:close/>
                <a:moveTo>
                  <a:pt x="1229" y="115"/>
                </a:moveTo>
                <a:cubicBezTo>
                  <a:pt x="1234" y="115"/>
                  <a:pt x="1239" y="116"/>
                  <a:pt x="1244" y="116"/>
                </a:cubicBezTo>
                <a:cubicBezTo>
                  <a:pt x="1244" y="111"/>
                  <a:pt x="1245" y="106"/>
                  <a:pt x="1245" y="101"/>
                </a:cubicBezTo>
                <a:cubicBezTo>
                  <a:pt x="1240" y="101"/>
                  <a:pt x="1235" y="100"/>
                  <a:pt x="1230" y="100"/>
                </a:cubicBezTo>
                <a:cubicBezTo>
                  <a:pt x="1230" y="105"/>
                  <a:pt x="1229" y="110"/>
                  <a:pt x="1229" y="115"/>
                </a:cubicBezTo>
                <a:close/>
                <a:moveTo>
                  <a:pt x="1223" y="170"/>
                </a:moveTo>
                <a:cubicBezTo>
                  <a:pt x="1229" y="171"/>
                  <a:pt x="1235" y="171"/>
                  <a:pt x="1241" y="172"/>
                </a:cubicBezTo>
                <a:cubicBezTo>
                  <a:pt x="1241" y="166"/>
                  <a:pt x="1241" y="160"/>
                  <a:pt x="1241" y="155"/>
                </a:cubicBezTo>
                <a:cubicBezTo>
                  <a:pt x="1235" y="154"/>
                  <a:pt x="1230" y="154"/>
                  <a:pt x="1226" y="154"/>
                </a:cubicBezTo>
                <a:cubicBezTo>
                  <a:pt x="1225" y="160"/>
                  <a:pt x="1224" y="165"/>
                  <a:pt x="1223" y="170"/>
                </a:cubicBezTo>
                <a:close/>
                <a:moveTo>
                  <a:pt x="1204" y="85"/>
                </a:moveTo>
                <a:cubicBezTo>
                  <a:pt x="1209" y="85"/>
                  <a:pt x="1214" y="85"/>
                  <a:pt x="1219" y="86"/>
                </a:cubicBezTo>
                <a:cubicBezTo>
                  <a:pt x="1219" y="81"/>
                  <a:pt x="1220" y="77"/>
                  <a:pt x="1220" y="72"/>
                </a:cubicBezTo>
                <a:cubicBezTo>
                  <a:pt x="1215" y="71"/>
                  <a:pt x="1210" y="71"/>
                  <a:pt x="1206" y="71"/>
                </a:cubicBezTo>
                <a:cubicBezTo>
                  <a:pt x="1206" y="75"/>
                  <a:pt x="1205" y="80"/>
                  <a:pt x="1204" y="85"/>
                </a:cubicBezTo>
                <a:close/>
                <a:moveTo>
                  <a:pt x="1199" y="141"/>
                </a:moveTo>
                <a:cubicBezTo>
                  <a:pt x="1204" y="141"/>
                  <a:pt x="1210" y="141"/>
                  <a:pt x="1215" y="141"/>
                </a:cubicBezTo>
                <a:cubicBezTo>
                  <a:pt x="1215" y="136"/>
                  <a:pt x="1216" y="131"/>
                  <a:pt x="1216" y="125"/>
                </a:cubicBezTo>
                <a:cubicBezTo>
                  <a:pt x="1211" y="125"/>
                  <a:pt x="1206" y="124"/>
                  <a:pt x="1201" y="124"/>
                </a:cubicBezTo>
                <a:cubicBezTo>
                  <a:pt x="1200" y="130"/>
                  <a:pt x="1199" y="135"/>
                  <a:pt x="1199" y="141"/>
                </a:cubicBezTo>
                <a:close/>
                <a:moveTo>
                  <a:pt x="1193" y="196"/>
                </a:moveTo>
                <a:cubicBezTo>
                  <a:pt x="1198" y="196"/>
                  <a:pt x="1205" y="197"/>
                  <a:pt x="1212" y="197"/>
                </a:cubicBezTo>
                <a:cubicBezTo>
                  <a:pt x="1212" y="192"/>
                  <a:pt x="1212" y="185"/>
                  <a:pt x="1213" y="179"/>
                </a:cubicBezTo>
                <a:cubicBezTo>
                  <a:pt x="1207" y="178"/>
                  <a:pt x="1200" y="177"/>
                  <a:pt x="1195" y="177"/>
                </a:cubicBezTo>
                <a:cubicBezTo>
                  <a:pt x="1194" y="183"/>
                  <a:pt x="1193" y="190"/>
                  <a:pt x="1193" y="196"/>
                </a:cubicBezTo>
                <a:close/>
                <a:moveTo>
                  <a:pt x="1174" y="110"/>
                </a:moveTo>
                <a:cubicBezTo>
                  <a:pt x="1180" y="110"/>
                  <a:pt x="1185" y="111"/>
                  <a:pt x="1190" y="111"/>
                </a:cubicBezTo>
                <a:cubicBezTo>
                  <a:pt x="1190" y="106"/>
                  <a:pt x="1190" y="101"/>
                  <a:pt x="1191" y="96"/>
                </a:cubicBezTo>
                <a:cubicBezTo>
                  <a:pt x="1186" y="95"/>
                  <a:pt x="1181" y="95"/>
                  <a:pt x="1176" y="95"/>
                </a:cubicBezTo>
                <a:cubicBezTo>
                  <a:pt x="1176" y="100"/>
                  <a:pt x="1175" y="105"/>
                  <a:pt x="1174" y="110"/>
                </a:cubicBezTo>
                <a:close/>
                <a:moveTo>
                  <a:pt x="1168" y="166"/>
                </a:moveTo>
                <a:cubicBezTo>
                  <a:pt x="1174" y="166"/>
                  <a:pt x="1180" y="167"/>
                  <a:pt x="1187" y="167"/>
                </a:cubicBezTo>
                <a:cubicBezTo>
                  <a:pt x="1187" y="161"/>
                  <a:pt x="1187" y="155"/>
                  <a:pt x="1188" y="149"/>
                </a:cubicBezTo>
                <a:cubicBezTo>
                  <a:pt x="1182" y="149"/>
                  <a:pt x="1176" y="148"/>
                  <a:pt x="1171" y="148"/>
                </a:cubicBezTo>
                <a:cubicBezTo>
                  <a:pt x="1170" y="154"/>
                  <a:pt x="1169" y="160"/>
                  <a:pt x="1168" y="166"/>
                </a:cubicBezTo>
                <a:close/>
                <a:moveTo>
                  <a:pt x="1150" y="80"/>
                </a:moveTo>
                <a:cubicBezTo>
                  <a:pt x="1155" y="80"/>
                  <a:pt x="1160" y="81"/>
                  <a:pt x="1165" y="81"/>
                </a:cubicBezTo>
                <a:cubicBezTo>
                  <a:pt x="1165" y="76"/>
                  <a:pt x="1165" y="72"/>
                  <a:pt x="1165" y="67"/>
                </a:cubicBezTo>
                <a:cubicBezTo>
                  <a:pt x="1160" y="67"/>
                  <a:pt x="1155" y="66"/>
                  <a:pt x="1151" y="66"/>
                </a:cubicBezTo>
                <a:cubicBezTo>
                  <a:pt x="1151" y="71"/>
                  <a:pt x="1150" y="76"/>
                  <a:pt x="1150" y="80"/>
                </a:cubicBezTo>
                <a:close/>
                <a:moveTo>
                  <a:pt x="1144" y="135"/>
                </a:moveTo>
                <a:cubicBezTo>
                  <a:pt x="1150" y="136"/>
                  <a:pt x="1156" y="136"/>
                  <a:pt x="1162" y="137"/>
                </a:cubicBezTo>
                <a:cubicBezTo>
                  <a:pt x="1162" y="131"/>
                  <a:pt x="1162" y="125"/>
                  <a:pt x="1163" y="120"/>
                </a:cubicBezTo>
                <a:cubicBezTo>
                  <a:pt x="1157" y="119"/>
                  <a:pt x="1151" y="119"/>
                  <a:pt x="1146" y="118"/>
                </a:cubicBezTo>
                <a:cubicBezTo>
                  <a:pt x="1145" y="124"/>
                  <a:pt x="1145" y="130"/>
                  <a:pt x="1144" y="135"/>
                </a:cubicBezTo>
                <a:close/>
                <a:moveTo>
                  <a:pt x="1159" y="174"/>
                </a:moveTo>
                <a:cubicBezTo>
                  <a:pt x="1152" y="173"/>
                  <a:pt x="1145" y="172"/>
                  <a:pt x="1139" y="171"/>
                </a:cubicBezTo>
                <a:cubicBezTo>
                  <a:pt x="1141" y="178"/>
                  <a:pt x="1140" y="185"/>
                  <a:pt x="1136" y="191"/>
                </a:cubicBezTo>
                <a:cubicBezTo>
                  <a:pt x="1136" y="192"/>
                  <a:pt x="1136" y="193"/>
                  <a:pt x="1136" y="193"/>
                </a:cubicBezTo>
                <a:cubicBezTo>
                  <a:pt x="1142" y="190"/>
                  <a:pt x="1148" y="190"/>
                  <a:pt x="1155" y="193"/>
                </a:cubicBezTo>
                <a:cubicBezTo>
                  <a:pt x="1156" y="193"/>
                  <a:pt x="1158" y="194"/>
                  <a:pt x="1159" y="194"/>
                </a:cubicBezTo>
                <a:cubicBezTo>
                  <a:pt x="1156" y="187"/>
                  <a:pt x="1157" y="180"/>
                  <a:pt x="1159" y="174"/>
                </a:cubicBezTo>
                <a:close/>
                <a:moveTo>
                  <a:pt x="1125" y="50"/>
                </a:moveTo>
                <a:cubicBezTo>
                  <a:pt x="1130" y="51"/>
                  <a:pt x="1135" y="51"/>
                  <a:pt x="1139" y="52"/>
                </a:cubicBezTo>
                <a:cubicBezTo>
                  <a:pt x="1140" y="47"/>
                  <a:pt x="1140" y="43"/>
                  <a:pt x="1140" y="38"/>
                </a:cubicBezTo>
                <a:cubicBezTo>
                  <a:pt x="1136" y="37"/>
                  <a:pt x="1132" y="37"/>
                  <a:pt x="1127" y="37"/>
                </a:cubicBezTo>
                <a:cubicBezTo>
                  <a:pt x="1126" y="41"/>
                  <a:pt x="1126" y="46"/>
                  <a:pt x="1125" y="50"/>
                </a:cubicBezTo>
                <a:close/>
                <a:moveTo>
                  <a:pt x="1120" y="106"/>
                </a:moveTo>
                <a:cubicBezTo>
                  <a:pt x="1126" y="107"/>
                  <a:pt x="1131" y="107"/>
                  <a:pt x="1137" y="108"/>
                </a:cubicBezTo>
                <a:cubicBezTo>
                  <a:pt x="1137" y="102"/>
                  <a:pt x="1137" y="96"/>
                  <a:pt x="1137" y="91"/>
                </a:cubicBezTo>
                <a:cubicBezTo>
                  <a:pt x="1132" y="91"/>
                  <a:pt x="1127" y="91"/>
                  <a:pt x="1122" y="90"/>
                </a:cubicBezTo>
                <a:cubicBezTo>
                  <a:pt x="1121" y="96"/>
                  <a:pt x="1120" y="101"/>
                  <a:pt x="1120" y="106"/>
                </a:cubicBezTo>
                <a:close/>
                <a:moveTo>
                  <a:pt x="1114" y="160"/>
                </a:moveTo>
                <a:cubicBezTo>
                  <a:pt x="1120" y="161"/>
                  <a:pt x="1127" y="162"/>
                  <a:pt x="1133" y="163"/>
                </a:cubicBezTo>
                <a:cubicBezTo>
                  <a:pt x="1133" y="157"/>
                  <a:pt x="1133" y="151"/>
                  <a:pt x="1133" y="145"/>
                </a:cubicBezTo>
                <a:cubicBezTo>
                  <a:pt x="1127" y="144"/>
                  <a:pt x="1121" y="144"/>
                  <a:pt x="1116" y="143"/>
                </a:cubicBezTo>
                <a:cubicBezTo>
                  <a:pt x="1115" y="149"/>
                  <a:pt x="1114" y="155"/>
                  <a:pt x="1114" y="160"/>
                </a:cubicBezTo>
                <a:close/>
                <a:moveTo>
                  <a:pt x="1096" y="76"/>
                </a:moveTo>
                <a:cubicBezTo>
                  <a:pt x="1100" y="76"/>
                  <a:pt x="1105" y="76"/>
                  <a:pt x="1110" y="77"/>
                </a:cubicBezTo>
                <a:cubicBezTo>
                  <a:pt x="1111" y="71"/>
                  <a:pt x="1111" y="67"/>
                  <a:pt x="1111" y="62"/>
                </a:cubicBezTo>
                <a:cubicBezTo>
                  <a:pt x="1107" y="62"/>
                  <a:pt x="1102" y="61"/>
                  <a:pt x="1098" y="61"/>
                </a:cubicBezTo>
                <a:cubicBezTo>
                  <a:pt x="1097" y="66"/>
                  <a:pt x="1096" y="71"/>
                  <a:pt x="1096" y="76"/>
                </a:cubicBezTo>
                <a:close/>
                <a:moveTo>
                  <a:pt x="1089" y="131"/>
                </a:moveTo>
                <a:cubicBezTo>
                  <a:pt x="1095" y="132"/>
                  <a:pt x="1101" y="132"/>
                  <a:pt x="1107" y="133"/>
                </a:cubicBezTo>
                <a:cubicBezTo>
                  <a:pt x="1108" y="127"/>
                  <a:pt x="1108" y="121"/>
                  <a:pt x="1108" y="116"/>
                </a:cubicBezTo>
                <a:cubicBezTo>
                  <a:pt x="1103" y="115"/>
                  <a:pt x="1097" y="114"/>
                  <a:pt x="1091" y="114"/>
                </a:cubicBezTo>
                <a:cubicBezTo>
                  <a:pt x="1091" y="120"/>
                  <a:pt x="1090" y="126"/>
                  <a:pt x="1089" y="131"/>
                </a:cubicBezTo>
                <a:close/>
                <a:moveTo>
                  <a:pt x="1079" y="189"/>
                </a:moveTo>
                <a:cubicBezTo>
                  <a:pt x="1088" y="185"/>
                  <a:pt x="1097" y="184"/>
                  <a:pt x="1105" y="191"/>
                </a:cubicBezTo>
                <a:cubicBezTo>
                  <a:pt x="1102" y="183"/>
                  <a:pt x="1101" y="176"/>
                  <a:pt x="1105" y="169"/>
                </a:cubicBezTo>
                <a:cubicBezTo>
                  <a:pt x="1098" y="169"/>
                  <a:pt x="1091" y="168"/>
                  <a:pt x="1084" y="167"/>
                </a:cubicBezTo>
                <a:cubicBezTo>
                  <a:pt x="1087" y="175"/>
                  <a:pt x="1085" y="182"/>
                  <a:pt x="1079" y="189"/>
                </a:cubicBezTo>
                <a:close/>
                <a:moveTo>
                  <a:pt x="1072" y="45"/>
                </a:moveTo>
                <a:cubicBezTo>
                  <a:pt x="1077" y="46"/>
                  <a:pt x="1081" y="46"/>
                  <a:pt x="1085" y="46"/>
                </a:cubicBezTo>
                <a:cubicBezTo>
                  <a:pt x="1085" y="42"/>
                  <a:pt x="1086" y="37"/>
                  <a:pt x="1086" y="32"/>
                </a:cubicBezTo>
                <a:cubicBezTo>
                  <a:pt x="1082" y="32"/>
                  <a:pt x="1077" y="32"/>
                  <a:pt x="1073" y="32"/>
                </a:cubicBezTo>
                <a:cubicBezTo>
                  <a:pt x="1073" y="37"/>
                  <a:pt x="1072" y="41"/>
                  <a:pt x="1072" y="45"/>
                </a:cubicBezTo>
                <a:close/>
                <a:moveTo>
                  <a:pt x="1065" y="101"/>
                </a:moveTo>
                <a:cubicBezTo>
                  <a:pt x="1071" y="102"/>
                  <a:pt x="1077" y="102"/>
                  <a:pt x="1082" y="102"/>
                </a:cubicBezTo>
                <a:cubicBezTo>
                  <a:pt x="1082" y="97"/>
                  <a:pt x="1083" y="92"/>
                  <a:pt x="1083" y="86"/>
                </a:cubicBezTo>
                <a:cubicBezTo>
                  <a:pt x="1077" y="86"/>
                  <a:pt x="1072" y="85"/>
                  <a:pt x="1067" y="85"/>
                </a:cubicBezTo>
                <a:cubicBezTo>
                  <a:pt x="1066" y="90"/>
                  <a:pt x="1066" y="96"/>
                  <a:pt x="1065" y="101"/>
                </a:cubicBezTo>
                <a:close/>
                <a:moveTo>
                  <a:pt x="1058" y="158"/>
                </a:moveTo>
                <a:cubicBezTo>
                  <a:pt x="1065" y="155"/>
                  <a:pt x="1072" y="156"/>
                  <a:pt x="1078" y="160"/>
                </a:cubicBezTo>
                <a:cubicBezTo>
                  <a:pt x="1078" y="153"/>
                  <a:pt x="1079" y="146"/>
                  <a:pt x="1079" y="140"/>
                </a:cubicBezTo>
                <a:cubicBezTo>
                  <a:pt x="1073" y="139"/>
                  <a:pt x="1066" y="138"/>
                  <a:pt x="1061" y="138"/>
                </a:cubicBezTo>
                <a:cubicBezTo>
                  <a:pt x="1060" y="144"/>
                  <a:pt x="1059" y="151"/>
                  <a:pt x="1058" y="158"/>
                </a:cubicBezTo>
                <a:close/>
                <a:moveTo>
                  <a:pt x="1041" y="71"/>
                </a:moveTo>
                <a:cubicBezTo>
                  <a:pt x="1047" y="71"/>
                  <a:pt x="1052" y="72"/>
                  <a:pt x="1057" y="72"/>
                </a:cubicBezTo>
                <a:cubicBezTo>
                  <a:pt x="1057" y="67"/>
                  <a:pt x="1057" y="63"/>
                  <a:pt x="1057" y="58"/>
                </a:cubicBezTo>
                <a:cubicBezTo>
                  <a:pt x="1053" y="57"/>
                  <a:pt x="1048" y="57"/>
                  <a:pt x="1043" y="56"/>
                </a:cubicBezTo>
                <a:cubicBezTo>
                  <a:pt x="1042" y="61"/>
                  <a:pt x="1042" y="66"/>
                  <a:pt x="1041" y="71"/>
                </a:cubicBezTo>
                <a:close/>
                <a:moveTo>
                  <a:pt x="1034" y="126"/>
                </a:moveTo>
                <a:cubicBezTo>
                  <a:pt x="1040" y="127"/>
                  <a:pt x="1047" y="127"/>
                  <a:pt x="1053" y="128"/>
                </a:cubicBezTo>
                <a:cubicBezTo>
                  <a:pt x="1053" y="122"/>
                  <a:pt x="1053" y="116"/>
                  <a:pt x="1054" y="110"/>
                </a:cubicBezTo>
                <a:cubicBezTo>
                  <a:pt x="1048" y="110"/>
                  <a:pt x="1042" y="109"/>
                  <a:pt x="1037" y="109"/>
                </a:cubicBezTo>
                <a:cubicBezTo>
                  <a:pt x="1036" y="115"/>
                  <a:pt x="1035" y="121"/>
                  <a:pt x="1034" y="126"/>
                </a:cubicBezTo>
                <a:close/>
                <a:moveTo>
                  <a:pt x="1017" y="41"/>
                </a:moveTo>
                <a:cubicBezTo>
                  <a:pt x="1022" y="42"/>
                  <a:pt x="1027" y="42"/>
                  <a:pt x="1032" y="43"/>
                </a:cubicBezTo>
                <a:cubicBezTo>
                  <a:pt x="1032" y="37"/>
                  <a:pt x="1032" y="32"/>
                  <a:pt x="1032" y="28"/>
                </a:cubicBezTo>
                <a:cubicBezTo>
                  <a:pt x="1028" y="28"/>
                  <a:pt x="1023" y="28"/>
                  <a:pt x="1019" y="28"/>
                </a:cubicBezTo>
                <a:cubicBezTo>
                  <a:pt x="1018" y="32"/>
                  <a:pt x="1018" y="37"/>
                  <a:pt x="1017" y="41"/>
                </a:cubicBezTo>
                <a:close/>
                <a:moveTo>
                  <a:pt x="1011" y="96"/>
                </a:moveTo>
                <a:cubicBezTo>
                  <a:pt x="1017" y="96"/>
                  <a:pt x="1022" y="97"/>
                  <a:pt x="1028" y="98"/>
                </a:cubicBezTo>
                <a:cubicBezTo>
                  <a:pt x="1028" y="93"/>
                  <a:pt x="1028" y="87"/>
                  <a:pt x="1028" y="82"/>
                </a:cubicBezTo>
                <a:cubicBezTo>
                  <a:pt x="1023" y="81"/>
                  <a:pt x="1017" y="81"/>
                  <a:pt x="1012" y="80"/>
                </a:cubicBezTo>
                <a:cubicBezTo>
                  <a:pt x="1012" y="86"/>
                  <a:pt x="1011" y="91"/>
                  <a:pt x="1011" y="96"/>
                </a:cubicBezTo>
                <a:close/>
                <a:moveTo>
                  <a:pt x="1005" y="152"/>
                </a:moveTo>
                <a:cubicBezTo>
                  <a:pt x="1010" y="152"/>
                  <a:pt x="1017" y="152"/>
                  <a:pt x="1023" y="152"/>
                </a:cubicBezTo>
                <a:cubicBezTo>
                  <a:pt x="1024" y="146"/>
                  <a:pt x="1024" y="140"/>
                  <a:pt x="1025" y="134"/>
                </a:cubicBezTo>
                <a:cubicBezTo>
                  <a:pt x="1019" y="134"/>
                  <a:pt x="1013" y="134"/>
                  <a:pt x="1007" y="133"/>
                </a:cubicBezTo>
                <a:cubicBezTo>
                  <a:pt x="1006" y="140"/>
                  <a:pt x="1006" y="146"/>
                  <a:pt x="1005" y="152"/>
                </a:cubicBezTo>
                <a:close/>
                <a:moveTo>
                  <a:pt x="986" y="66"/>
                </a:moveTo>
                <a:cubicBezTo>
                  <a:pt x="992" y="67"/>
                  <a:pt x="997" y="67"/>
                  <a:pt x="1003" y="68"/>
                </a:cubicBezTo>
                <a:cubicBezTo>
                  <a:pt x="1003" y="63"/>
                  <a:pt x="1003" y="58"/>
                  <a:pt x="1003" y="53"/>
                </a:cubicBezTo>
                <a:cubicBezTo>
                  <a:pt x="998" y="52"/>
                  <a:pt x="993" y="52"/>
                  <a:pt x="988" y="51"/>
                </a:cubicBezTo>
                <a:cubicBezTo>
                  <a:pt x="988" y="56"/>
                  <a:pt x="987" y="62"/>
                  <a:pt x="986" y="66"/>
                </a:cubicBezTo>
                <a:close/>
                <a:moveTo>
                  <a:pt x="981" y="121"/>
                </a:moveTo>
                <a:cubicBezTo>
                  <a:pt x="986" y="121"/>
                  <a:pt x="992" y="122"/>
                  <a:pt x="999" y="122"/>
                </a:cubicBezTo>
                <a:cubicBezTo>
                  <a:pt x="999" y="117"/>
                  <a:pt x="999" y="111"/>
                  <a:pt x="999" y="106"/>
                </a:cubicBezTo>
                <a:cubicBezTo>
                  <a:pt x="993" y="105"/>
                  <a:pt x="988" y="105"/>
                  <a:pt x="983" y="105"/>
                </a:cubicBezTo>
                <a:cubicBezTo>
                  <a:pt x="982" y="111"/>
                  <a:pt x="982" y="116"/>
                  <a:pt x="981" y="121"/>
                </a:cubicBezTo>
                <a:close/>
                <a:moveTo>
                  <a:pt x="962" y="36"/>
                </a:moveTo>
                <a:cubicBezTo>
                  <a:pt x="967" y="37"/>
                  <a:pt x="972" y="37"/>
                  <a:pt x="977" y="37"/>
                </a:cubicBezTo>
                <a:cubicBezTo>
                  <a:pt x="977" y="33"/>
                  <a:pt x="977" y="28"/>
                  <a:pt x="978" y="23"/>
                </a:cubicBezTo>
                <a:cubicBezTo>
                  <a:pt x="973" y="23"/>
                  <a:pt x="969" y="22"/>
                  <a:pt x="964" y="22"/>
                </a:cubicBezTo>
                <a:cubicBezTo>
                  <a:pt x="964" y="27"/>
                  <a:pt x="963" y="31"/>
                  <a:pt x="962" y="36"/>
                </a:cubicBezTo>
                <a:close/>
                <a:moveTo>
                  <a:pt x="956" y="92"/>
                </a:moveTo>
                <a:cubicBezTo>
                  <a:pt x="961" y="92"/>
                  <a:pt x="967" y="92"/>
                  <a:pt x="973" y="92"/>
                </a:cubicBezTo>
                <a:cubicBezTo>
                  <a:pt x="973" y="87"/>
                  <a:pt x="973" y="82"/>
                  <a:pt x="974" y="77"/>
                </a:cubicBezTo>
                <a:cubicBezTo>
                  <a:pt x="968" y="76"/>
                  <a:pt x="963" y="76"/>
                  <a:pt x="958" y="75"/>
                </a:cubicBezTo>
                <a:cubicBezTo>
                  <a:pt x="957" y="81"/>
                  <a:pt x="956" y="87"/>
                  <a:pt x="956" y="92"/>
                </a:cubicBezTo>
                <a:close/>
                <a:moveTo>
                  <a:pt x="947" y="150"/>
                </a:moveTo>
                <a:cubicBezTo>
                  <a:pt x="948" y="149"/>
                  <a:pt x="950" y="149"/>
                  <a:pt x="952" y="148"/>
                </a:cubicBezTo>
                <a:cubicBezTo>
                  <a:pt x="960" y="145"/>
                  <a:pt x="967" y="147"/>
                  <a:pt x="972" y="153"/>
                </a:cubicBezTo>
                <a:cubicBezTo>
                  <a:pt x="978" y="160"/>
                  <a:pt x="978" y="167"/>
                  <a:pt x="975" y="175"/>
                </a:cubicBezTo>
                <a:cubicBezTo>
                  <a:pt x="974" y="176"/>
                  <a:pt x="973" y="178"/>
                  <a:pt x="972" y="179"/>
                </a:cubicBezTo>
                <a:cubicBezTo>
                  <a:pt x="980" y="176"/>
                  <a:pt x="988" y="175"/>
                  <a:pt x="995" y="180"/>
                </a:cubicBezTo>
                <a:cubicBezTo>
                  <a:pt x="995" y="181"/>
                  <a:pt x="996" y="180"/>
                  <a:pt x="997" y="181"/>
                </a:cubicBezTo>
                <a:cubicBezTo>
                  <a:pt x="993" y="172"/>
                  <a:pt x="993" y="165"/>
                  <a:pt x="999" y="156"/>
                </a:cubicBezTo>
                <a:cubicBezTo>
                  <a:pt x="982" y="163"/>
                  <a:pt x="964" y="153"/>
                  <a:pt x="971" y="130"/>
                </a:cubicBezTo>
                <a:cubicBezTo>
                  <a:pt x="965" y="130"/>
                  <a:pt x="958" y="129"/>
                  <a:pt x="952" y="128"/>
                </a:cubicBezTo>
                <a:cubicBezTo>
                  <a:pt x="953" y="136"/>
                  <a:pt x="952" y="144"/>
                  <a:pt x="947" y="150"/>
                </a:cubicBezTo>
                <a:close/>
                <a:moveTo>
                  <a:pt x="932" y="61"/>
                </a:moveTo>
                <a:cubicBezTo>
                  <a:pt x="937" y="62"/>
                  <a:pt x="943" y="62"/>
                  <a:pt x="948" y="63"/>
                </a:cubicBezTo>
                <a:cubicBezTo>
                  <a:pt x="948" y="58"/>
                  <a:pt x="948" y="53"/>
                  <a:pt x="948" y="48"/>
                </a:cubicBezTo>
                <a:cubicBezTo>
                  <a:pt x="943" y="47"/>
                  <a:pt x="939" y="47"/>
                  <a:pt x="934" y="46"/>
                </a:cubicBezTo>
                <a:cubicBezTo>
                  <a:pt x="933" y="52"/>
                  <a:pt x="932" y="56"/>
                  <a:pt x="932" y="61"/>
                </a:cubicBezTo>
                <a:close/>
                <a:moveTo>
                  <a:pt x="926" y="117"/>
                </a:moveTo>
                <a:cubicBezTo>
                  <a:pt x="932" y="117"/>
                  <a:pt x="938" y="118"/>
                  <a:pt x="944" y="119"/>
                </a:cubicBezTo>
                <a:cubicBezTo>
                  <a:pt x="945" y="113"/>
                  <a:pt x="945" y="106"/>
                  <a:pt x="946" y="100"/>
                </a:cubicBezTo>
                <a:cubicBezTo>
                  <a:pt x="940" y="100"/>
                  <a:pt x="934" y="100"/>
                  <a:pt x="929" y="100"/>
                </a:cubicBezTo>
                <a:cubicBezTo>
                  <a:pt x="928" y="105"/>
                  <a:pt x="927" y="111"/>
                  <a:pt x="926" y="117"/>
                </a:cubicBezTo>
                <a:close/>
                <a:moveTo>
                  <a:pt x="908" y="31"/>
                </a:moveTo>
                <a:cubicBezTo>
                  <a:pt x="913" y="31"/>
                  <a:pt x="918" y="32"/>
                  <a:pt x="922" y="32"/>
                </a:cubicBezTo>
                <a:cubicBezTo>
                  <a:pt x="922" y="28"/>
                  <a:pt x="922" y="23"/>
                  <a:pt x="922" y="19"/>
                </a:cubicBezTo>
                <a:cubicBezTo>
                  <a:pt x="918" y="18"/>
                  <a:pt x="914" y="18"/>
                  <a:pt x="910" y="18"/>
                </a:cubicBezTo>
                <a:cubicBezTo>
                  <a:pt x="909" y="22"/>
                  <a:pt x="909" y="27"/>
                  <a:pt x="908" y="31"/>
                </a:cubicBezTo>
                <a:close/>
                <a:moveTo>
                  <a:pt x="903" y="86"/>
                </a:moveTo>
                <a:cubicBezTo>
                  <a:pt x="908" y="87"/>
                  <a:pt x="913" y="87"/>
                  <a:pt x="918" y="88"/>
                </a:cubicBezTo>
                <a:cubicBezTo>
                  <a:pt x="918" y="82"/>
                  <a:pt x="919" y="77"/>
                  <a:pt x="919" y="72"/>
                </a:cubicBezTo>
                <a:cubicBezTo>
                  <a:pt x="914" y="71"/>
                  <a:pt x="909" y="71"/>
                  <a:pt x="904" y="70"/>
                </a:cubicBezTo>
                <a:cubicBezTo>
                  <a:pt x="904" y="76"/>
                  <a:pt x="903" y="81"/>
                  <a:pt x="903" y="86"/>
                </a:cubicBezTo>
                <a:close/>
                <a:moveTo>
                  <a:pt x="895" y="144"/>
                </a:moveTo>
                <a:cubicBezTo>
                  <a:pt x="902" y="141"/>
                  <a:pt x="909" y="141"/>
                  <a:pt x="915" y="145"/>
                </a:cubicBezTo>
                <a:cubicBezTo>
                  <a:pt x="915" y="138"/>
                  <a:pt x="916" y="131"/>
                  <a:pt x="916" y="124"/>
                </a:cubicBezTo>
                <a:cubicBezTo>
                  <a:pt x="914" y="125"/>
                  <a:pt x="910" y="125"/>
                  <a:pt x="907" y="125"/>
                </a:cubicBezTo>
                <a:cubicBezTo>
                  <a:pt x="904" y="125"/>
                  <a:pt x="901" y="124"/>
                  <a:pt x="899" y="123"/>
                </a:cubicBezTo>
                <a:cubicBezTo>
                  <a:pt x="897" y="130"/>
                  <a:pt x="896" y="137"/>
                  <a:pt x="895" y="144"/>
                </a:cubicBezTo>
                <a:close/>
                <a:moveTo>
                  <a:pt x="878" y="57"/>
                </a:moveTo>
                <a:cubicBezTo>
                  <a:pt x="884" y="57"/>
                  <a:pt x="889" y="58"/>
                  <a:pt x="893" y="58"/>
                </a:cubicBezTo>
                <a:cubicBezTo>
                  <a:pt x="893" y="53"/>
                  <a:pt x="893" y="48"/>
                  <a:pt x="893" y="43"/>
                </a:cubicBezTo>
                <a:cubicBezTo>
                  <a:pt x="889" y="43"/>
                  <a:pt x="885" y="43"/>
                  <a:pt x="880" y="42"/>
                </a:cubicBezTo>
                <a:cubicBezTo>
                  <a:pt x="880" y="48"/>
                  <a:pt x="879" y="52"/>
                  <a:pt x="878" y="57"/>
                </a:cubicBezTo>
                <a:close/>
                <a:moveTo>
                  <a:pt x="872" y="111"/>
                </a:moveTo>
                <a:cubicBezTo>
                  <a:pt x="878" y="112"/>
                  <a:pt x="884" y="113"/>
                  <a:pt x="890" y="113"/>
                </a:cubicBezTo>
                <a:cubicBezTo>
                  <a:pt x="890" y="108"/>
                  <a:pt x="890" y="102"/>
                  <a:pt x="891" y="97"/>
                </a:cubicBezTo>
                <a:cubicBezTo>
                  <a:pt x="885" y="96"/>
                  <a:pt x="879" y="96"/>
                  <a:pt x="874" y="95"/>
                </a:cubicBezTo>
                <a:cubicBezTo>
                  <a:pt x="873" y="100"/>
                  <a:pt x="873" y="106"/>
                  <a:pt x="872" y="111"/>
                </a:cubicBezTo>
                <a:close/>
                <a:moveTo>
                  <a:pt x="854" y="27"/>
                </a:moveTo>
                <a:cubicBezTo>
                  <a:pt x="859" y="27"/>
                  <a:pt x="863" y="27"/>
                  <a:pt x="868" y="27"/>
                </a:cubicBezTo>
                <a:cubicBezTo>
                  <a:pt x="868" y="22"/>
                  <a:pt x="868" y="18"/>
                  <a:pt x="868" y="14"/>
                </a:cubicBezTo>
                <a:cubicBezTo>
                  <a:pt x="864" y="13"/>
                  <a:pt x="860" y="13"/>
                  <a:pt x="856" y="13"/>
                </a:cubicBezTo>
                <a:cubicBezTo>
                  <a:pt x="855" y="18"/>
                  <a:pt x="855" y="22"/>
                  <a:pt x="854" y="27"/>
                </a:cubicBezTo>
                <a:close/>
                <a:moveTo>
                  <a:pt x="848" y="82"/>
                </a:moveTo>
                <a:cubicBezTo>
                  <a:pt x="853" y="83"/>
                  <a:pt x="859" y="83"/>
                  <a:pt x="865" y="84"/>
                </a:cubicBezTo>
                <a:cubicBezTo>
                  <a:pt x="865" y="78"/>
                  <a:pt x="865" y="73"/>
                  <a:pt x="865" y="68"/>
                </a:cubicBezTo>
                <a:cubicBezTo>
                  <a:pt x="860" y="67"/>
                  <a:pt x="855" y="67"/>
                  <a:pt x="850" y="66"/>
                </a:cubicBezTo>
                <a:cubicBezTo>
                  <a:pt x="849" y="72"/>
                  <a:pt x="848" y="77"/>
                  <a:pt x="848" y="82"/>
                </a:cubicBezTo>
                <a:close/>
                <a:moveTo>
                  <a:pt x="842" y="136"/>
                </a:moveTo>
                <a:cubicBezTo>
                  <a:pt x="848" y="137"/>
                  <a:pt x="855" y="138"/>
                  <a:pt x="861" y="139"/>
                </a:cubicBezTo>
                <a:cubicBezTo>
                  <a:pt x="861" y="133"/>
                  <a:pt x="861" y="127"/>
                  <a:pt x="861" y="121"/>
                </a:cubicBezTo>
                <a:cubicBezTo>
                  <a:pt x="858" y="121"/>
                  <a:pt x="855" y="121"/>
                  <a:pt x="852" y="121"/>
                </a:cubicBezTo>
                <a:cubicBezTo>
                  <a:pt x="849" y="120"/>
                  <a:pt x="846" y="119"/>
                  <a:pt x="844" y="119"/>
                </a:cubicBezTo>
                <a:cubicBezTo>
                  <a:pt x="843" y="125"/>
                  <a:pt x="842" y="131"/>
                  <a:pt x="842" y="136"/>
                </a:cubicBezTo>
                <a:close/>
                <a:moveTo>
                  <a:pt x="824" y="52"/>
                </a:moveTo>
                <a:cubicBezTo>
                  <a:pt x="829" y="52"/>
                  <a:pt x="834" y="53"/>
                  <a:pt x="839" y="53"/>
                </a:cubicBezTo>
                <a:cubicBezTo>
                  <a:pt x="839" y="48"/>
                  <a:pt x="840" y="44"/>
                  <a:pt x="840" y="38"/>
                </a:cubicBezTo>
                <a:cubicBezTo>
                  <a:pt x="835" y="38"/>
                  <a:pt x="831" y="38"/>
                  <a:pt x="826" y="37"/>
                </a:cubicBezTo>
                <a:cubicBezTo>
                  <a:pt x="825" y="42"/>
                  <a:pt x="825" y="47"/>
                  <a:pt x="824" y="52"/>
                </a:cubicBezTo>
                <a:close/>
                <a:moveTo>
                  <a:pt x="817" y="107"/>
                </a:moveTo>
                <a:cubicBezTo>
                  <a:pt x="824" y="108"/>
                  <a:pt x="830" y="108"/>
                  <a:pt x="835" y="109"/>
                </a:cubicBezTo>
                <a:cubicBezTo>
                  <a:pt x="835" y="103"/>
                  <a:pt x="836" y="97"/>
                  <a:pt x="836" y="92"/>
                </a:cubicBezTo>
                <a:cubicBezTo>
                  <a:pt x="830" y="91"/>
                  <a:pt x="825" y="91"/>
                  <a:pt x="820" y="90"/>
                </a:cubicBezTo>
                <a:cubicBezTo>
                  <a:pt x="819" y="96"/>
                  <a:pt x="818" y="102"/>
                  <a:pt x="817" y="107"/>
                </a:cubicBezTo>
                <a:close/>
                <a:moveTo>
                  <a:pt x="814" y="153"/>
                </a:moveTo>
                <a:cubicBezTo>
                  <a:pt x="814" y="156"/>
                  <a:pt x="812" y="160"/>
                  <a:pt x="812" y="162"/>
                </a:cubicBezTo>
                <a:cubicBezTo>
                  <a:pt x="819" y="162"/>
                  <a:pt x="825" y="163"/>
                  <a:pt x="831" y="163"/>
                </a:cubicBezTo>
                <a:cubicBezTo>
                  <a:pt x="831" y="158"/>
                  <a:pt x="831" y="152"/>
                  <a:pt x="831" y="145"/>
                </a:cubicBezTo>
                <a:cubicBezTo>
                  <a:pt x="826" y="145"/>
                  <a:pt x="820" y="144"/>
                  <a:pt x="814" y="144"/>
                </a:cubicBezTo>
                <a:cubicBezTo>
                  <a:pt x="814" y="147"/>
                  <a:pt x="814" y="150"/>
                  <a:pt x="814" y="153"/>
                </a:cubicBezTo>
                <a:close/>
                <a:moveTo>
                  <a:pt x="800" y="21"/>
                </a:moveTo>
                <a:cubicBezTo>
                  <a:pt x="805" y="22"/>
                  <a:pt x="809" y="22"/>
                  <a:pt x="814" y="22"/>
                </a:cubicBezTo>
                <a:cubicBezTo>
                  <a:pt x="814" y="18"/>
                  <a:pt x="814" y="14"/>
                  <a:pt x="814" y="10"/>
                </a:cubicBezTo>
                <a:cubicBezTo>
                  <a:pt x="810" y="9"/>
                  <a:pt x="806" y="9"/>
                  <a:pt x="802" y="9"/>
                </a:cubicBezTo>
                <a:cubicBezTo>
                  <a:pt x="801" y="13"/>
                  <a:pt x="801" y="17"/>
                  <a:pt x="800" y="21"/>
                </a:cubicBezTo>
                <a:close/>
                <a:moveTo>
                  <a:pt x="794" y="77"/>
                </a:moveTo>
                <a:cubicBezTo>
                  <a:pt x="799" y="77"/>
                  <a:pt x="804" y="78"/>
                  <a:pt x="810" y="78"/>
                </a:cubicBezTo>
                <a:cubicBezTo>
                  <a:pt x="810" y="73"/>
                  <a:pt x="810" y="68"/>
                  <a:pt x="811" y="63"/>
                </a:cubicBezTo>
                <a:cubicBezTo>
                  <a:pt x="805" y="62"/>
                  <a:pt x="800" y="62"/>
                  <a:pt x="796" y="61"/>
                </a:cubicBezTo>
                <a:cubicBezTo>
                  <a:pt x="795" y="67"/>
                  <a:pt x="794" y="72"/>
                  <a:pt x="794" y="77"/>
                </a:cubicBezTo>
                <a:close/>
                <a:moveTo>
                  <a:pt x="788" y="133"/>
                </a:moveTo>
                <a:cubicBezTo>
                  <a:pt x="793" y="133"/>
                  <a:pt x="800" y="133"/>
                  <a:pt x="805" y="133"/>
                </a:cubicBezTo>
                <a:cubicBezTo>
                  <a:pt x="806" y="128"/>
                  <a:pt x="806" y="122"/>
                  <a:pt x="807" y="116"/>
                </a:cubicBezTo>
                <a:cubicBezTo>
                  <a:pt x="802" y="116"/>
                  <a:pt x="796" y="115"/>
                  <a:pt x="791" y="115"/>
                </a:cubicBezTo>
                <a:cubicBezTo>
                  <a:pt x="790" y="121"/>
                  <a:pt x="789" y="127"/>
                  <a:pt x="788" y="133"/>
                </a:cubicBezTo>
                <a:close/>
                <a:moveTo>
                  <a:pt x="770" y="46"/>
                </a:moveTo>
                <a:cubicBezTo>
                  <a:pt x="775" y="47"/>
                  <a:pt x="780" y="47"/>
                  <a:pt x="784" y="48"/>
                </a:cubicBezTo>
                <a:cubicBezTo>
                  <a:pt x="784" y="43"/>
                  <a:pt x="784" y="39"/>
                  <a:pt x="784" y="34"/>
                </a:cubicBezTo>
                <a:cubicBezTo>
                  <a:pt x="780" y="34"/>
                  <a:pt x="776" y="33"/>
                  <a:pt x="772" y="33"/>
                </a:cubicBezTo>
                <a:cubicBezTo>
                  <a:pt x="771" y="37"/>
                  <a:pt x="771" y="42"/>
                  <a:pt x="770" y="46"/>
                </a:cubicBezTo>
                <a:close/>
                <a:moveTo>
                  <a:pt x="764" y="102"/>
                </a:moveTo>
                <a:cubicBezTo>
                  <a:pt x="769" y="102"/>
                  <a:pt x="775" y="103"/>
                  <a:pt x="780" y="103"/>
                </a:cubicBezTo>
                <a:cubicBezTo>
                  <a:pt x="780" y="98"/>
                  <a:pt x="781" y="92"/>
                  <a:pt x="781" y="87"/>
                </a:cubicBezTo>
                <a:cubicBezTo>
                  <a:pt x="776" y="86"/>
                  <a:pt x="771" y="86"/>
                  <a:pt x="766" y="86"/>
                </a:cubicBezTo>
                <a:cubicBezTo>
                  <a:pt x="766" y="91"/>
                  <a:pt x="765" y="97"/>
                  <a:pt x="764" y="102"/>
                </a:cubicBezTo>
                <a:close/>
                <a:moveTo>
                  <a:pt x="757" y="159"/>
                </a:moveTo>
                <a:cubicBezTo>
                  <a:pt x="764" y="156"/>
                  <a:pt x="771" y="157"/>
                  <a:pt x="777" y="160"/>
                </a:cubicBezTo>
                <a:cubicBezTo>
                  <a:pt x="777" y="154"/>
                  <a:pt x="778" y="147"/>
                  <a:pt x="778" y="140"/>
                </a:cubicBezTo>
                <a:cubicBezTo>
                  <a:pt x="772" y="140"/>
                  <a:pt x="766" y="139"/>
                  <a:pt x="760" y="139"/>
                </a:cubicBezTo>
                <a:cubicBezTo>
                  <a:pt x="759" y="145"/>
                  <a:pt x="758" y="152"/>
                  <a:pt x="757" y="159"/>
                </a:cubicBezTo>
                <a:close/>
                <a:moveTo>
                  <a:pt x="740" y="71"/>
                </a:moveTo>
                <a:cubicBezTo>
                  <a:pt x="745" y="72"/>
                  <a:pt x="750" y="72"/>
                  <a:pt x="755" y="73"/>
                </a:cubicBezTo>
                <a:cubicBezTo>
                  <a:pt x="755" y="68"/>
                  <a:pt x="755" y="63"/>
                  <a:pt x="755" y="59"/>
                </a:cubicBezTo>
                <a:cubicBezTo>
                  <a:pt x="751" y="58"/>
                  <a:pt x="746" y="58"/>
                  <a:pt x="741" y="57"/>
                </a:cubicBezTo>
                <a:cubicBezTo>
                  <a:pt x="741" y="62"/>
                  <a:pt x="740" y="67"/>
                  <a:pt x="740" y="71"/>
                </a:cubicBezTo>
                <a:close/>
                <a:moveTo>
                  <a:pt x="735" y="127"/>
                </a:moveTo>
                <a:cubicBezTo>
                  <a:pt x="740" y="127"/>
                  <a:pt x="746" y="128"/>
                  <a:pt x="752" y="129"/>
                </a:cubicBezTo>
                <a:cubicBezTo>
                  <a:pt x="752" y="123"/>
                  <a:pt x="752" y="117"/>
                  <a:pt x="753" y="111"/>
                </a:cubicBezTo>
                <a:cubicBezTo>
                  <a:pt x="747" y="111"/>
                  <a:pt x="741" y="110"/>
                  <a:pt x="735" y="109"/>
                </a:cubicBezTo>
                <a:cubicBezTo>
                  <a:pt x="735" y="115"/>
                  <a:pt x="735" y="121"/>
                  <a:pt x="735" y="127"/>
                </a:cubicBezTo>
                <a:close/>
                <a:moveTo>
                  <a:pt x="716" y="42"/>
                </a:moveTo>
                <a:cubicBezTo>
                  <a:pt x="720" y="42"/>
                  <a:pt x="725" y="43"/>
                  <a:pt x="730" y="43"/>
                </a:cubicBezTo>
                <a:cubicBezTo>
                  <a:pt x="730" y="38"/>
                  <a:pt x="730" y="34"/>
                  <a:pt x="730" y="29"/>
                </a:cubicBezTo>
                <a:cubicBezTo>
                  <a:pt x="726" y="29"/>
                  <a:pt x="722" y="28"/>
                  <a:pt x="717" y="28"/>
                </a:cubicBezTo>
                <a:cubicBezTo>
                  <a:pt x="717" y="33"/>
                  <a:pt x="716" y="37"/>
                  <a:pt x="716" y="42"/>
                </a:cubicBezTo>
                <a:close/>
                <a:moveTo>
                  <a:pt x="710" y="97"/>
                </a:moveTo>
                <a:cubicBezTo>
                  <a:pt x="716" y="98"/>
                  <a:pt x="721" y="98"/>
                  <a:pt x="727" y="99"/>
                </a:cubicBezTo>
                <a:cubicBezTo>
                  <a:pt x="727" y="94"/>
                  <a:pt x="727" y="88"/>
                  <a:pt x="727" y="82"/>
                </a:cubicBezTo>
                <a:cubicBezTo>
                  <a:pt x="722" y="82"/>
                  <a:pt x="717" y="82"/>
                  <a:pt x="712" y="82"/>
                </a:cubicBezTo>
                <a:cubicBezTo>
                  <a:pt x="711" y="87"/>
                  <a:pt x="711" y="93"/>
                  <a:pt x="710" y="97"/>
                </a:cubicBezTo>
                <a:close/>
                <a:moveTo>
                  <a:pt x="704" y="151"/>
                </a:moveTo>
                <a:cubicBezTo>
                  <a:pt x="710" y="152"/>
                  <a:pt x="716" y="153"/>
                  <a:pt x="723" y="154"/>
                </a:cubicBezTo>
                <a:cubicBezTo>
                  <a:pt x="723" y="148"/>
                  <a:pt x="723" y="143"/>
                  <a:pt x="723" y="137"/>
                </a:cubicBezTo>
                <a:cubicBezTo>
                  <a:pt x="717" y="136"/>
                  <a:pt x="711" y="135"/>
                  <a:pt x="706" y="135"/>
                </a:cubicBezTo>
                <a:cubicBezTo>
                  <a:pt x="705" y="141"/>
                  <a:pt x="705" y="146"/>
                  <a:pt x="704" y="151"/>
                </a:cubicBezTo>
                <a:close/>
                <a:moveTo>
                  <a:pt x="722" y="187"/>
                </a:moveTo>
                <a:cubicBezTo>
                  <a:pt x="715" y="190"/>
                  <a:pt x="707" y="190"/>
                  <a:pt x="698" y="186"/>
                </a:cubicBezTo>
                <a:cubicBezTo>
                  <a:pt x="702" y="194"/>
                  <a:pt x="701" y="201"/>
                  <a:pt x="697" y="207"/>
                </a:cubicBezTo>
                <a:cubicBezTo>
                  <a:pt x="696" y="208"/>
                  <a:pt x="696" y="209"/>
                  <a:pt x="696" y="209"/>
                </a:cubicBezTo>
                <a:cubicBezTo>
                  <a:pt x="705" y="206"/>
                  <a:pt x="713" y="207"/>
                  <a:pt x="720" y="212"/>
                </a:cubicBezTo>
                <a:cubicBezTo>
                  <a:pt x="716" y="203"/>
                  <a:pt x="717" y="195"/>
                  <a:pt x="722" y="187"/>
                </a:cubicBezTo>
                <a:close/>
                <a:moveTo>
                  <a:pt x="686" y="67"/>
                </a:moveTo>
                <a:cubicBezTo>
                  <a:pt x="691" y="67"/>
                  <a:pt x="695" y="67"/>
                  <a:pt x="700" y="68"/>
                </a:cubicBezTo>
                <a:cubicBezTo>
                  <a:pt x="700" y="63"/>
                  <a:pt x="700" y="58"/>
                  <a:pt x="701" y="54"/>
                </a:cubicBezTo>
                <a:cubicBezTo>
                  <a:pt x="696" y="53"/>
                  <a:pt x="692" y="53"/>
                  <a:pt x="688" y="53"/>
                </a:cubicBezTo>
                <a:cubicBezTo>
                  <a:pt x="687" y="58"/>
                  <a:pt x="687" y="62"/>
                  <a:pt x="686" y="67"/>
                </a:cubicBezTo>
                <a:close/>
                <a:moveTo>
                  <a:pt x="680" y="122"/>
                </a:moveTo>
                <a:cubicBezTo>
                  <a:pt x="686" y="123"/>
                  <a:pt x="691" y="123"/>
                  <a:pt x="697" y="124"/>
                </a:cubicBezTo>
                <a:cubicBezTo>
                  <a:pt x="697" y="118"/>
                  <a:pt x="697" y="113"/>
                  <a:pt x="698" y="107"/>
                </a:cubicBezTo>
                <a:cubicBezTo>
                  <a:pt x="692" y="107"/>
                  <a:pt x="687" y="106"/>
                  <a:pt x="682" y="106"/>
                </a:cubicBezTo>
                <a:cubicBezTo>
                  <a:pt x="681" y="112"/>
                  <a:pt x="680" y="117"/>
                  <a:pt x="680" y="122"/>
                </a:cubicBezTo>
                <a:close/>
                <a:moveTo>
                  <a:pt x="675" y="177"/>
                </a:moveTo>
                <a:cubicBezTo>
                  <a:pt x="680" y="177"/>
                  <a:pt x="687" y="178"/>
                  <a:pt x="693" y="178"/>
                </a:cubicBezTo>
                <a:cubicBezTo>
                  <a:pt x="693" y="173"/>
                  <a:pt x="693" y="167"/>
                  <a:pt x="693" y="161"/>
                </a:cubicBezTo>
                <a:cubicBezTo>
                  <a:pt x="688" y="161"/>
                  <a:pt x="682" y="160"/>
                  <a:pt x="676" y="160"/>
                </a:cubicBezTo>
                <a:cubicBezTo>
                  <a:pt x="676" y="165"/>
                  <a:pt x="675" y="171"/>
                  <a:pt x="675" y="177"/>
                </a:cubicBezTo>
                <a:close/>
                <a:moveTo>
                  <a:pt x="656" y="92"/>
                </a:moveTo>
                <a:cubicBezTo>
                  <a:pt x="662" y="92"/>
                  <a:pt x="666" y="93"/>
                  <a:pt x="671" y="93"/>
                </a:cubicBezTo>
                <a:cubicBezTo>
                  <a:pt x="672" y="88"/>
                  <a:pt x="672" y="84"/>
                  <a:pt x="672" y="78"/>
                </a:cubicBezTo>
                <a:cubicBezTo>
                  <a:pt x="667" y="78"/>
                  <a:pt x="663" y="77"/>
                  <a:pt x="658" y="77"/>
                </a:cubicBezTo>
                <a:cubicBezTo>
                  <a:pt x="657" y="82"/>
                  <a:pt x="657" y="87"/>
                  <a:pt x="656" y="92"/>
                </a:cubicBezTo>
                <a:close/>
                <a:moveTo>
                  <a:pt x="649" y="148"/>
                </a:moveTo>
                <a:cubicBezTo>
                  <a:pt x="655" y="148"/>
                  <a:pt x="661" y="148"/>
                  <a:pt x="667" y="148"/>
                </a:cubicBezTo>
                <a:cubicBezTo>
                  <a:pt x="667" y="143"/>
                  <a:pt x="668" y="137"/>
                  <a:pt x="668" y="132"/>
                </a:cubicBezTo>
                <a:cubicBezTo>
                  <a:pt x="662" y="131"/>
                  <a:pt x="657" y="131"/>
                  <a:pt x="652" y="130"/>
                </a:cubicBezTo>
                <a:cubicBezTo>
                  <a:pt x="651" y="137"/>
                  <a:pt x="650" y="142"/>
                  <a:pt x="649" y="148"/>
                </a:cubicBezTo>
                <a:close/>
                <a:moveTo>
                  <a:pt x="646" y="193"/>
                </a:moveTo>
                <a:cubicBezTo>
                  <a:pt x="646" y="196"/>
                  <a:pt x="645" y="199"/>
                  <a:pt x="644" y="201"/>
                </a:cubicBezTo>
                <a:cubicBezTo>
                  <a:pt x="651" y="202"/>
                  <a:pt x="658" y="203"/>
                  <a:pt x="665" y="204"/>
                </a:cubicBezTo>
                <a:cubicBezTo>
                  <a:pt x="665" y="198"/>
                  <a:pt x="665" y="192"/>
                  <a:pt x="665" y="186"/>
                </a:cubicBezTo>
                <a:cubicBezTo>
                  <a:pt x="659" y="185"/>
                  <a:pt x="652" y="184"/>
                  <a:pt x="646" y="184"/>
                </a:cubicBezTo>
                <a:cubicBezTo>
                  <a:pt x="646" y="186"/>
                  <a:pt x="647" y="189"/>
                  <a:pt x="646" y="193"/>
                </a:cubicBezTo>
                <a:close/>
                <a:moveTo>
                  <a:pt x="632" y="61"/>
                </a:moveTo>
                <a:cubicBezTo>
                  <a:pt x="637" y="61"/>
                  <a:pt x="641" y="62"/>
                  <a:pt x="646" y="63"/>
                </a:cubicBezTo>
                <a:cubicBezTo>
                  <a:pt x="646" y="58"/>
                  <a:pt x="646" y="54"/>
                  <a:pt x="646" y="50"/>
                </a:cubicBezTo>
                <a:cubicBezTo>
                  <a:pt x="642" y="49"/>
                  <a:pt x="638" y="49"/>
                  <a:pt x="633" y="49"/>
                </a:cubicBezTo>
                <a:cubicBezTo>
                  <a:pt x="633" y="53"/>
                  <a:pt x="633" y="57"/>
                  <a:pt x="632" y="61"/>
                </a:cubicBezTo>
                <a:close/>
                <a:moveTo>
                  <a:pt x="626" y="117"/>
                </a:moveTo>
                <a:cubicBezTo>
                  <a:pt x="631" y="117"/>
                  <a:pt x="636" y="118"/>
                  <a:pt x="642" y="118"/>
                </a:cubicBezTo>
                <a:cubicBezTo>
                  <a:pt x="642" y="113"/>
                  <a:pt x="642" y="108"/>
                  <a:pt x="643" y="103"/>
                </a:cubicBezTo>
                <a:cubicBezTo>
                  <a:pt x="637" y="102"/>
                  <a:pt x="632" y="102"/>
                  <a:pt x="628" y="101"/>
                </a:cubicBezTo>
                <a:cubicBezTo>
                  <a:pt x="627" y="107"/>
                  <a:pt x="626" y="112"/>
                  <a:pt x="626" y="117"/>
                </a:cubicBezTo>
                <a:close/>
                <a:moveTo>
                  <a:pt x="620" y="172"/>
                </a:moveTo>
                <a:cubicBezTo>
                  <a:pt x="626" y="173"/>
                  <a:pt x="633" y="173"/>
                  <a:pt x="638" y="174"/>
                </a:cubicBezTo>
                <a:cubicBezTo>
                  <a:pt x="639" y="168"/>
                  <a:pt x="639" y="162"/>
                  <a:pt x="640" y="155"/>
                </a:cubicBezTo>
                <a:cubicBezTo>
                  <a:pt x="634" y="155"/>
                  <a:pt x="628" y="155"/>
                  <a:pt x="622" y="155"/>
                </a:cubicBezTo>
                <a:cubicBezTo>
                  <a:pt x="622" y="161"/>
                  <a:pt x="621" y="167"/>
                  <a:pt x="620" y="172"/>
                </a:cubicBezTo>
                <a:close/>
                <a:moveTo>
                  <a:pt x="602" y="86"/>
                </a:moveTo>
                <a:cubicBezTo>
                  <a:pt x="607" y="87"/>
                  <a:pt x="612" y="87"/>
                  <a:pt x="616" y="88"/>
                </a:cubicBezTo>
                <a:cubicBezTo>
                  <a:pt x="616" y="83"/>
                  <a:pt x="617" y="79"/>
                  <a:pt x="617" y="74"/>
                </a:cubicBezTo>
                <a:cubicBezTo>
                  <a:pt x="612" y="74"/>
                  <a:pt x="608" y="74"/>
                  <a:pt x="603" y="73"/>
                </a:cubicBezTo>
                <a:cubicBezTo>
                  <a:pt x="603" y="78"/>
                  <a:pt x="603" y="82"/>
                  <a:pt x="602" y="86"/>
                </a:cubicBezTo>
                <a:close/>
                <a:moveTo>
                  <a:pt x="596" y="142"/>
                </a:moveTo>
                <a:cubicBezTo>
                  <a:pt x="602" y="142"/>
                  <a:pt x="607" y="143"/>
                  <a:pt x="612" y="143"/>
                </a:cubicBezTo>
                <a:cubicBezTo>
                  <a:pt x="612" y="138"/>
                  <a:pt x="613" y="133"/>
                  <a:pt x="613" y="126"/>
                </a:cubicBezTo>
                <a:cubicBezTo>
                  <a:pt x="608" y="126"/>
                  <a:pt x="603" y="126"/>
                  <a:pt x="598" y="126"/>
                </a:cubicBezTo>
                <a:cubicBezTo>
                  <a:pt x="598" y="132"/>
                  <a:pt x="597" y="137"/>
                  <a:pt x="596" y="142"/>
                </a:cubicBezTo>
                <a:close/>
                <a:moveTo>
                  <a:pt x="590" y="197"/>
                </a:moveTo>
                <a:cubicBezTo>
                  <a:pt x="596" y="198"/>
                  <a:pt x="603" y="198"/>
                  <a:pt x="609" y="199"/>
                </a:cubicBezTo>
                <a:cubicBezTo>
                  <a:pt x="609" y="193"/>
                  <a:pt x="610" y="186"/>
                  <a:pt x="610" y="181"/>
                </a:cubicBezTo>
                <a:cubicBezTo>
                  <a:pt x="604" y="180"/>
                  <a:pt x="598" y="180"/>
                  <a:pt x="592" y="179"/>
                </a:cubicBezTo>
                <a:cubicBezTo>
                  <a:pt x="592" y="185"/>
                  <a:pt x="591" y="192"/>
                  <a:pt x="590" y="197"/>
                </a:cubicBezTo>
                <a:close/>
                <a:moveTo>
                  <a:pt x="573" y="111"/>
                </a:moveTo>
                <a:cubicBezTo>
                  <a:pt x="578" y="112"/>
                  <a:pt x="582" y="112"/>
                  <a:pt x="587" y="112"/>
                </a:cubicBezTo>
                <a:cubicBezTo>
                  <a:pt x="587" y="107"/>
                  <a:pt x="587" y="103"/>
                  <a:pt x="587" y="99"/>
                </a:cubicBezTo>
                <a:cubicBezTo>
                  <a:pt x="583" y="99"/>
                  <a:pt x="579" y="98"/>
                  <a:pt x="574" y="98"/>
                </a:cubicBezTo>
                <a:cubicBezTo>
                  <a:pt x="574" y="102"/>
                  <a:pt x="573" y="106"/>
                  <a:pt x="573" y="111"/>
                </a:cubicBezTo>
                <a:close/>
                <a:moveTo>
                  <a:pt x="567" y="166"/>
                </a:moveTo>
                <a:cubicBezTo>
                  <a:pt x="572" y="167"/>
                  <a:pt x="578" y="168"/>
                  <a:pt x="583" y="168"/>
                </a:cubicBezTo>
                <a:cubicBezTo>
                  <a:pt x="584" y="162"/>
                  <a:pt x="584" y="156"/>
                  <a:pt x="585" y="152"/>
                </a:cubicBezTo>
                <a:cubicBezTo>
                  <a:pt x="579" y="151"/>
                  <a:pt x="573" y="151"/>
                  <a:pt x="568" y="150"/>
                </a:cubicBezTo>
                <a:cubicBezTo>
                  <a:pt x="568" y="156"/>
                  <a:pt x="567" y="161"/>
                  <a:pt x="567" y="166"/>
                </a:cubicBezTo>
                <a:close/>
                <a:moveTo>
                  <a:pt x="543" y="137"/>
                </a:moveTo>
                <a:cubicBezTo>
                  <a:pt x="548" y="138"/>
                  <a:pt x="553" y="138"/>
                  <a:pt x="558" y="139"/>
                </a:cubicBezTo>
                <a:cubicBezTo>
                  <a:pt x="558" y="133"/>
                  <a:pt x="558" y="128"/>
                  <a:pt x="558" y="123"/>
                </a:cubicBezTo>
                <a:cubicBezTo>
                  <a:pt x="554" y="123"/>
                  <a:pt x="549" y="123"/>
                  <a:pt x="544" y="122"/>
                </a:cubicBezTo>
                <a:cubicBezTo>
                  <a:pt x="544" y="127"/>
                  <a:pt x="543" y="132"/>
                  <a:pt x="543" y="137"/>
                </a:cubicBezTo>
                <a:close/>
                <a:moveTo>
                  <a:pt x="537" y="191"/>
                </a:moveTo>
                <a:cubicBezTo>
                  <a:pt x="543" y="192"/>
                  <a:pt x="548" y="193"/>
                  <a:pt x="554" y="193"/>
                </a:cubicBezTo>
                <a:cubicBezTo>
                  <a:pt x="554" y="188"/>
                  <a:pt x="554" y="183"/>
                  <a:pt x="555" y="177"/>
                </a:cubicBezTo>
                <a:cubicBezTo>
                  <a:pt x="549" y="177"/>
                  <a:pt x="544" y="176"/>
                  <a:pt x="538" y="176"/>
                </a:cubicBezTo>
                <a:cubicBezTo>
                  <a:pt x="538" y="181"/>
                  <a:pt x="537" y="187"/>
                  <a:pt x="537" y="191"/>
                </a:cubicBezTo>
                <a:close/>
                <a:moveTo>
                  <a:pt x="531" y="248"/>
                </a:moveTo>
                <a:cubicBezTo>
                  <a:pt x="538" y="246"/>
                  <a:pt x="545" y="247"/>
                  <a:pt x="552" y="251"/>
                </a:cubicBezTo>
                <a:cubicBezTo>
                  <a:pt x="549" y="243"/>
                  <a:pt x="549" y="236"/>
                  <a:pt x="554" y="229"/>
                </a:cubicBezTo>
                <a:cubicBezTo>
                  <a:pt x="554" y="228"/>
                  <a:pt x="553" y="227"/>
                  <a:pt x="553" y="226"/>
                </a:cubicBezTo>
                <a:cubicBezTo>
                  <a:pt x="555" y="225"/>
                  <a:pt x="557" y="225"/>
                  <a:pt x="559" y="224"/>
                </a:cubicBezTo>
                <a:cubicBezTo>
                  <a:pt x="565" y="221"/>
                  <a:pt x="571" y="221"/>
                  <a:pt x="577" y="224"/>
                </a:cubicBezTo>
                <a:cubicBezTo>
                  <a:pt x="578" y="224"/>
                  <a:pt x="579" y="224"/>
                  <a:pt x="579" y="224"/>
                </a:cubicBezTo>
                <a:cubicBezTo>
                  <a:pt x="579" y="217"/>
                  <a:pt x="580" y="211"/>
                  <a:pt x="580" y="205"/>
                </a:cubicBezTo>
                <a:cubicBezTo>
                  <a:pt x="575" y="205"/>
                  <a:pt x="568" y="204"/>
                  <a:pt x="561" y="204"/>
                </a:cubicBezTo>
                <a:cubicBezTo>
                  <a:pt x="562" y="206"/>
                  <a:pt x="562" y="208"/>
                  <a:pt x="562" y="211"/>
                </a:cubicBezTo>
                <a:cubicBezTo>
                  <a:pt x="562" y="217"/>
                  <a:pt x="561" y="223"/>
                  <a:pt x="553" y="226"/>
                </a:cubicBezTo>
                <a:cubicBezTo>
                  <a:pt x="553" y="226"/>
                  <a:pt x="553" y="226"/>
                  <a:pt x="553" y="226"/>
                </a:cubicBezTo>
                <a:cubicBezTo>
                  <a:pt x="547" y="233"/>
                  <a:pt x="540" y="229"/>
                  <a:pt x="533" y="228"/>
                </a:cubicBezTo>
                <a:cubicBezTo>
                  <a:pt x="532" y="235"/>
                  <a:pt x="532" y="242"/>
                  <a:pt x="531" y="248"/>
                </a:cubicBezTo>
                <a:close/>
                <a:moveTo>
                  <a:pt x="513" y="162"/>
                </a:moveTo>
                <a:cubicBezTo>
                  <a:pt x="518" y="162"/>
                  <a:pt x="523" y="163"/>
                  <a:pt x="528" y="164"/>
                </a:cubicBezTo>
                <a:cubicBezTo>
                  <a:pt x="529" y="158"/>
                  <a:pt x="529" y="153"/>
                  <a:pt x="529" y="148"/>
                </a:cubicBezTo>
                <a:cubicBezTo>
                  <a:pt x="524" y="147"/>
                  <a:pt x="519" y="147"/>
                  <a:pt x="514" y="147"/>
                </a:cubicBezTo>
                <a:cubicBezTo>
                  <a:pt x="514" y="152"/>
                  <a:pt x="513" y="157"/>
                  <a:pt x="513" y="162"/>
                </a:cubicBezTo>
                <a:close/>
                <a:moveTo>
                  <a:pt x="507" y="216"/>
                </a:moveTo>
                <a:cubicBezTo>
                  <a:pt x="513" y="217"/>
                  <a:pt x="519" y="217"/>
                  <a:pt x="525" y="218"/>
                </a:cubicBezTo>
                <a:cubicBezTo>
                  <a:pt x="525" y="213"/>
                  <a:pt x="525" y="207"/>
                  <a:pt x="525" y="201"/>
                </a:cubicBezTo>
                <a:cubicBezTo>
                  <a:pt x="519" y="201"/>
                  <a:pt x="514" y="201"/>
                  <a:pt x="509" y="200"/>
                </a:cubicBezTo>
                <a:cubicBezTo>
                  <a:pt x="509" y="206"/>
                  <a:pt x="508" y="211"/>
                  <a:pt x="507" y="216"/>
                </a:cubicBezTo>
                <a:close/>
                <a:moveTo>
                  <a:pt x="523" y="254"/>
                </a:moveTo>
                <a:cubicBezTo>
                  <a:pt x="516" y="254"/>
                  <a:pt x="509" y="253"/>
                  <a:pt x="502" y="253"/>
                </a:cubicBezTo>
                <a:cubicBezTo>
                  <a:pt x="505" y="260"/>
                  <a:pt x="502" y="267"/>
                  <a:pt x="500" y="274"/>
                </a:cubicBezTo>
                <a:cubicBezTo>
                  <a:pt x="507" y="271"/>
                  <a:pt x="514" y="271"/>
                  <a:pt x="520" y="275"/>
                </a:cubicBezTo>
                <a:cubicBezTo>
                  <a:pt x="521" y="276"/>
                  <a:pt x="522" y="276"/>
                  <a:pt x="523" y="276"/>
                </a:cubicBezTo>
                <a:cubicBezTo>
                  <a:pt x="519" y="268"/>
                  <a:pt x="520" y="261"/>
                  <a:pt x="523" y="254"/>
                </a:cubicBezTo>
                <a:close/>
                <a:moveTo>
                  <a:pt x="489" y="131"/>
                </a:moveTo>
                <a:cubicBezTo>
                  <a:pt x="493" y="132"/>
                  <a:pt x="498" y="132"/>
                  <a:pt x="503" y="133"/>
                </a:cubicBezTo>
                <a:cubicBezTo>
                  <a:pt x="503" y="128"/>
                  <a:pt x="503" y="123"/>
                  <a:pt x="504" y="119"/>
                </a:cubicBezTo>
                <a:cubicBezTo>
                  <a:pt x="499" y="118"/>
                  <a:pt x="495" y="118"/>
                  <a:pt x="490" y="118"/>
                </a:cubicBezTo>
                <a:cubicBezTo>
                  <a:pt x="490" y="122"/>
                  <a:pt x="489" y="126"/>
                  <a:pt x="489" y="131"/>
                </a:cubicBezTo>
                <a:close/>
                <a:moveTo>
                  <a:pt x="483" y="187"/>
                </a:moveTo>
                <a:cubicBezTo>
                  <a:pt x="489" y="187"/>
                  <a:pt x="494" y="188"/>
                  <a:pt x="499" y="188"/>
                </a:cubicBezTo>
                <a:cubicBezTo>
                  <a:pt x="499" y="183"/>
                  <a:pt x="499" y="178"/>
                  <a:pt x="500" y="172"/>
                </a:cubicBezTo>
                <a:cubicBezTo>
                  <a:pt x="495" y="172"/>
                  <a:pt x="490" y="172"/>
                  <a:pt x="485" y="172"/>
                </a:cubicBezTo>
                <a:cubicBezTo>
                  <a:pt x="485" y="177"/>
                  <a:pt x="484" y="182"/>
                  <a:pt x="483" y="187"/>
                </a:cubicBezTo>
                <a:close/>
                <a:moveTo>
                  <a:pt x="497" y="276"/>
                </a:moveTo>
                <a:cubicBezTo>
                  <a:pt x="488" y="280"/>
                  <a:pt x="479" y="281"/>
                  <a:pt x="470" y="274"/>
                </a:cubicBezTo>
                <a:cubicBezTo>
                  <a:pt x="474" y="284"/>
                  <a:pt x="474" y="292"/>
                  <a:pt x="468" y="300"/>
                </a:cubicBezTo>
                <a:cubicBezTo>
                  <a:pt x="477" y="296"/>
                  <a:pt x="485" y="294"/>
                  <a:pt x="493" y="302"/>
                </a:cubicBezTo>
                <a:cubicBezTo>
                  <a:pt x="489" y="293"/>
                  <a:pt x="489" y="284"/>
                  <a:pt x="497" y="276"/>
                </a:cubicBezTo>
                <a:close/>
                <a:moveTo>
                  <a:pt x="479" y="233"/>
                </a:moveTo>
                <a:cubicBezTo>
                  <a:pt x="479" y="236"/>
                  <a:pt x="478" y="239"/>
                  <a:pt x="477" y="241"/>
                </a:cubicBezTo>
                <a:cubicBezTo>
                  <a:pt x="484" y="242"/>
                  <a:pt x="490" y="243"/>
                  <a:pt x="495" y="243"/>
                </a:cubicBezTo>
                <a:cubicBezTo>
                  <a:pt x="495" y="237"/>
                  <a:pt x="496" y="231"/>
                  <a:pt x="496" y="226"/>
                </a:cubicBezTo>
                <a:cubicBezTo>
                  <a:pt x="490" y="226"/>
                  <a:pt x="485" y="225"/>
                  <a:pt x="478" y="225"/>
                </a:cubicBezTo>
                <a:cubicBezTo>
                  <a:pt x="479" y="227"/>
                  <a:pt x="479" y="230"/>
                  <a:pt x="479" y="233"/>
                </a:cubicBezTo>
                <a:close/>
                <a:moveTo>
                  <a:pt x="460" y="156"/>
                </a:moveTo>
                <a:cubicBezTo>
                  <a:pt x="465" y="157"/>
                  <a:pt x="469" y="157"/>
                  <a:pt x="473" y="157"/>
                </a:cubicBezTo>
                <a:cubicBezTo>
                  <a:pt x="473" y="153"/>
                  <a:pt x="474" y="148"/>
                  <a:pt x="474" y="143"/>
                </a:cubicBezTo>
                <a:cubicBezTo>
                  <a:pt x="470" y="143"/>
                  <a:pt x="466" y="143"/>
                  <a:pt x="461" y="143"/>
                </a:cubicBezTo>
                <a:cubicBezTo>
                  <a:pt x="461" y="148"/>
                  <a:pt x="460" y="152"/>
                  <a:pt x="460" y="156"/>
                </a:cubicBezTo>
                <a:close/>
                <a:moveTo>
                  <a:pt x="453" y="212"/>
                </a:moveTo>
                <a:cubicBezTo>
                  <a:pt x="459" y="212"/>
                  <a:pt x="465" y="213"/>
                  <a:pt x="470" y="213"/>
                </a:cubicBezTo>
                <a:cubicBezTo>
                  <a:pt x="470" y="208"/>
                  <a:pt x="471" y="202"/>
                  <a:pt x="471" y="197"/>
                </a:cubicBezTo>
                <a:cubicBezTo>
                  <a:pt x="465" y="197"/>
                  <a:pt x="460" y="196"/>
                  <a:pt x="455" y="196"/>
                </a:cubicBezTo>
                <a:cubicBezTo>
                  <a:pt x="455" y="201"/>
                  <a:pt x="454" y="206"/>
                  <a:pt x="453" y="212"/>
                </a:cubicBezTo>
                <a:close/>
                <a:moveTo>
                  <a:pt x="447" y="267"/>
                </a:moveTo>
                <a:cubicBezTo>
                  <a:pt x="454" y="268"/>
                  <a:pt x="460" y="268"/>
                  <a:pt x="466" y="269"/>
                </a:cubicBezTo>
                <a:cubicBezTo>
                  <a:pt x="466" y="264"/>
                  <a:pt x="466" y="257"/>
                  <a:pt x="466" y="251"/>
                </a:cubicBezTo>
                <a:cubicBezTo>
                  <a:pt x="460" y="250"/>
                  <a:pt x="455" y="250"/>
                  <a:pt x="449" y="249"/>
                </a:cubicBezTo>
                <a:cubicBezTo>
                  <a:pt x="449" y="255"/>
                  <a:pt x="448" y="261"/>
                  <a:pt x="447" y="267"/>
                </a:cubicBezTo>
                <a:close/>
                <a:moveTo>
                  <a:pt x="430" y="181"/>
                </a:moveTo>
                <a:cubicBezTo>
                  <a:pt x="435" y="181"/>
                  <a:pt x="440" y="182"/>
                  <a:pt x="444" y="182"/>
                </a:cubicBezTo>
                <a:cubicBezTo>
                  <a:pt x="445" y="177"/>
                  <a:pt x="445" y="172"/>
                  <a:pt x="445" y="168"/>
                </a:cubicBezTo>
                <a:cubicBezTo>
                  <a:pt x="440" y="168"/>
                  <a:pt x="436" y="167"/>
                  <a:pt x="431" y="167"/>
                </a:cubicBezTo>
                <a:cubicBezTo>
                  <a:pt x="431" y="172"/>
                  <a:pt x="430" y="176"/>
                  <a:pt x="430" y="181"/>
                </a:cubicBezTo>
                <a:close/>
                <a:moveTo>
                  <a:pt x="424" y="236"/>
                </a:moveTo>
                <a:cubicBezTo>
                  <a:pt x="429" y="237"/>
                  <a:pt x="435" y="237"/>
                  <a:pt x="440" y="238"/>
                </a:cubicBezTo>
                <a:cubicBezTo>
                  <a:pt x="440" y="232"/>
                  <a:pt x="441" y="227"/>
                  <a:pt x="441" y="222"/>
                </a:cubicBezTo>
                <a:cubicBezTo>
                  <a:pt x="436" y="221"/>
                  <a:pt x="430" y="221"/>
                  <a:pt x="425" y="221"/>
                </a:cubicBezTo>
                <a:cubicBezTo>
                  <a:pt x="425" y="226"/>
                  <a:pt x="424" y="231"/>
                  <a:pt x="424" y="236"/>
                </a:cubicBezTo>
                <a:close/>
                <a:moveTo>
                  <a:pt x="418" y="292"/>
                </a:moveTo>
                <a:cubicBezTo>
                  <a:pt x="424" y="292"/>
                  <a:pt x="430" y="293"/>
                  <a:pt x="435" y="293"/>
                </a:cubicBezTo>
                <a:cubicBezTo>
                  <a:pt x="436" y="287"/>
                  <a:pt x="436" y="281"/>
                  <a:pt x="437" y="275"/>
                </a:cubicBezTo>
                <a:cubicBezTo>
                  <a:pt x="432" y="275"/>
                  <a:pt x="426" y="275"/>
                  <a:pt x="420" y="274"/>
                </a:cubicBezTo>
                <a:cubicBezTo>
                  <a:pt x="420" y="280"/>
                  <a:pt x="419" y="286"/>
                  <a:pt x="418" y="292"/>
                </a:cubicBezTo>
                <a:close/>
                <a:moveTo>
                  <a:pt x="400" y="206"/>
                </a:moveTo>
                <a:cubicBezTo>
                  <a:pt x="405" y="206"/>
                  <a:pt x="409" y="207"/>
                  <a:pt x="414" y="207"/>
                </a:cubicBezTo>
                <a:cubicBezTo>
                  <a:pt x="415" y="202"/>
                  <a:pt x="415" y="198"/>
                  <a:pt x="415" y="193"/>
                </a:cubicBezTo>
                <a:cubicBezTo>
                  <a:pt x="411" y="192"/>
                  <a:pt x="406" y="192"/>
                  <a:pt x="401" y="192"/>
                </a:cubicBezTo>
                <a:cubicBezTo>
                  <a:pt x="401" y="196"/>
                  <a:pt x="400" y="201"/>
                  <a:pt x="400" y="206"/>
                </a:cubicBezTo>
                <a:close/>
                <a:moveTo>
                  <a:pt x="394" y="261"/>
                </a:moveTo>
                <a:cubicBezTo>
                  <a:pt x="399" y="262"/>
                  <a:pt x="405" y="262"/>
                  <a:pt x="410" y="263"/>
                </a:cubicBezTo>
                <a:cubicBezTo>
                  <a:pt x="411" y="257"/>
                  <a:pt x="411" y="251"/>
                  <a:pt x="411" y="246"/>
                </a:cubicBezTo>
                <a:cubicBezTo>
                  <a:pt x="406" y="246"/>
                  <a:pt x="401" y="246"/>
                  <a:pt x="397" y="246"/>
                </a:cubicBezTo>
                <a:cubicBezTo>
                  <a:pt x="396" y="251"/>
                  <a:pt x="395" y="256"/>
                  <a:pt x="394" y="261"/>
                </a:cubicBezTo>
                <a:close/>
                <a:moveTo>
                  <a:pt x="389" y="316"/>
                </a:moveTo>
                <a:cubicBezTo>
                  <a:pt x="394" y="317"/>
                  <a:pt x="401" y="318"/>
                  <a:pt x="407" y="318"/>
                </a:cubicBezTo>
                <a:cubicBezTo>
                  <a:pt x="407" y="312"/>
                  <a:pt x="407" y="306"/>
                  <a:pt x="408" y="300"/>
                </a:cubicBezTo>
                <a:cubicBezTo>
                  <a:pt x="402" y="300"/>
                  <a:pt x="396" y="299"/>
                  <a:pt x="390" y="299"/>
                </a:cubicBezTo>
                <a:cubicBezTo>
                  <a:pt x="390" y="304"/>
                  <a:pt x="389" y="311"/>
                  <a:pt x="389" y="316"/>
                </a:cubicBezTo>
                <a:close/>
                <a:moveTo>
                  <a:pt x="370" y="231"/>
                </a:moveTo>
                <a:cubicBezTo>
                  <a:pt x="375" y="231"/>
                  <a:pt x="380" y="231"/>
                  <a:pt x="385" y="232"/>
                </a:cubicBezTo>
                <a:cubicBezTo>
                  <a:pt x="385" y="227"/>
                  <a:pt x="385" y="223"/>
                  <a:pt x="385" y="218"/>
                </a:cubicBezTo>
                <a:cubicBezTo>
                  <a:pt x="380" y="218"/>
                  <a:pt x="376" y="217"/>
                  <a:pt x="371" y="217"/>
                </a:cubicBezTo>
                <a:cubicBezTo>
                  <a:pt x="371" y="222"/>
                  <a:pt x="371" y="226"/>
                  <a:pt x="370" y="231"/>
                </a:cubicBezTo>
                <a:close/>
                <a:moveTo>
                  <a:pt x="365" y="286"/>
                </a:moveTo>
                <a:cubicBezTo>
                  <a:pt x="370" y="286"/>
                  <a:pt x="376" y="287"/>
                  <a:pt x="381" y="288"/>
                </a:cubicBezTo>
                <a:cubicBezTo>
                  <a:pt x="382" y="282"/>
                  <a:pt x="382" y="277"/>
                  <a:pt x="382" y="271"/>
                </a:cubicBezTo>
                <a:cubicBezTo>
                  <a:pt x="377" y="271"/>
                  <a:pt x="371" y="270"/>
                  <a:pt x="366" y="270"/>
                </a:cubicBezTo>
                <a:cubicBezTo>
                  <a:pt x="366" y="275"/>
                  <a:pt x="365" y="281"/>
                  <a:pt x="365" y="286"/>
                </a:cubicBezTo>
                <a:close/>
                <a:moveTo>
                  <a:pt x="359" y="341"/>
                </a:moveTo>
                <a:cubicBezTo>
                  <a:pt x="365" y="342"/>
                  <a:pt x="371" y="342"/>
                  <a:pt x="377" y="343"/>
                </a:cubicBezTo>
                <a:cubicBezTo>
                  <a:pt x="377" y="337"/>
                  <a:pt x="378" y="331"/>
                  <a:pt x="378" y="325"/>
                </a:cubicBezTo>
                <a:cubicBezTo>
                  <a:pt x="372" y="324"/>
                  <a:pt x="366" y="324"/>
                  <a:pt x="361" y="324"/>
                </a:cubicBezTo>
                <a:cubicBezTo>
                  <a:pt x="360" y="329"/>
                  <a:pt x="359" y="336"/>
                  <a:pt x="359" y="341"/>
                </a:cubicBezTo>
                <a:close/>
                <a:moveTo>
                  <a:pt x="341" y="255"/>
                </a:moveTo>
                <a:cubicBezTo>
                  <a:pt x="346" y="256"/>
                  <a:pt x="351" y="256"/>
                  <a:pt x="356" y="257"/>
                </a:cubicBezTo>
                <a:cubicBezTo>
                  <a:pt x="356" y="252"/>
                  <a:pt x="356" y="248"/>
                  <a:pt x="357" y="242"/>
                </a:cubicBezTo>
                <a:cubicBezTo>
                  <a:pt x="352" y="242"/>
                  <a:pt x="347" y="242"/>
                  <a:pt x="342" y="242"/>
                </a:cubicBezTo>
                <a:cubicBezTo>
                  <a:pt x="342" y="247"/>
                  <a:pt x="342" y="251"/>
                  <a:pt x="341" y="255"/>
                </a:cubicBezTo>
                <a:close/>
                <a:moveTo>
                  <a:pt x="335" y="310"/>
                </a:moveTo>
                <a:cubicBezTo>
                  <a:pt x="341" y="311"/>
                  <a:pt x="346" y="312"/>
                  <a:pt x="351" y="312"/>
                </a:cubicBezTo>
                <a:cubicBezTo>
                  <a:pt x="352" y="307"/>
                  <a:pt x="352" y="301"/>
                  <a:pt x="353" y="296"/>
                </a:cubicBezTo>
                <a:cubicBezTo>
                  <a:pt x="347" y="295"/>
                  <a:pt x="342" y="295"/>
                  <a:pt x="337" y="295"/>
                </a:cubicBezTo>
                <a:cubicBezTo>
                  <a:pt x="336" y="300"/>
                  <a:pt x="335" y="306"/>
                  <a:pt x="335" y="310"/>
                </a:cubicBezTo>
                <a:close/>
                <a:moveTo>
                  <a:pt x="330" y="366"/>
                </a:moveTo>
                <a:cubicBezTo>
                  <a:pt x="336" y="366"/>
                  <a:pt x="341" y="367"/>
                  <a:pt x="347" y="367"/>
                </a:cubicBezTo>
                <a:cubicBezTo>
                  <a:pt x="347" y="361"/>
                  <a:pt x="348" y="355"/>
                  <a:pt x="348" y="349"/>
                </a:cubicBezTo>
                <a:cubicBezTo>
                  <a:pt x="343" y="349"/>
                  <a:pt x="337" y="349"/>
                  <a:pt x="332" y="349"/>
                </a:cubicBezTo>
                <a:cubicBezTo>
                  <a:pt x="331" y="355"/>
                  <a:pt x="330" y="361"/>
                  <a:pt x="330" y="366"/>
                </a:cubicBezTo>
                <a:close/>
                <a:moveTo>
                  <a:pt x="311" y="280"/>
                </a:moveTo>
                <a:cubicBezTo>
                  <a:pt x="316" y="281"/>
                  <a:pt x="321" y="281"/>
                  <a:pt x="326" y="282"/>
                </a:cubicBezTo>
                <a:cubicBezTo>
                  <a:pt x="326" y="277"/>
                  <a:pt x="326" y="272"/>
                  <a:pt x="327" y="268"/>
                </a:cubicBezTo>
                <a:cubicBezTo>
                  <a:pt x="322" y="267"/>
                  <a:pt x="317" y="267"/>
                  <a:pt x="313" y="267"/>
                </a:cubicBezTo>
                <a:cubicBezTo>
                  <a:pt x="312" y="271"/>
                  <a:pt x="312" y="276"/>
                  <a:pt x="311" y="280"/>
                </a:cubicBezTo>
                <a:close/>
                <a:moveTo>
                  <a:pt x="306" y="335"/>
                </a:moveTo>
                <a:cubicBezTo>
                  <a:pt x="311" y="336"/>
                  <a:pt x="316" y="336"/>
                  <a:pt x="321" y="337"/>
                </a:cubicBezTo>
                <a:cubicBezTo>
                  <a:pt x="322" y="331"/>
                  <a:pt x="322" y="326"/>
                  <a:pt x="323" y="320"/>
                </a:cubicBezTo>
                <a:cubicBezTo>
                  <a:pt x="318" y="320"/>
                  <a:pt x="313" y="320"/>
                  <a:pt x="308" y="320"/>
                </a:cubicBezTo>
                <a:cubicBezTo>
                  <a:pt x="307" y="325"/>
                  <a:pt x="307" y="330"/>
                  <a:pt x="306" y="335"/>
                </a:cubicBezTo>
                <a:close/>
                <a:moveTo>
                  <a:pt x="343" y="455"/>
                </a:moveTo>
                <a:cubicBezTo>
                  <a:pt x="335" y="459"/>
                  <a:pt x="327" y="459"/>
                  <a:pt x="318" y="453"/>
                </a:cubicBezTo>
                <a:cubicBezTo>
                  <a:pt x="322" y="464"/>
                  <a:pt x="321" y="472"/>
                  <a:pt x="313" y="479"/>
                </a:cubicBezTo>
                <a:cubicBezTo>
                  <a:pt x="315" y="479"/>
                  <a:pt x="316" y="478"/>
                  <a:pt x="317" y="478"/>
                </a:cubicBezTo>
                <a:cubicBezTo>
                  <a:pt x="326" y="473"/>
                  <a:pt x="334" y="474"/>
                  <a:pt x="341" y="482"/>
                </a:cubicBezTo>
                <a:cubicBezTo>
                  <a:pt x="338" y="473"/>
                  <a:pt x="336" y="464"/>
                  <a:pt x="343" y="455"/>
                </a:cubicBezTo>
                <a:close/>
                <a:moveTo>
                  <a:pt x="316" y="428"/>
                </a:moveTo>
                <a:cubicBezTo>
                  <a:pt x="309" y="428"/>
                  <a:pt x="302" y="428"/>
                  <a:pt x="296" y="427"/>
                </a:cubicBezTo>
                <a:cubicBezTo>
                  <a:pt x="296" y="434"/>
                  <a:pt x="295" y="440"/>
                  <a:pt x="294" y="447"/>
                </a:cubicBezTo>
                <a:cubicBezTo>
                  <a:pt x="301" y="444"/>
                  <a:pt x="307" y="445"/>
                  <a:pt x="314" y="449"/>
                </a:cubicBezTo>
                <a:cubicBezTo>
                  <a:pt x="311" y="442"/>
                  <a:pt x="313" y="434"/>
                  <a:pt x="316" y="428"/>
                </a:cubicBezTo>
                <a:close/>
                <a:moveTo>
                  <a:pt x="300" y="390"/>
                </a:moveTo>
                <a:cubicBezTo>
                  <a:pt x="306" y="391"/>
                  <a:pt x="313" y="392"/>
                  <a:pt x="318" y="392"/>
                </a:cubicBezTo>
                <a:cubicBezTo>
                  <a:pt x="318" y="386"/>
                  <a:pt x="319" y="380"/>
                  <a:pt x="319" y="375"/>
                </a:cubicBezTo>
                <a:cubicBezTo>
                  <a:pt x="313" y="374"/>
                  <a:pt x="307" y="374"/>
                  <a:pt x="302" y="373"/>
                </a:cubicBezTo>
                <a:cubicBezTo>
                  <a:pt x="301" y="379"/>
                  <a:pt x="301" y="385"/>
                  <a:pt x="300" y="390"/>
                </a:cubicBezTo>
                <a:close/>
                <a:moveTo>
                  <a:pt x="281" y="306"/>
                </a:moveTo>
                <a:cubicBezTo>
                  <a:pt x="287" y="306"/>
                  <a:pt x="292" y="306"/>
                  <a:pt x="297" y="307"/>
                </a:cubicBezTo>
                <a:cubicBezTo>
                  <a:pt x="297" y="302"/>
                  <a:pt x="297" y="297"/>
                  <a:pt x="297" y="292"/>
                </a:cubicBezTo>
                <a:cubicBezTo>
                  <a:pt x="292" y="292"/>
                  <a:pt x="287" y="292"/>
                  <a:pt x="283" y="291"/>
                </a:cubicBezTo>
                <a:cubicBezTo>
                  <a:pt x="282" y="296"/>
                  <a:pt x="282" y="301"/>
                  <a:pt x="281" y="306"/>
                </a:cubicBezTo>
                <a:close/>
                <a:moveTo>
                  <a:pt x="277" y="360"/>
                </a:moveTo>
                <a:cubicBezTo>
                  <a:pt x="282" y="360"/>
                  <a:pt x="288" y="361"/>
                  <a:pt x="293" y="362"/>
                </a:cubicBezTo>
                <a:cubicBezTo>
                  <a:pt x="293" y="357"/>
                  <a:pt x="293" y="352"/>
                  <a:pt x="293" y="346"/>
                </a:cubicBezTo>
                <a:cubicBezTo>
                  <a:pt x="288" y="346"/>
                  <a:pt x="283" y="345"/>
                  <a:pt x="278" y="345"/>
                </a:cubicBezTo>
                <a:cubicBezTo>
                  <a:pt x="277" y="350"/>
                  <a:pt x="277" y="355"/>
                  <a:pt x="277" y="360"/>
                </a:cubicBezTo>
                <a:close/>
                <a:moveTo>
                  <a:pt x="270" y="415"/>
                </a:moveTo>
                <a:cubicBezTo>
                  <a:pt x="273" y="415"/>
                  <a:pt x="276" y="415"/>
                  <a:pt x="279" y="415"/>
                </a:cubicBezTo>
                <a:cubicBezTo>
                  <a:pt x="282" y="416"/>
                  <a:pt x="285" y="417"/>
                  <a:pt x="288" y="417"/>
                </a:cubicBezTo>
                <a:cubicBezTo>
                  <a:pt x="288" y="411"/>
                  <a:pt x="289" y="405"/>
                  <a:pt x="289" y="399"/>
                </a:cubicBezTo>
                <a:cubicBezTo>
                  <a:pt x="284" y="399"/>
                  <a:pt x="278" y="398"/>
                  <a:pt x="272" y="398"/>
                </a:cubicBezTo>
                <a:cubicBezTo>
                  <a:pt x="272" y="404"/>
                  <a:pt x="271" y="410"/>
                  <a:pt x="270" y="415"/>
                </a:cubicBezTo>
                <a:close/>
                <a:moveTo>
                  <a:pt x="267" y="453"/>
                </a:moveTo>
                <a:cubicBezTo>
                  <a:pt x="267" y="458"/>
                  <a:pt x="266" y="465"/>
                  <a:pt x="265" y="471"/>
                </a:cubicBezTo>
                <a:cubicBezTo>
                  <a:pt x="268" y="471"/>
                  <a:pt x="271" y="470"/>
                  <a:pt x="274" y="470"/>
                </a:cubicBezTo>
                <a:cubicBezTo>
                  <a:pt x="277" y="471"/>
                  <a:pt x="280" y="472"/>
                  <a:pt x="283" y="472"/>
                </a:cubicBezTo>
                <a:cubicBezTo>
                  <a:pt x="284" y="466"/>
                  <a:pt x="284" y="459"/>
                  <a:pt x="285" y="453"/>
                </a:cubicBezTo>
                <a:cubicBezTo>
                  <a:pt x="279" y="453"/>
                  <a:pt x="273" y="453"/>
                  <a:pt x="267" y="453"/>
                </a:cubicBezTo>
                <a:close/>
                <a:moveTo>
                  <a:pt x="253" y="330"/>
                </a:moveTo>
                <a:cubicBezTo>
                  <a:pt x="257" y="331"/>
                  <a:pt x="262" y="331"/>
                  <a:pt x="267" y="332"/>
                </a:cubicBezTo>
                <a:cubicBezTo>
                  <a:pt x="267" y="327"/>
                  <a:pt x="268" y="322"/>
                  <a:pt x="268" y="317"/>
                </a:cubicBezTo>
                <a:cubicBezTo>
                  <a:pt x="263" y="317"/>
                  <a:pt x="259" y="317"/>
                  <a:pt x="254" y="317"/>
                </a:cubicBezTo>
                <a:cubicBezTo>
                  <a:pt x="253" y="321"/>
                  <a:pt x="253" y="326"/>
                  <a:pt x="253" y="330"/>
                </a:cubicBezTo>
                <a:close/>
                <a:moveTo>
                  <a:pt x="247" y="384"/>
                </a:moveTo>
                <a:cubicBezTo>
                  <a:pt x="252" y="385"/>
                  <a:pt x="257" y="386"/>
                  <a:pt x="262" y="386"/>
                </a:cubicBezTo>
                <a:cubicBezTo>
                  <a:pt x="263" y="381"/>
                  <a:pt x="263" y="376"/>
                  <a:pt x="263" y="371"/>
                </a:cubicBezTo>
                <a:cubicBezTo>
                  <a:pt x="258" y="371"/>
                  <a:pt x="253" y="370"/>
                  <a:pt x="248" y="370"/>
                </a:cubicBezTo>
                <a:cubicBezTo>
                  <a:pt x="248" y="375"/>
                  <a:pt x="247" y="380"/>
                  <a:pt x="247" y="384"/>
                </a:cubicBezTo>
                <a:close/>
                <a:moveTo>
                  <a:pt x="241" y="440"/>
                </a:moveTo>
                <a:cubicBezTo>
                  <a:pt x="247" y="440"/>
                  <a:pt x="253" y="441"/>
                  <a:pt x="258" y="441"/>
                </a:cubicBezTo>
                <a:cubicBezTo>
                  <a:pt x="258" y="435"/>
                  <a:pt x="259" y="430"/>
                  <a:pt x="259" y="424"/>
                </a:cubicBezTo>
                <a:cubicBezTo>
                  <a:pt x="254" y="424"/>
                  <a:pt x="249" y="424"/>
                  <a:pt x="243" y="424"/>
                </a:cubicBezTo>
                <a:cubicBezTo>
                  <a:pt x="243" y="429"/>
                  <a:pt x="242" y="434"/>
                  <a:pt x="241" y="440"/>
                </a:cubicBezTo>
                <a:close/>
                <a:moveTo>
                  <a:pt x="278" y="562"/>
                </a:moveTo>
                <a:cubicBezTo>
                  <a:pt x="278" y="561"/>
                  <a:pt x="278" y="560"/>
                  <a:pt x="278" y="559"/>
                </a:cubicBezTo>
                <a:cubicBezTo>
                  <a:pt x="271" y="564"/>
                  <a:pt x="264" y="563"/>
                  <a:pt x="256" y="559"/>
                </a:cubicBezTo>
                <a:cubicBezTo>
                  <a:pt x="259" y="568"/>
                  <a:pt x="257" y="575"/>
                  <a:pt x="253" y="581"/>
                </a:cubicBezTo>
                <a:cubicBezTo>
                  <a:pt x="260" y="578"/>
                  <a:pt x="268" y="578"/>
                  <a:pt x="275" y="583"/>
                </a:cubicBezTo>
                <a:cubicBezTo>
                  <a:pt x="276" y="583"/>
                  <a:pt x="277" y="583"/>
                  <a:pt x="277" y="583"/>
                </a:cubicBezTo>
                <a:cubicBezTo>
                  <a:pt x="273" y="576"/>
                  <a:pt x="273" y="569"/>
                  <a:pt x="278" y="562"/>
                </a:cubicBezTo>
                <a:close/>
                <a:moveTo>
                  <a:pt x="254" y="530"/>
                </a:moveTo>
                <a:cubicBezTo>
                  <a:pt x="245" y="533"/>
                  <a:pt x="238" y="533"/>
                  <a:pt x="230" y="529"/>
                </a:cubicBezTo>
                <a:cubicBezTo>
                  <a:pt x="234" y="538"/>
                  <a:pt x="232" y="545"/>
                  <a:pt x="227" y="553"/>
                </a:cubicBezTo>
                <a:cubicBezTo>
                  <a:pt x="236" y="548"/>
                  <a:pt x="243" y="549"/>
                  <a:pt x="251" y="553"/>
                </a:cubicBezTo>
                <a:cubicBezTo>
                  <a:pt x="248" y="545"/>
                  <a:pt x="249" y="538"/>
                  <a:pt x="254" y="530"/>
                </a:cubicBezTo>
                <a:close/>
                <a:moveTo>
                  <a:pt x="227" y="584"/>
                </a:moveTo>
                <a:cubicBezTo>
                  <a:pt x="227" y="591"/>
                  <a:pt x="226" y="598"/>
                  <a:pt x="226" y="605"/>
                </a:cubicBezTo>
                <a:cubicBezTo>
                  <a:pt x="234" y="601"/>
                  <a:pt x="241" y="605"/>
                  <a:pt x="248" y="609"/>
                </a:cubicBezTo>
                <a:cubicBezTo>
                  <a:pt x="244" y="601"/>
                  <a:pt x="244" y="593"/>
                  <a:pt x="249" y="585"/>
                </a:cubicBezTo>
                <a:cubicBezTo>
                  <a:pt x="242" y="587"/>
                  <a:pt x="234" y="588"/>
                  <a:pt x="227" y="584"/>
                </a:cubicBezTo>
                <a:close/>
                <a:moveTo>
                  <a:pt x="254" y="497"/>
                </a:moveTo>
                <a:cubicBezTo>
                  <a:pt x="255" y="491"/>
                  <a:pt x="255" y="484"/>
                  <a:pt x="255" y="478"/>
                </a:cubicBezTo>
                <a:cubicBezTo>
                  <a:pt x="250" y="478"/>
                  <a:pt x="244" y="477"/>
                  <a:pt x="238" y="477"/>
                </a:cubicBezTo>
                <a:cubicBezTo>
                  <a:pt x="237" y="483"/>
                  <a:pt x="236" y="489"/>
                  <a:pt x="236" y="494"/>
                </a:cubicBezTo>
                <a:cubicBezTo>
                  <a:pt x="242" y="495"/>
                  <a:pt x="248" y="496"/>
                  <a:pt x="254" y="497"/>
                </a:cubicBezTo>
                <a:close/>
                <a:moveTo>
                  <a:pt x="223" y="355"/>
                </a:moveTo>
                <a:cubicBezTo>
                  <a:pt x="228" y="355"/>
                  <a:pt x="232" y="356"/>
                  <a:pt x="237" y="356"/>
                </a:cubicBezTo>
                <a:cubicBezTo>
                  <a:pt x="237" y="351"/>
                  <a:pt x="238" y="346"/>
                  <a:pt x="238" y="342"/>
                </a:cubicBezTo>
                <a:cubicBezTo>
                  <a:pt x="233" y="342"/>
                  <a:pt x="229" y="341"/>
                  <a:pt x="224" y="341"/>
                </a:cubicBezTo>
                <a:cubicBezTo>
                  <a:pt x="224" y="346"/>
                  <a:pt x="223" y="350"/>
                  <a:pt x="223" y="355"/>
                </a:cubicBezTo>
                <a:close/>
                <a:moveTo>
                  <a:pt x="218" y="409"/>
                </a:moveTo>
                <a:cubicBezTo>
                  <a:pt x="223" y="409"/>
                  <a:pt x="228" y="410"/>
                  <a:pt x="232" y="410"/>
                </a:cubicBezTo>
                <a:cubicBezTo>
                  <a:pt x="233" y="406"/>
                  <a:pt x="233" y="401"/>
                  <a:pt x="233" y="396"/>
                </a:cubicBezTo>
                <a:cubicBezTo>
                  <a:pt x="229" y="396"/>
                  <a:pt x="224" y="395"/>
                  <a:pt x="219" y="395"/>
                </a:cubicBezTo>
                <a:cubicBezTo>
                  <a:pt x="219" y="400"/>
                  <a:pt x="219" y="404"/>
                  <a:pt x="218" y="409"/>
                </a:cubicBezTo>
                <a:close/>
                <a:moveTo>
                  <a:pt x="213" y="464"/>
                </a:moveTo>
                <a:cubicBezTo>
                  <a:pt x="218" y="465"/>
                  <a:pt x="224" y="465"/>
                  <a:pt x="229" y="466"/>
                </a:cubicBezTo>
                <a:cubicBezTo>
                  <a:pt x="229" y="460"/>
                  <a:pt x="229" y="455"/>
                  <a:pt x="230" y="449"/>
                </a:cubicBezTo>
                <a:cubicBezTo>
                  <a:pt x="224" y="449"/>
                  <a:pt x="219" y="448"/>
                  <a:pt x="213" y="448"/>
                </a:cubicBezTo>
                <a:cubicBezTo>
                  <a:pt x="213" y="453"/>
                  <a:pt x="213" y="459"/>
                  <a:pt x="213" y="464"/>
                </a:cubicBezTo>
                <a:close/>
                <a:moveTo>
                  <a:pt x="208" y="502"/>
                </a:moveTo>
                <a:cubicBezTo>
                  <a:pt x="208" y="508"/>
                  <a:pt x="207" y="514"/>
                  <a:pt x="206" y="519"/>
                </a:cubicBezTo>
                <a:cubicBezTo>
                  <a:pt x="212" y="520"/>
                  <a:pt x="218" y="520"/>
                  <a:pt x="224" y="521"/>
                </a:cubicBezTo>
                <a:cubicBezTo>
                  <a:pt x="224" y="515"/>
                  <a:pt x="225" y="509"/>
                  <a:pt x="225" y="503"/>
                </a:cubicBezTo>
                <a:cubicBezTo>
                  <a:pt x="220" y="503"/>
                  <a:pt x="214" y="502"/>
                  <a:pt x="208" y="502"/>
                </a:cubicBezTo>
                <a:close/>
                <a:moveTo>
                  <a:pt x="224" y="556"/>
                </a:moveTo>
                <a:cubicBezTo>
                  <a:pt x="217" y="556"/>
                  <a:pt x="210" y="556"/>
                  <a:pt x="204" y="556"/>
                </a:cubicBezTo>
                <a:cubicBezTo>
                  <a:pt x="203" y="562"/>
                  <a:pt x="202" y="569"/>
                  <a:pt x="201" y="574"/>
                </a:cubicBezTo>
                <a:cubicBezTo>
                  <a:pt x="208" y="575"/>
                  <a:pt x="215" y="576"/>
                  <a:pt x="221" y="577"/>
                </a:cubicBezTo>
                <a:cubicBezTo>
                  <a:pt x="219" y="570"/>
                  <a:pt x="220" y="562"/>
                  <a:pt x="224" y="556"/>
                </a:cubicBezTo>
                <a:close/>
                <a:moveTo>
                  <a:pt x="217" y="612"/>
                </a:moveTo>
                <a:cubicBezTo>
                  <a:pt x="211" y="611"/>
                  <a:pt x="204" y="611"/>
                  <a:pt x="198" y="610"/>
                </a:cubicBezTo>
                <a:cubicBezTo>
                  <a:pt x="197" y="617"/>
                  <a:pt x="197" y="623"/>
                  <a:pt x="196" y="630"/>
                </a:cubicBezTo>
                <a:cubicBezTo>
                  <a:pt x="204" y="627"/>
                  <a:pt x="211" y="630"/>
                  <a:pt x="218" y="634"/>
                </a:cubicBezTo>
                <a:cubicBezTo>
                  <a:pt x="215" y="627"/>
                  <a:pt x="213" y="619"/>
                  <a:pt x="217" y="612"/>
                </a:cubicBezTo>
                <a:close/>
                <a:moveTo>
                  <a:pt x="193" y="380"/>
                </a:moveTo>
                <a:cubicBezTo>
                  <a:pt x="198" y="380"/>
                  <a:pt x="202" y="380"/>
                  <a:pt x="207" y="380"/>
                </a:cubicBezTo>
                <a:cubicBezTo>
                  <a:pt x="207" y="376"/>
                  <a:pt x="208" y="371"/>
                  <a:pt x="208" y="367"/>
                </a:cubicBezTo>
                <a:cubicBezTo>
                  <a:pt x="204" y="367"/>
                  <a:pt x="200" y="366"/>
                  <a:pt x="195" y="366"/>
                </a:cubicBezTo>
                <a:cubicBezTo>
                  <a:pt x="194" y="371"/>
                  <a:pt x="194" y="375"/>
                  <a:pt x="193" y="380"/>
                </a:cubicBezTo>
                <a:close/>
                <a:moveTo>
                  <a:pt x="188" y="434"/>
                </a:moveTo>
                <a:cubicBezTo>
                  <a:pt x="194" y="435"/>
                  <a:pt x="199" y="436"/>
                  <a:pt x="204" y="436"/>
                </a:cubicBezTo>
                <a:cubicBezTo>
                  <a:pt x="204" y="431"/>
                  <a:pt x="204" y="426"/>
                  <a:pt x="204" y="421"/>
                </a:cubicBezTo>
                <a:cubicBezTo>
                  <a:pt x="199" y="421"/>
                  <a:pt x="195" y="420"/>
                  <a:pt x="190" y="420"/>
                </a:cubicBezTo>
                <a:cubicBezTo>
                  <a:pt x="189" y="425"/>
                  <a:pt x="189" y="429"/>
                  <a:pt x="188" y="434"/>
                </a:cubicBezTo>
                <a:close/>
                <a:moveTo>
                  <a:pt x="183" y="489"/>
                </a:moveTo>
                <a:cubicBezTo>
                  <a:pt x="188" y="489"/>
                  <a:pt x="194" y="490"/>
                  <a:pt x="199" y="491"/>
                </a:cubicBezTo>
                <a:cubicBezTo>
                  <a:pt x="199" y="485"/>
                  <a:pt x="199" y="480"/>
                  <a:pt x="199" y="475"/>
                </a:cubicBezTo>
                <a:cubicBezTo>
                  <a:pt x="194" y="475"/>
                  <a:pt x="189" y="474"/>
                  <a:pt x="184" y="474"/>
                </a:cubicBezTo>
                <a:cubicBezTo>
                  <a:pt x="184" y="479"/>
                  <a:pt x="183" y="484"/>
                  <a:pt x="183" y="489"/>
                </a:cubicBezTo>
                <a:close/>
                <a:moveTo>
                  <a:pt x="178" y="544"/>
                </a:moveTo>
                <a:cubicBezTo>
                  <a:pt x="183" y="544"/>
                  <a:pt x="189" y="545"/>
                  <a:pt x="194" y="545"/>
                </a:cubicBezTo>
                <a:cubicBezTo>
                  <a:pt x="194" y="539"/>
                  <a:pt x="195" y="533"/>
                  <a:pt x="195" y="528"/>
                </a:cubicBezTo>
                <a:cubicBezTo>
                  <a:pt x="190" y="528"/>
                  <a:pt x="185" y="528"/>
                  <a:pt x="180" y="528"/>
                </a:cubicBezTo>
                <a:cubicBezTo>
                  <a:pt x="179" y="533"/>
                  <a:pt x="178" y="538"/>
                  <a:pt x="178" y="544"/>
                </a:cubicBezTo>
                <a:close/>
                <a:moveTo>
                  <a:pt x="174" y="581"/>
                </a:moveTo>
                <a:cubicBezTo>
                  <a:pt x="173" y="587"/>
                  <a:pt x="173" y="593"/>
                  <a:pt x="172" y="598"/>
                </a:cubicBezTo>
                <a:cubicBezTo>
                  <a:pt x="178" y="599"/>
                  <a:pt x="184" y="600"/>
                  <a:pt x="190" y="601"/>
                </a:cubicBezTo>
                <a:cubicBezTo>
                  <a:pt x="190" y="595"/>
                  <a:pt x="191" y="588"/>
                  <a:pt x="191" y="582"/>
                </a:cubicBezTo>
                <a:cubicBezTo>
                  <a:pt x="186" y="582"/>
                  <a:pt x="180" y="582"/>
                  <a:pt x="174" y="581"/>
                </a:cubicBezTo>
                <a:close/>
                <a:moveTo>
                  <a:pt x="180" y="743"/>
                </a:moveTo>
                <a:cubicBezTo>
                  <a:pt x="172" y="745"/>
                  <a:pt x="165" y="746"/>
                  <a:pt x="157" y="742"/>
                </a:cubicBezTo>
                <a:cubicBezTo>
                  <a:pt x="160" y="750"/>
                  <a:pt x="158" y="756"/>
                  <a:pt x="155" y="764"/>
                </a:cubicBezTo>
                <a:cubicBezTo>
                  <a:pt x="162" y="761"/>
                  <a:pt x="169" y="761"/>
                  <a:pt x="175" y="765"/>
                </a:cubicBezTo>
                <a:cubicBezTo>
                  <a:pt x="176" y="766"/>
                  <a:pt x="177" y="766"/>
                  <a:pt x="179" y="766"/>
                </a:cubicBezTo>
                <a:cubicBezTo>
                  <a:pt x="174" y="758"/>
                  <a:pt x="176" y="751"/>
                  <a:pt x="180" y="743"/>
                </a:cubicBezTo>
                <a:close/>
                <a:moveTo>
                  <a:pt x="164" y="958"/>
                </a:moveTo>
                <a:cubicBezTo>
                  <a:pt x="156" y="963"/>
                  <a:pt x="148" y="964"/>
                  <a:pt x="140" y="960"/>
                </a:cubicBezTo>
                <a:cubicBezTo>
                  <a:pt x="139" y="967"/>
                  <a:pt x="139" y="974"/>
                  <a:pt x="138" y="981"/>
                </a:cubicBezTo>
                <a:cubicBezTo>
                  <a:pt x="146" y="978"/>
                  <a:pt x="153" y="979"/>
                  <a:pt x="159" y="985"/>
                </a:cubicBezTo>
                <a:cubicBezTo>
                  <a:pt x="159" y="984"/>
                  <a:pt x="159" y="982"/>
                  <a:pt x="158" y="981"/>
                </a:cubicBezTo>
                <a:cubicBezTo>
                  <a:pt x="155" y="972"/>
                  <a:pt x="157" y="965"/>
                  <a:pt x="164" y="958"/>
                </a:cubicBezTo>
                <a:close/>
                <a:moveTo>
                  <a:pt x="179" y="1047"/>
                </a:moveTo>
                <a:cubicBezTo>
                  <a:pt x="172" y="1046"/>
                  <a:pt x="166" y="1046"/>
                  <a:pt x="160" y="1045"/>
                </a:cubicBezTo>
                <a:cubicBezTo>
                  <a:pt x="160" y="1051"/>
                  <a:pt x="159" y="1058"/>
                  <a:pt x="158" y="1065"/>
                </a:cubicBezTo>
                <a:cubicBezTo>
                  <a:pt x="165" y="1063"/>
                  <a:pt x="172" y="1064"/>
                  <a:pt x="179" y="1067"/>
                </a:cubicBezTo>
                <a:cubicBezTo>
                  <a:pt x="175" y="1060"/>
                  <a:pt x="177" y="1053"/>
                  <a:pt x="179" y="1047"/>
                </a:cubicBezTo>
                <a:close/>
                <a:moveTo>
                  <a:pt x="167" y="1164"/>
                </a:moveTo>
                <a:cubicBezTo>
                  <a:pt x="168" y="1161"/>
                  <a:pt x="169" y="1158"/>
                  <a:pt x="170" y="1155"/>
                </a:cubicBezTo>
                <a:cubicBezTo>
                  <a:pt x="163" y="1155"/>
                  <a:pt x="156" y="1154"/>
                  <a:pt x="151" y="1154"/>
                </a:cubicBezTo>
                <a:cubicBezTo>
                  <a:pt x="150" y="1160"/>
                  <a:pt x="150" y="1166"/>
                  <a:pt x="149" y="1171"/>
                </a:cubicBezTo>
                <a:cubicBezTo>
                  <a:pt x="155" y="1172"/>
                  <a:pt x="161" y="1173"/>
                  <a:pt x="168" y="1174"/>
                </a:cubicBezTo>
                <a:cubicBezTo>
                  <a:pt x="167" y="1171"/>
                  <a:pt x="167" y="1167"/>
                  <a:pt x="167" y="1164"/>
                </a:cubicBezTo>
                <a:close/>
                <a:moveTo>
                  <a:pt x="76" y="946"/>
                </a:moveTo>
                <a:cubicBezTo>
                  <a:pt x="77" y="940"/>
                  <a:pt x="78" y="935"/>
                  <a:pt x="78" y="929"/>
                </a:cubicBezTo>
                <a:cubicBezTo>
                  <a:pt x="76" y="929"/>
                  <a:pt x="73" y="930"/>
                  <a:pt x="71" y="929"/>
                </a:cubicBezTo>
                <a:cubicBezTo>
                  <a:pt x="68" y="929"/>
                  <a:pt x="65" y="928"/>
                  <a:pt x="62" y="928"/>
                </a:cubicBezTo>
                <a:cubicBezTo>
                  <a:pt x="62" y="933"/>
                  <a:pt x="61" y="939"/>
                  <a:pt x="61" y="944"/>
                </a:cubicBezTo>
                <a:cubicBezTo>
                  <a:pt x="66" y="944"/>
                  <a:pt x="71" y="945"/>
                  <a:pt x="76" y="946"/>
                </a:cubicBezTo>
                <a:close/>
                <a:moveTo>
                  <a:pt x="58" y="983"/>
                </a:moveTo>
                <a:cubicBezTo>
                  <a:pt x="58" y="989"/>
                  <a:pt x="57" y="994"/>
                  <a:pt x="57" y="998"/>
                </a:cubicBezTo>
                <a:cubicBezTo>
                  <a:pt x="62" y="999"/>
                  <a:pt x="67" y="999"/>
                  <a:pt x="71" y="1000"/>
                </a:cubicBezTo>
                <a:cubicBezTo>
                  <a:pt x="72" y="994"/>
                  <a:pt x="72" y="989"/>
                  <a:pt x="73" y="984"/>
                </a:cubicBezTo>
                <a:cubicBezTo>
                  <a:pt x="68" y="984"/>
                  <a:pt x="63" y="984"/>
                  <a:pt x="58" y="983"/>
                </a:cubicBezTo>
                <a:close/>
                <a:moveTo>
                  <a:pt x="67" y="874"/>
                </a:moveTo>
                <a:cubicBezTo>
                  <a:pt x="67" y="879"/>
                  <a:pt x="66" y="885"/>
                  <a:pt x="66" y="889"/>
                </a:cubicBezTo>
                <a:cubicBezTo>
                  <a:pt x="71" y="890"/>
                  <a:pt x="77" y="891"/>
                  <a:pt x="82" y="891"/>
                </a:cubicBezTo>
                <a:cubicBezTo>
                  <a:pt x="82" y="885"/>
                  <a:pt x="83" y="880"/>
                  <a:pt x="83" y="874"/>
                </a:cubicBezTo>
                <a:cubicBezTo>
                  <a:pt x="78" y="874"/>
                  <a:pt x="73" y="874"/>
                  <a:pt x="67" y="874"/>
                </a:cubicBezTo>
                <a:close/>
                <a:moveTo>
                  <a:pt x="86" y="837"/>
                </a:moveTo>
                <a:cubicBezTo>
                  <a:pt x="86" y="831"/>
                  <a:pt x="87" y="826"/>
                  <a:pt x="87" y="821"/>
                </a:cubicBezTo>
                <a:cubicBezTo>
                  <a:pt x="82" y="821"/>
                  <a:pt x="76" y="820"/>
                  <a:pt x="71" y="820"/>
                </a:cubicBezTo>
                <a:cubicBezTo>
                  <a:pt x="71" y="825"/>
                  <a:pt x="71" y="830"/>
                  <a:pt x="70" y="835"/>
                </a:cubicBezTo>
                <a:cubicBezTo>
                  <a:pt x="76" y="835"/>
                  <a:pt x="81" y="836"/>
                  <a:pt x="86" y="837"/>
                </a:cubicBezTo>
                <a:close/>
                <a:moveTo>
                  <a:pt x="76" y="1082"/>
                </a:moveTo>
                <a:cubicBezTo>
                  <a:pt x="81" y="1083"/>
                  <a:pt x="87" y="1083"/>
                  <a:pt x="92" y="1084"/>
                </a:cubicBezTo>
                <a:cubicBezTo>
                  <a:pt x="92" y="1078"/>
                  <a:pt x="93" y="1073"/>
                  <a:pt x="93" y="1068"/>
                </a:cubicBezTo>
                <a:cubicBezTo>
                  <a:pt x="88" y="1067"/>
                  <a:pt x="83" y="1067"/>
                  <a:pt x="78" y="1067"/>
                </a:cubicBezTo>
                <a:cubicBezTo>
                  <a:pt x="77" y="1072"/>
                  <a:pt x="77" y="1077"/>
                  <a:pt x="76" y="1082"/>
                </a:cubicBezTo>
                <a:close/>
                <a:moveTo>
                  <a:pt x="96" y="1029"/>
                </a:moveTo>
                <a:cubicBezTo>
                  <a:pt x="97" y="1024"/>
                  <a:pt x="97" y="1019"/>
                  <a:pt x="97" y="1013"/>
                </a:cubicBezTo>
                <a:cubicBezTo>
                  <a:pt x="92" y="1013"/>
                  <a:pt x="87" y="1013"/>
                  <a:pt x="82" y="1013"/>
                </a:cubicBezTo>
                <a:cubicBezTo>
                  <a:pt x="82" y="1018"/>
                  <a:pt x="82" y="1023"/>
                  <a:pt x="81" y="1028"/>
                </a:cubicBezTo>
                <a:cubicBezTo>
                  <a:pt x="86" y="1028"/>
                  <a:pt x="92" y="1029"/>
                  <a:pt x="96" y="1029"/>
                </a:cubicBezTo>
                <a:close/>
                <a:moveTo>
                  <a:pt x="103" y="977"/>
                </a:moveTo>
                <a:cubicBezTo>
                  <a:pt x="103" y="971"/>
                  <a:pt x="103" y="965"/>
                  <a:pt x="103" y="959"/>
                </a:cubicBezTo>
                <a:cubicBezTo>
                  <a:pt x="97" y="958"/>
                  <a:pt x="92" y="958"/>
                  <a:pt x="86" y="958"/>
                </a:cubicBezTo>
                <a:cubicBezTo>
                  <a:pt x="86" y="963"/>
                  <a:pt x="85" y="969"/>
                  <a:pt x="85" y="974"/>
                </a:cubicBezTo>
                <a:cubicBezTo>
                  <a:pt x="91" y="975"/>
                  <a:pt x="97" y="976"/>
                  <a:pt x="103" y="977"/>
                </a:cubicBezTo>
                <a:close/>
                <a:moveTo>
                  <a:pt x="144" y="824"/>
                </a:moveTo>
                <a:cubicBezTo>
                  <a:pt x="137" y="824"/>
                  <a:pt x="131" y="823"/>
                  <a:pt x="125" y="823"/>
                </a:cubicBezTo>
                <a:cubicBezTo>
                  <a:pt x="124" y="829"/>
                  <a:pt x="124" y="835"/>
                  <a:pt x="123" y="841"/>
                </a:cubicBezTo>
                <a:cubicBezTo>
                  <a:pt x="129" y="842"/>
                  <a:pt x="136" y="842"/>
                  <a:pt x="143" y="843"/>
                </a:cubicBezTo>
                <a:cubicBezTo>
                  <a:pt x="140" y="837"/>
                  <a:pt x="142" y="830"/>
                  <a:pt x="144" y="824"/>
                </a:cubicBezTo>
                <a:close/>
                <a:moveTo>
                  <a:pt x="121" y="878"/>
                </a:moveTo>
                <a:cubicBezTo>
                  <a:pt x="120" y="884"/>
                  <a:pt x="120" y="890"/>
                  <a:pt x="119" y="896"/>
                </a:cubicBezTo>
                <a:cubicBezTo>
                  <a:pt x="124" y="896"/>
                  <a:pt x="131" y="897"/>
                  <a:pt x="136" y="897"/>
                </a:cubicBezTo>
                <a:cubicBezTo>
                  <a:pt x="137" y="891"/>
                  <a:pt x="138" y="885"/>
                  <a:pt x="138" y="878"/>
                </a:cubicBezTo>
                <a:cubicBezTo>
                  <a:pt x="133" y="878"/>
                  <a:pt x="126" y="878"/>
                  <a:pt x="121" y="878"/>
                </a:cubicBezTo>
                <a:close/>
                <a:moveTo>
                  <a:pt x="135" y="1014"/>
                </a:moveTo>
                <a:cubicBezTo>
                  <a:pt x="134" y="1021"/>
                  <a:pt x="134" y="1028"/>
                  <a:pt x="133" y="1034"/>
                </a:cubicBezTo>
                <a:cubicBezTo>
                  <a:pt x="139" y="1034"/>
                  <a:pt x="146" y="1035"/>
                  <a:pt x="151" y="1035"/>
                </a:cubicBezTo>
                <a:cubicBezTo>
                  <a:pt x="152" y="1029"/>
                  <a:pt x="153" y="1022"/>
                  <a:pt x="154" y="1015"/>
                </a:cubicBezTo>
                <a:cubicBezTo>
                  <a:pt x="148" y="1018"/>
                  <a:pt x="141" y="1018"/>
                  <a:pt x="135" y="1014"/>
                </a:cubicBezTo>
                <a:close/>
                <a:moveTo>
                  <a:pt x="116" y="932"/>
                </a:moveTo>
                <a:cubicBezTo>
                  <a:pt x="115" y="938"/>
                  <a:pt x="115" y="944"/>
                  <a:pt x="114" y="949"/>
                </a:cubicBezTo>
                <a:cubicBezTo>
                  <a:pt x="121" y="950"/>
                  <a:pt x="127" y="951"/>
                  <a:pt x="132" y="952"/>
                </a:cubicBezTo>
                <a:cubicBezTo>
                  <a:pt x="133" y="946"/>
                  <a:pt x="133" y="939"/>
                  <a:pt x="133" y="934"/>
                </a:cubicBezTo>
                <a:cubicBezTo>
                  <a:pt x="128" y="933"/>
                  <a:pt x="122" y="933"/>
                  <a:pt x="116" y="932"/>
                </a:cubicBezTo>
                <a:close/>
                <a:moveTo>
                  <a:pt x="122" y="741"/>
                </a:moveTo>
                <a:cubicBezTo>
                  <a:pt x="116" y="741"/>
                  <a:pt x="111" y="741"/>
                  <a:pt x="106" y="741"/>
                </a:cubicBezTo>
                <a:cubicBezTo>
                  <a:pt x="106" y="746"/>
                  <a:pt x="105" y="751"/>
                  <a:pt x="104" y="757"/>
                </a:cubicBezTo>
                <a:cubicBezTo>
                  <a:pt x="110" y="757"/>
                  <a:pt x="115" y="758"/>
                  <a:pt x="121" y="758"/>
                </a:cubicBezTo>
                <a:cubicBezTo>
                  <a:pt x="121" y="753"/>
                  <a:pt x="121" y="747"/>
                  <a:pt x="122" y="741"/>
                </a:cubicBezTo>
                <a:close/>
                <a:moveTo>
                  <a:pt x="101" y="794"/>
                </a:moveTo>
                <a:cubicBezTo>
                  <a:pt x="100" y="800"/>
                  <a:pt x="100" y="806"/>
                  <a:pt x="100" y="810"/>
                </a:cubicBezTo>
                <a:cubicBezTo>
                  <a:pt x="106" y="811"/>
                  <a:pt x="111" y="812"/>
                  <a:pt x="116" y="813"/>
                </a:cubicBezTo>
                <a:cubicBezTo>
                  <a:pt x="117" y="807"/>
                  <a:pt x="117" y="801"/>
                  <a:pt x="117" y="796"/>
                </a:cubicBezTo>
                <a:cubicBezTo>
                  <a:pt x="112" y="795"/>
                  <a:pt x="106" y="795"/>
                  <a:pt x="101" y="794"/>
                </a:cubicBezTo>
                <a:close/>
                <a:moveTo>
                  <a:pt x="96" y="848"/>
                </a:moveTo>
                <a:cubicBezTo>
                  <a:pt x="95" y="854"/>
                  <a:pt x="94" y="860"/>
                  <a:pt x="94" y="865"/>
                </a:cubicBezTo>
                <a:cubicBezTo>
                  <a:pt x="100" y="866"/>
                  <a:pt x="105" y="866"/>
                  <a:pt x="111" y="867"/>
                </a:cubicBezTo>
                <a:cubicBezTo>
                  <a:pt x="112" y="861"/>
                  <a:pt x="112" y="855"/>
                  <a:pt x="113" y="849"/>
                </a:cubicBezTo>
                <a:cubicBezTo>
                  <a:pt x="107" y="849"/>
                  <a:pt x="101" y="849"/>
                  <a:pt x="96" y="848"/>
                </a:cubicBezTo>
                <a:close/>
                <a:moveTo>
                  <a:pt x="91" y="903"/>
                </a:moveTo>
                <a:cubicBezTo>
                  <a:pt x="91" y="909"/>
                  <a:pt x="90" y="915"/>
                  <a:pt x="90" y="920"/>
                </a:cubicBezTo>
                <a:cubicBezTo>
                  <a:pt x="96" y="920"/>
                  <a:pt x="101" y="921"/>
                  <a:pt x="107" y="922"/>
                </a:cubicBezTo>
                <a:cubicBezTo>
                  <a:pt x="107" y="916"/>
                  <a:pt x="108" y="910"/>
                  <a:pt x="109" y="904"/>
                </a:cubicBezTo>
                <a:cubicBezTo>
                  <a:pt x="103" y="904"/>
                  <a:pt x="97" y="903"/>
                  <a:pt x="91" y="903"/>
                </a:cubicBezTo>
                <a:close/>
                <a:moveTo>
                  <a:pt x="100" y="1112"/>
                </a:moveTo>
                <a:cubicBezTo>
                  <a:pt x="106" y="1113"/>
                  <a:pt x="112" y="1114"/>
                  <a:pt x="117" y="1114"/>
                </a:cubicBezTo>
                <a:cubicBezTo>
                  <a:pt x="117" y="1108"/>
                  <a:pt x="118" y="1102"/>
                  <a:pt x="119" y="1097"/>
                </a:cubicBezTo>
                <a:cubicBezTo>
                  <a:pt x="113" y="1097"/>
                  <a:pt x="108" y="1096"/>
                  <a:pt x="102" y="1096"/>
                </a:cubicBezTo>
                <a:cubicBezTo>
                  <a:pt x="101" y="1102"/>
                  <a:pt x="101" y="1107"/>
                  <a:pt x="100" y="1112"/>
                </a:cubicBezTo>
                <a:close/>
                <a:moveTo>
                  <a:pt x="122" y="1060"/>
                </a:moveTo>
                <a:cubicBezTo>
                  <a:pt x="123" y="1054"/>
                  <a:pt x="124" y="1047"/>
                  <a:pt x="124" y="1042"/>
                </a:cubicBezTo>
                <a:cubicBezTo>
                  <a:pt x="119" y="1042"/>
                  <a:pt x="113" y="1042"/>
                  <a:pt x="107" y="1042"/>
                </a:cubicBezTo>
                <a:cubicBezTo>
                  <a:pt x="106" y="1047"/>
                  <a:pt x="106" y="1053"/>
                  <a:pt x="105" y="1058"/>
                </a:cubicBezTo>
                <a:cubicBezTo>
                  <a:pt x="108" y="1058"/>
                  <a:pt x="111" y="1058"/>
                  <a:pt x="114" y="1058"/>
                </a:cubicBezTo>
                <a:cubicBezTo>
                  <a:pt x="117" y="1059"/>
                  <a:pt x="120" y="1060"/>
                  <a:pt x="122" y="1060"/>
                </a:cubicBezTo>
                <a:close/>
                <a:moveTo>
                  <a:pt x="127" y="1006"/>
                </a:moveTo>
                <a:cubicBezTo>
                  <a:pt x="127" y="999"/>
                  <a:pt x="128" y="993"/>
                  <a:pt x="129" y="988"/>
                </a:cubicBezTo>
                <a:cubicBezTo>
                  <a:pt x="122" y="987"/>
                  <a:pt x="116" y="986"/>
                  <a:pt x="110" y="986"/>
                </a:cubicBezTo>
                <a:cubicBezTo>
                  <a:pt x="110" y="992"/>
                  <a:pt x="110" y="998"/>
                  <a:pt x="110" y="1003"/>
                </a:cubicBezTo>
                <a:cubicBezTo>
                  <a:pt x="115" y="1004"/>
                  <a:pt x="121" y="1005"/>
                  <a:pt x="127" y="1006"/>
                </a:cubicBezTo>
                <a:close/>
                <a:moveTo>
                  <a:pt x="125" y="1141"/>
                </a:moveTo>
                <a:cubicBezTo>
                  <a:pt x="131" y="1142"/>
                  <a:pt x="137" y="1143"/>
                  <a:pt x="142" y="1144"/>
                </a:cubicBezTo>
                <a:cubicBezTo>
                  <a:pt x="142" y="1138"/>
                  <a:pt x="143" y="1132"/>
                  <a:pt x="143" y="1127"/>
                </a:cubicBezTo>
                <a:cubicBezTo>
                  <a:pt x="138" y="1126"/>
                  <a:pt x="132" y="1126"/>
                  <a:pt x="126" y="1125"/>
                </a:cubicBezTo>
                <a:cubicBezTo>
                  <a:pt x="126" y="1131"/>
                  <a:pt x="125" y="1137"/>
                  <a:pt x="125" y="1141"/>
                </a:cubicBezTo>
                <a:close/>
                <a:moveTo>
                  <a:pt x="147" y="1090"/>
                </a:moveTo>
                <a:cubicBezTo>
                  <a:pt x="148" y="1084"/>
                  <a:pt x="149" y="1077"/>
                  <a:pt x="149" y="1071"/>
                </a:cubicBezTo>
                <a:cubicBezTo>
                  <a:pt x="144" y="1071"/>
                  <a:pt x="137" y="1071"/>
                  <a:pt x="131" y="1071"/>
                </a:cubicBezTo>
                <a:cubicBezTo>
                  <a:pt x="131" y="1076"/>
                  <a:pt x="130" y="1083"/>
                  <a:pt x="129" y="1088"/>
                </a:cubicBezTo>
                <a:cubicBezTo>
                  <a:pt x="136" y="1089"/>
                  <a:pt x="142" y="1090"/>
                  <a:pt x="147" y="1090"/>
                </a:cubicBezTo>
                <a:close/>
                <a:moveTo>
                  <a:pt x="145" y="1226"/>
                </a:moveTo>
                <a:cubicBezTo>
                  <a:pt x="151" y="1226"/>
                  <a:pt x="157" y="1227"/>
                  <a:pt x="162" y="1228"/>
                </a:cubicBezTo>
                <a:cubicBezTo>
                  <a:pt x="163" y="1221"/>
                  <a:pt x="164" y="1215"/>
                  <a:pt x="164" y="1210"/>
                </a:cubicBezTo>
                <a:cubicBezTo>
                  <a:pt x="159" y="1210"/>
                  <a:pt x="153" y="1210"/>
                  <a:pt x="147" y="1210"/>
                </a:cubicBezTo>
                <a:cubicBezTo>
                  <a:pt x="146" y="1215"/>
                  <a:pt x="146" y="1220"/>
                  <a:pt x="145" y="1226"/>
                </a:cubicBezTo>
                <a:close/>
                <a:moveTo>
                  <a:pt x="173" y="1120"/>
                </a:moveTo>
                <a:cubicBezTo>
                  <a:pt x="173" y="1114"/>
                  <a:pt x="173" y="1108"/>
                  <a:pt x="174" y="1102"/>
                </a:cubicBezTo>
                <a:cubicBezTo>
                  <a:pt x="168" y="1101"/>
                  <a:pt x="161" y="1100"/>
                  <a:pt x="155" y="1100"/>
                </a:cubicBezTo>
                <a:cubicBezTo>
                  <a:pt x="155" y="1106"/>
                  <a:pt x="155" y="1112"/>
                  <a:pt x="154" y="1117"/>
                </a:cubicBezTo>
                <a:cubicBezTo>
                  <a:pt x="161" y="1118"/>
                  <a:pt x="167" y="1119"/>
                  <a:pt x="173" y="1120"/>
                </a:cubicBezTo>
                <a:close/>
                <a:moveTo>
                  <a:pt x="170" y="1255"/>
                </a:moveTo>
                <a:cubicBezTo>
                  <a:pt x="176" y="1256"/>
                  <a:pt x="182" y="1256"/>
                  <a:pt x="187" y="1257"/>
                </a:cubicBezTo>
                <a:cubicBezTo>
                  <a:pt x="188" y="1251"/>
                  <a:pt x="188" y="1245"/>
                  <a:pt x="188" y="1240"/>
                </a:cubicBezTo>
                <a:cubicBezTo>
                  <a:pt x="185" y="1240"/>
                  <a:pt x="182" y="1240"/>
                  <a:pt x="179" y="1240"/>
                </a:cubicBezTo>
                <a:cubicBezTo>
                  <a:pt x="176" y="1240"/>
                  <a:pt x="174" y="1239"/>
                  <a:pt x="171" y="1238"/>
                </a:cubicBezTo>
                <a:cubicBezTo>
                  <a:pt x="171" y="1244"/>
                  <a:pt x="171" y="1250"/>
                  <a:pt x="170" y="1255"/>
                </a:cubicBezTo>
                <a:close/>
                <a:moveTo>
                  <a:pt x="191" y="1203"/>
                </a:moveTo>
                <a:cubicBezTo>
                  <a:pt x="192" y="1197"/>
                  <a:pt x="193" y="1190"/>
                  <a:pt x="194" y="1185"/>
                </a:cubicBezTo>
                <a:cubicBezTo>
                  <a:pt x="188" y="1184"/>
                  <a:pt x="181" y="1184"/>
                  <a:pt x="175" y="1184"/>
                </a:cubicBezTo>
                <a:cubicBezTo>
                  <a:pt x="175" y="1190"/>
                  <a:pt x="174" y="1197"/>
                  <a:pt x="173" y="1203"/>
                </a:cubicBezTo>
                <a:cubicBezTo>
                  <a:pt x="179" y="1203"/>
                  <a:pt x="186" y="1203"/>
                  <a:pt x="191" y="1203"/>
                </a:cubicBezTo>
                <a:close/>
                <a:moveTo>
                  <a:pt x="163" y="908"/>
                </a:moveTo>
                <a:cubicBezTo>
                  <a:pt x="157" y="908"/>
                  <a:pt x="151" y="908"/>
                  <a:pt x="144" y="907"/>
                </a:cubicBezTo>
                <a:cubicBezTo>
                  <a:pt x="145" y="910"/>
                  <a:pt x="145" y="913"/>
                  <a:pt x="145" y="916"/>
                </a:cubicBezTo>
                <a:cubicBezTo>
                  <a:pt x="145" y="920"/>
                  <a:pt x="144" y="923"/>
                  <a:pt x="143" y="924"/>
                </a:cubicBezTo>
                <a:cubicBezTo>
                  <a:pt x="150" y="925"/>
                  <a:pt x="156" y="926"/>
                  <a:pt x="162" y="927"/>
                </a:cubicBezTo>
                <a:cubicBezTo>
                  <a:pt x="162" y="921"/>
                  <a:pt x="162" y="914"/>
                  <a:pt x="163" y="908"/>
                </a:cubicBezTo>
                <a:close/>
                <a:moveTo>
                  <a:pt x="145" y="788"/>
                </a:moveTo>
                <a:cubicBezTo>
                  <a:pt x="146" y="782"/>
                  <a:pt x="147" y="775"/>
                  <a:pt x="148" y="769"/>
                </a:cubicBezTo>
                <a:cubicBezTo>
                  <a:pt x="142" y="769"/>
                  <a:pt x="136" y="769"/>
                  <a:pt x="130" y="769"/>
                </a:cubicBezTo>
                <a:cubicBezTo>
                  <a:pt x="130" y="775"/>
                  <a:pt x="129" y="780"/>
                  <a:pt x="129" y="786"/>
                </a:cubicBezTo>
                <a:cubicBezTo>
                  <a:pt x="135" y="787"/>
                  <a:pt x="140" y="787"/>
                  <a:pt x="145" y="788"/>
                </a:cubicBezTo>
                <a:close/>
                <a:moveTo>
                  <a:pt x="151" y="734"/>
                </a:moveTo>
                <a:cubicBezTo>
                  <a:pt x="151" y="728"/>
                  <a:pt x="152" y="722"/>
                  <a:pt x="152" y="716"/>
                </a:cubicBezTo>
                <a:cubicBezTo>
                  <a:pt x="146" y="716"/>
                  <a:pt x="140" y="715"/>
                  <a:pt x="134" y="715"/>
                </a:cubicBezTo>
                <a:cubicBezTo>
                  <a:pt x="134" y="720"/>
                  <a:pt x="134" y="726"/>
                  <a:pt x="133" y="731"/>
                </a:cubicBezTo>
                <a:cubicBezTo>
                  <a:pt x="139" y="732"/>
                  <a:pt x="145" y="733"/>
                  <a:pt x="151" y="734"/>
                </a:cubicBezTo>
                <a:close/>
                <a:moveTo>
                  <a:pt x="156" y="680"/>
                </a:moveTo>
                <a:cubicBezTo>
                  <a:pt x="156" y="674"/>
                  <a:pt x="157" y="668"/>
                  <a:pt x="157" y="662"/>
                </a:cubicBezTo>
                <a:cubicBezTo>
                  <a:pt x="152" y="661"/>
                  <a:pt x="146" y="661"/>
                  <a:pt x="140" y="661"/>
                </a:cubicBezTo>
                <a:cubicBezTo>
                  <a:pt x="139" y="666"/>
                  <a:pt x="139" y="672"/>
                  <a:pt x="138" y="678"/>
                </a:cubicBezTo>
                <a:cubicBezTo>
                  <a:pt x="144" y="678"/>
                  <a:pt x="150" y="679"/>
                  <a:pt x="156" y="680"/>
                </a:cubicBezTo>
                <a:close/>
                <a:moveTo>
                  <a:pt x="182" y="710"/>
                </a:moveTo>
                <a:cubicBezTo>
                  <a:pt x="182" y="704"/>
                  <a:pt x="182" y="698"/>
                  <a:pt x="182" y="691"/>
                </a:cubicBezTo>
                <a:cubicBezTo>
                  <a:pt x="179" y="691"/>
                  <a:pt x="176" y="691"/>
                  <a:pt x="173" y="691"/>
                </a:cubicBezTo>
                <a:cubicBezTo>
                  <a:pt x="169" y="691"/>
                  <a:pt x="166" y="689"/>
                  <a:pt x="164" y="689"/>
                </a:cubicBezTo>
                <a:cubicBezTo>
                  <a:pt x="163" y="695"/>
                  <a:pt x="163" y="702"/>
                  <a:pt x="163" y="707"/>
                </a:cubicBezTo>
                <a:cubicBezTo>
                  <a:pt x="169" y="708"/>
                  <a:pt x="176" y="709"/>
                  <a:pt x="182" y="710"/>
                </a:cubicBezTo>
                <a:close/>
                <a:moveTo>
                  <a:pt x="185" y="655"/>
                </a:moveTo>
                <a:cubicBezTo>
                  <a:pt x="185" y="649"/>
                  <a:pt x="186" y="642"/>
                  <a:pt x="187" y="636"/>
                </a:cubicBezTo>
                <a:cubicBezTo>
                  <a:pt x="181" y="636"/>
                  <a:pt x="175" y="636"/>
                  <a:pt x="170" y="636"/>
                </a:cubicBezTo>
                <a:cubicBezTo>
                  <a:pt x="169" y="642"/>
                  <a:pt x="168" y="648"/>
                  <a:pt x="167" y="653"/>
                </a:cubicBezTo>
                <a:cubicBezTo>
                  <a:pt x="173" y="654"/>
                  <a:pt x="179" y="654"/>
                  <a:pt x="185" y="655"/>
                </a:cubicBezTo>
                <a:close/>
                <a:moveTo>
                  <a:pt x="159" y="459"/>
                </a:moveTo>
                <a:cubicBezTo>
                  <a:pt x="164" y="459"/>
                  <a:pt x="168" y="460"/>
                  <a:pt x="173" y="461"/>
                </a:cubicBezTo>
                <a:cubicBezTo>
                  <a:pt x="174" y="455"/>
                  <a:pt x="174" y="451"/>
                  <a:pt x="174" y="446"/>
                </a:cubicBezTo>
                <a:cubicBezTo>
                  <a:pt x="170" y="446"/>
                  <a:pt x="165" y="445"/>
                  <a:pt x="160" y="445"/>
                </a:cubicBezTo>
                <a:cubicBezTo>
                  <a:pt x="160" y="450"/>
                  <a:pt x="159" y="454"/>
                  <a:pt x="159" y="459"/>
                </a:cubicBezTo>
                <a:close/>
                <a:moveTo>
                  <a:pt x="154" y="513"/>
                </a:moveTo>
                <a:cubicBezTo>
                  <a:pt x="159" y="513"/>
                  <a:pt x="164" y="514"/>
                  <a:pt x="169" y="515"/>
                </a:cubicBezTo>
                <a:cubicBezTo>
                  <a:pt x="169" y="510"/>
                  <a:pt x="169" y="505"/>
                  <a:pt x="169" y="500"/>
                </a:cubicBezTo>
                <a:cubicBezTo>
                  <a:pt x="164" y="500"/>
                  <a:pt x="160" y="499"/>
                  <a:pt x="156" y="499"/>
                </a:cubicBezTo>
                <a:cubicBezTo>
                  <a:pt x="155" y="504"/>
                  <a:pt x="155" y="508"/>
                  <a:pt x="154" y="513"/>
                </a:cubicBezTo>
                <a:close/>
                <a:moveTo>
                  <a:pt x="148" y="568"/>
                </a:moveTo>
                <a:cubicBezTo>
                  <a:pt x="154" y="569"/>
                  <a:pt x="159" y="569"/>
                  <a:pt x="165" y="570"/>
                </a:cubicBezTo>
                <a:cubicBezTo>
                  <a:pt x="165" y="564"/>
                  <a:pt x="166" y="559"/>
                  <a:pt x="166" y="553"/>
                </a:cubicBezTo>
                <a:cubicBezTo>
                  <a:pt x="161" y="553"/>
                  <a:pt x="155" y="553"/>
                  <a:pt x="150" y="552"/>
                </a:cubicBezTo>
                <a:cubicBezTo>
                  <a:pt x="149" y="558"/>
                  <a:pt x="149" y="563"/>
                  <a:pt x="148" y="568"/>
                </a:cubicBezTo>
                <a:close/>
                <a:moveTo>
                  <a:pt x="144" y="606"/>
                </a:moveTo>
                <a:cubicBezTo>
                  <a:pt x="144" y="612"/>
                  <a:pt x="143" y="618"/>
                  <a:pt x="143" y="623"/>
                </a:cubicBezTo>
                <a:cubicBezTo>
                  <a:pt x="149" y="624"/>
                  <a:pt x="154" y="624"/>
                  <a:pt x="160" y="624"/>
                </a:cubicBezTo>
                <a:cubicBezTo>
                  <a:pt x="160" y="619"/>
                  <a:pt x="161" y="613"/>
                  <a:pt x="161" y="607"/>
                </a:cubicBezTo>
                <a:cubicBezTo>
                  <a:pt x="156" y="607"/>
                  <a:pt x="150" y="607"/>
                  <a:pt x="144" y="606"/>
                </a:cubicBezTo>
                <a:close/>
                <a:moveTo>
                  <a:pt x="130" y="484"/>
                </a:moveTo>
                <a:cubicBezTo>
                  <a:pt x="134" y="484"/>
                  <a:pt x="139" y="484"/>
                  <a:pt x="143" y="485"/>
                </a:cubicBezTo>
                <a:cubicBezTo>
                  <a:pt x="143" y="480"/>
                  <a:pt x="144" y="476"/>
                  <a:pt x="144" y="471"/>
                </a:cubicBezTo>
                <a:cubicBezTo>
                  <a:pt x="140" y="471"/>
                  <a:pt x="136" y="471"/>
                  <a:pt x="132" y="471"/>
                </a:cubicBezTo>
                <a:cubicBezTo>
                  <a:pt x="131" y="475"/>
                  <a:pt x="130" y="479"/>
                  <a:pt x="130" y="484"/>
                </a:cubicBezTo>
                <a:close/>
                <a:moveTo>
                  <a:pt x="125" y="537"/>
                </a:moveTo>
                <a:cubicBezTo>
                  <a:pt x="130" y="538"/>
                  <a:pt x="135" y="539"/>
                  <a:pt x="140" y="539"/>
                </a:cubicBezTo>
                <a:cubicBezTo>
                  <a:pt x="140" y="535"/>
                  <a:pt x="140" y="530"/>
                  <a:pt x="140" y="525"/>
                </a:cubicBezTo>
                <a:cubicBezTo>
                  <a:pt x="135" y="525"/>
                  <a:pt x="130" y="524"/>
                  <a:pt x="126" y="524"/>
                </a:cubicBezTo>
                <a:cubicBezTo>
                  <a:pt x="125" y="528"/>
                  <a:pt x="125" y="533"/>
                  <a:pt x="125" y="537"/>
                </a:cubicBezTo>
                <a:close/>
                <a:moveTo>
                  <a:pt x="119" y="592"/>
                </a:moveTo>
                <a:cubicBezTo>
                  <a:pt x="124" y="593"/>
                  <a:pt x="129" y="594"/>
                  <a:pt x="134" y="594"/>
                </a:cubicBezTo>
                <a:cubicBezTo>
                  <a:pt x="135" y="589"/>
                  <a:pt x="135" y="584"/>
                  <a:pt x="136" y="578"/>
                </a:cubicBezTo>
                <a:cubicBezTo>
                  <a:pt x="130" y="578"/>
                  <a:pt x="125" y="578"/>
                  <a:pt x="120" y="577"/>
                </a:cubicBezTo>
                <a:cubicBezTo>
                  <a:pt x="120" y="583"/>
                  <a:pt x="120" y="587"/>
                  <a:pt x="119" y="592"/>
                </a:cubicBezTo>
                <a:close/>
                <a:moveTo>
                  <a:pt x="114" y="647"/>
                </a:moveTo>
                <a:cubicBezTo>
                  <a:pt x="120" y="648"/>
                  <a:pt x="126" y="649"/>
                  <a:pt x="130" y="649"/>
                </a:cubicBezTo>
                <a:cubicBezTo>
                  <a:pt x="131" y="643"/>
                  <a:pt x="131" y="638"/>
                  <a:pt x="132" y="632"/>
                </a:cubicBezTo>
                <a:cubicBezTo>
                  <a:pt x="127" y="632"/>
                  <a:pt x="121" y="632"/>
                  <a:pt x="116" y="632"/>
                </a:cubicBezTo>
                <a:cubicBezTo>
                  <a:pt x="115" y="637"/>
                  <a:pt x="115" y="642"/>
                  <a:pt x="114" y="647"/>
                </a:cubicBezTo>
                <a:close/>
                <a:moveTo>
                  <a:pt x="110" y="686"/>
                </a:moveTo>
                <a:cubicBezTo>
                  <a:pt x="110" y="691"/>
                  <a:pt x="109" y="697"/>
                  <a:pt x="109" y="702"/>
                </a:cubicBezTo>
                <a:cubicBezTo>
                  <a:pt x="115" y="703"/>
                  <a:pt x="120" y="703"/>
                  <a:pt x="126" y="704"/>
                </a:cubicBezTo>
                <a:cubicBezTo>
                  <a:pt x="126" y="698"/>
                  <a:pt x="127" y="693"/>
                  <a:pt x="127" y="687"/>
                </a:cubicBezTo>
                <a:cubicBezTo>
                  <a:pt x="121" y="686"/>
                  <a:pt x="116" y="686"/>
                  <a:pt x="110" y="686"/>
                </a:cubicBezTo>
                <a:close/>
                <a:moveTo>
                  <a:pt x="95" y="562"/>
                </a:moveTo>
                <a:cubicBezTo>
                  <a:pt x="99" y="563"/>
                  <a:pt x="104" y="564"/>
                  <a:pt x="109" y="564"/>
                </a:cubicBezTo>
                <a:cubicBezTo>
                  <a:pt x="109" y="559"/>
                  <a:pt x="109" y="555"/>
                  <a:pt x="109" y="550"/>
                </a:cubicBezTo>
                <a:cubicBezTo>
                  <a:pt x="105" y="550"/>
                  <a:pt x="101" y="549"/>
                  <a:pt x="96" y="549"/>
                </a:cubicBezTo>
                <a:cubicBezTo>
                  <a:pt x="96" y="554"/>
                  <a:pt x="95" y="558"/>
                  <a:pt x="95" y="562"/>
                </a:cubicBezTo>
                <a:close/>
                <a:moveTo>
                  <a:pt x="91" y="617"/>
                </a:moveTo>
                <a:cubicBezTo>
                  <a:pt x="95" y="617"/>
                  <a:pt x="100" y="618"/>
                  <a:pt x="104" y="618"/>
                </a:cubicBezTo>
                <a:cubicBezTo>
                  <a:pt x="104" y="613"/>
                  <a:pt x="105" y="609"/>
                  <a:pt x="105" y="604"/>
                </a:cubicBezTo>
                <a:cubicBezTo>
                  <a:pt x="100" y="604"/>
                  <a:pt x="96" y="604"/>
                  <a:pt x="92" y="604"/>
                </a:cubicBezTo>
                <a:cubicBezTo>
                  <a:pt x="91" y="608"/>
                  <a:pt x="91" y="612"/>
                  <a:pt x="91" y="617"/>
                </a:cubicBezTo>
                <a:close/>
                <a:moveTo>
                  <a:pt x="85" y="671"/>
                </a:moveTo>
                <a:cubicBezTo>
                  <a:pt x="90" y="672"/>
                  <a:pt x="95" y="673"/>
                  <a:pt x="100" y="673"/>
                </a:cubicBezTo>
                <a:cubicBezTo>
                  <a:pt x="101" y="668"/>
                  <a:pt x="101" y="663"/>
                  <a:pt x="102" y="658"/>
                </a:cubicBezTo>
                <a:cubicBezTo>
                  <a:pt x="96" y="657"/>
                  <a:pt x="91" y="657"/>
                  <a:pt x="86" y="657"/>
                </a:cubicBezTo>
                <a:cubicBezTo>
                  <a:pt x="86" y="662"/>
                  <a:pt x="85" y="666"/>
                  <a:pt x="85" y="671"/>
                </a:cubicBezTo>
                <a:close/>
                <a:moveTo>
                  <a:pt x="81" y="726"/>
                </a:moveTo>
                <a:cubicBezTo>
                  <a:pt x="86" y="727"/>
                  <a:pt x="90" y="727"/>
                  <a:pt x="95" y="728"/>
                </a:cubicBezTo>
                <a:cubicBezTo>
                  <a:pt x="96" y="722"/>
                  <a:pt x="96" y="717"/>
                  <a:pt x="97" y="712"/>
                </a:cubicBezTo>
                <a:cubicBezTo>
                  <a:pt x="92" y="712"/>
                  <a:pt x="87" y="712"/>
                  <a:pt x="82" y="712"/>
                </a:cubicBezTo>
                <a:cubicBezTo>
                  <a:pt x="82" y="716"/>
                  <a:pt x="81" y="721"/>
                  <a:pt x="81" y="726"/>
                </a:cubicBezTo>
                <a:close/>
                <a:moveTo>
                  <a:pt x="77" y="766"/>
                </a:moveTo>
                <a:cubicBezTo>
                  <a:pt x="76" y="771"/>
                  <a:pt x="76" y="776"/>
                  <a:pt x="75" y="781"/>
                </a:cubicBezTo>
                <a:cubicBezTo>
                  <a:pt x="81" y="781"/>
                  <a:pt x="86" y="782"/>
                  <a:pt x="91" y="783"/>
                </a:cubicBezTo>
                <a:cubicBezTo>
                  <a:pt x="92" y="777"/>
                  <a:pt x="92" y="772"/>
                  <a:pt x="93" y="766"/>
                </a:cubicBezTo>
                <a:cubicBezTo>
                  <a:pt x="88" y="766"/>
                  <a:pt x="82" y="766"/>
                  <a:pt x="77" y="766"/>
                </a:cubicBezTo>
                <a:close/>
                <a:moveTo>
                  <a:pt x="61" y="641"/>
                </a:moveTo>
                <a:cubicBezTo>
                  <a:pt x="66" y="641"/>
                  <a:pt x="70" y="642"/>
                  <a:pt x="75" y="643"/>
                </a:cubicBezTo>
                <a:cubicBezTo>
                  <a:pt x="75" y="638"/>
                  <a:pt x="75" y="634"/>
                  <a:pt x="76" y="630"/>
                </a:cubicBezTo>
                <a:cubicBezTo>
                  <a:pt x="71" y="629"/>
                  <a:pt x="67" y="629"/>
                  <a:pt x="62" y="628"/>
                </a:cubicBezTo>
                <a:cubicBezTo>
                  <a:pt x="62" y="633"/>
                  <a:pt x="62" y="637"/>
                  <a:pt x="61" y="641"/>
                </a:cubicBezTo>
                <a:close/>
                <a:moveTo>
                  <a:pt x="56" y="696"/>
                </a:moveTo>
                <a:cubicBezTo>
                  <a:pt x="61" y="696"/>
                  <a:pt x="65" y="697"/>
                  <a:pt x="70" y="697"/>
                </a:cubicBezTo>
                <a:cubicBezTo>
                  <a:pt x="70" y="692"/>
                  <a:pt x="71" y="687"/>
                  <a:pt x="71" y="683"/>
                </a:cubicBezTo>
                <a:cubicBezTo>
                  <a:pt x="66" y="683"/>
                  <a:pt x="62" y="682"/>
                  <a:pt x="57" y="682"/>
                </a:cubicBezTo>
                <a:cubicBezTo>
                  <a:pt x="57" y="687"/>
                  <a:pt x="56" y="691"/>
                  <a:pt x="56" y="696"/>
                </a:cubicBezTo>
                <a:close/>
                <a:moveTo>
                  <a:pt x="51" y="750"/>
                </a:moveTo>
                <a:cubicBezTo>
                  <a:pt x="57" y="751"/>
                  <a:pt x="61" y="752"/>
                  <a:pt x="66" y="752"/>
                </a:cubicBezTo>
                <a:cubicBezTo>
                  <a:pt x="66" y="747"/>
                  <a:pt x="67" y="743"/>
                  <a:pt x="67" y="737"/>
                </a:cubicBezTo>
                <a:cubicBezTo>
                  <a:pt x="62" y="737"/>
                  <a:pt x="57" y="737"/>
                  <a:pt x="52" y="736"/>
                </a:cubicBezTo>
                <a:cubicBezTo>
                  <a:pt x="52" y="741"/>
                  <a:pt x="52" y="746"/>
                  <a:pt x="51" y="750"/>
                </a:cubicBezTo>
                <a:close/>
                <a:moveTo>
                  <a:pt x="46" y="805"/>
                </a:moveTo>
                <a:cubicBezTo>
                  <a:pt x="51" y="806"/>
                  <a:pt x="56" y="806"/>
                  <a:pt x="61" y="807"/>
                </a:cubicBezTo>
                <a:cubicBezTo>
                  <a:pt x="61" y="802"/>
                  <a:pt x="62" y="797"/>
                  <a:pt x="62" y="792"/>
                </a:cubicBezTo>
                <a:cubicBezTo>
                  <a:pt x="57" y="791"/>
                  <a:pt x="52" y="791"/>
                  <a:pt x="47" y="791"/>
                </a:cubicBezTo>
                <a:cubicBezTo>
                  <a:pt x="47" y="796"/>
                  <a:pt x="46" y="800"/>
                  <a:pt x="46" y="805"/>
                </a:cubicBezTo>
                <a:close/>
                <a:moveTo>
                  <a:pt x="42" y="859"/>
                </a:moveTo>
                <a:cubicBezTo>
                  <a:pt x="47" y="859"/>
                  <a:pt x="51" y="860"/>
                  <a:pt x="56" y="860"/>
                </a:cubicBezTo>
                <a:cubicBezTo>
                  <a:pt x="56" y="856"/>
                  <a:pt x="56" y="851"/>
                  <a:pt x="57" y="846"/>
                </a:cubicBezTo>
                <a:cubicBezTo>
                  <a:pt x="52" y="846"/>
                  <a:pt x="48" y="846"/>
                  <a:pt x="43" y="846"/>
                </a:cubicBezTo>
                <a:cubicBezTo>
                  <a:pt x="43" y="850"/>
                  <a:pt x="42" y="854"/>
                  <a:pt x="42" y="859"/>
                </a:cubicBezTo>
                <a:close/>
                <a:moveTo>
                  <a:pt x="37" y="914"/>
                </a:moveTo>
                <a:cubicBezTo>
                  <a:pt x="42" y="914"/>
                  <a:pt x="47" y="915"/>
                  <a:pt x="51" y="915"/>
                </a:cubicBezTo>
                <a:cubicBezTo>
                  <a:pt x="52" y="910"/>
                  <a:pt x="52" y="905"/>
                  <a:pt x="53" y="900"/>
                </a:cubicBezTo>
                <a:cubicBezTo>
                  <a:pt x="48" y="900"/>
                  <a:pt x="43" y="900"/>
                  <a:pt x="38" y="899"/>
                </a:cubicBezTo>
                <a:cubicBezTo>
                  <a:pt x="38" y="904"/>
                  <a:pt x="37" y="909"/>
                  <a:pt x="37" y="914"/>
                </a:cubicBezTo>
                <a:close/>
                <a:moveTo>
                  <a:pt x="34" y="954"/>
                </a:moveTo>
                <a:cubicBezTo>
                  <a:pt x="33" y="959"/>
                  <a:pt x="33" y="963"/>
                  <a:pt x="33" y="968"/>
                </a:cubicBezTo>
                <a:cubicBezTo>
                  <a:pt x="37" y="969"/>
                  <a:pt x="42" y="969"/>
                  <a:pt x="46" y="969"/>
                </a:cubicBezTo>
                <a:cubicBezTo>
                  <a:pt x="46" y="964"/>
                  <a:pt x="47" y="959"/>
                  <a:pt x="48" y="954"/>
                </a:cubicBezTo>
                <a:cubicBezTo>
                  <a:pt x="43" y="954"/>
                  <a:pt x="38" y="954"/>
                  <a:pt x="34" y="954"/>
                </a:cubicBezTo>
                <a:close/>
                <a:moveTo>
                  <a:pt x="22" y="775"/>
                </a:moveTo>
                <a:cubicBezTo>
                  <a:pt x="27" y="775"/>
                  <a:pt x="31" y="776"/>
                  <a:pt x="36" y="776"/>
                </a:cubicBezTo>
                <a:cubicBezTo>
                  <a:pt x="36" y="772"/>
                  <a:pt x="36" y="767"/>
                  <a:pt x="37" y="763"/>
                </a:cubicBezTo>
                <a:cubicBezTo>
                  <a:pt x="32" y="762"/>
                  <a:pt x="28" y="762"/>
                  <a:pt x="23" y="762"/>
                </a:cubicBezTo>
                <a:cubicBezTo>
                  <a:pt x="23" y="766"/>
                  <a:pt x="22" y="770"/>
                  <a:pt x="22" y="775"/>
                </a:cubicBezTo>
                <a:close/>
                <a:moveTo>
                  <a:pt x="17" y="830"/>
                </a:moveTo>
                <a:cubicBezTo>
                  <a:pt x="22" y="830"/>
                  <a:pt x="26" y="830"/>
                  <a:pt x="30" y="831"/>
                </a:cubicBezTo>
                <a:cubicBezTo>
                  <a:pt x="31" y="826"/>
                  <a:pt x="31" y="822"/>
                  <a:pt x="32" y="817"/>
                </a:cubicBezTo>
                <a:cubicBezTo>
                  <a:pt x="28" y="817"/>
                  <a:pt x="24" y="817"/>
                  <a:pt x="19" y="817"/>
                </a:cubicBezTo>
                <a:cubicBezTo>
                  <a:pt x="18" y="821"/>
                  <a:pt x="18" y="825"/>
                  <a:pt x="17" y="830"/>
                </a:cubicBezTo>
                <a:close/>
                <a:moveTo>
                  <a:pt x="13" y="884"/>
                </a:moveTo>
                <a:cubicBezTo>
                  <a:pt x="17" y="885"/>
                  <a:pt x="22" y="885"/>
                  <a:pt x="27" y="886"/>
                </a:cubicBezTo>
                <a:cubicBezTo>
                  <a:pt x="27" y="881"/>
                  <a:pt x="27" y="876"/>
                  <a:pt x="27" y="872"/>
                </a:cubicBezTo>
                <a:cubicBezTo>
                  <a:pt x="22" y="871"/>
                  <a:pt x="18" y="871"/>
                  <a:pt x="14" y="871"/>
                </a:cubicBezTo>
                <a:cubicBezTo>
                  <a:pt x="13" y="876"/>
                  <a:pt x="13" y="880"/>
                  <a:pt x="13" y="884"/>
                </a:cubicBezTo>
                <a:close/>
                <a:moveTo>
                  <a:pt x="22" y="927"/>
                </a:moveTo>
                <a:cubicBezTo>
                  <a:pt x="17" y="926"/>
                  <a:pt x="13" y="926"/>
                  <a:pt x="8" y="925"/>
                </a:cubicBezTo>
                <a:cubicBezTo>
                  <a:pt x="8" y="930"/>
                  <a:pt x="8" y="934"/>
                  <a:pt x="8" y="938"/>
                </a:cubicBezTo>
                <a:cubicBezTo>
                  <a:pt x="13" y="938"/>
                  <a:pt x="17" y="938"/>
                  <a:pt x="21" y="939"/>
                </a:cubicBezTo>
                <a:cubicBezTo>
                  <a:pt x="21" y="934"/>
                  <a:pt x="22" y="930"/>
                  <a:pt x="22" y="927"/>
                </a:cubicBezTo>
                <a:close/>
                <a:moveTo>
                  <a:pt x="37" y="1065"/>
                </a:moveTo>
                <a:cubicBezTo>
                  <a:pt x="32" y="1064"/>
                  <a:pt x="28" y="1064"/>
                  <a:pt x="24" y="1064"/>
                </a:cubicBezTo>
                <a:cubicBezTo>
                  <a:pt x="24" y="1068"/>
                  <a:pt x="23" y="1072"/>
                  <a:pt x="23" y="1076"/>
                </a:cubicBezTo>
                <a:cubicBezTo>
                  <a:pt x="27" y="1076"/>
                  <a:pt x="32" y="1077"/>
                  <a:pt x="36" y="1077"/>
                </a:cubicBezTo>
                <a:cubicBezTo>
                  <a:pt x="37" y="1073"/>
                  <a:pt x="37" y="1069"/>
                  <a:pt x="37" y="1065"/>
                </a:cubicBezTo>
                <a:close/>
                <a:moveTo>
                  <a:pt x="43" y="1010"/>
                </a:moveTo>
                <a:cubicBezTo>
                  <a:pt x="38" y="1009"/>
                  <a:pt x="33" y="1009"/>
                  <a:pt x="29" y="1009"/>
                </a:cubicBezTo>
                <a:cubicBezTo>
                  <a:pt x="28" y="1014"/>
                  <a:pt x="28" y="1018"/>
                  <a:pt x="28" y="1022"/>
                </a:cubicBezTo>
                <a:cubicBezTo>
                  <a:pt x="33" y="1023"/>
                  <a:pt x="37" y="1023"/>
                  <a:pt x="42" y="1024"/>
                </a:cubicBezTo>
                <a:cubicBezTo>
                  <a:pt x="42" y="1019"/>
                  <a:pt x="42" y="1015"/>
                  <a:pt x="43" y="1010"/>
                </a:cubicBezTo>
                <a:close/>
                <a:moveTo>
                  <a:pt x="58" y="1148"/>
                </a:moveTo>
                <a:cubicBezTo>
                  <a:pt x="53" y="1148"/>
                  <a:pt x="49" y="1147"/>
                  <a:pt x="44" y="1147"/>
                </a:cubicBezTo>
                <a:cubicBezTo>
                  <a:pt x="44" y="1152"/>
                  <a:pt x="44" y="1156"/>
                  <a:pt x="43" y="1160"/>
                </a:cubicBezTo>
                <a:cubicBezTo>
                  <a:pt x="48" y="1161"/>
                  <a:pt x="52" y="1161"/>
                  <a:pt x="56" y="1162"/>
                </a:cubicBezTo>
                <a:cubicBezTo>
                  <a:pt x="57" y="1157"/>
                  <a:pt x="57" y="1153"/>
                  <a:pt x="58" y="1148"/>
                </a:cubicBezTo>
                <a:close/>
                <a:moveTo>
                  <a:pt x="63" y="1093"/>
                </a:moveTo>
                <a:cubicBezTo>
                  <a:pt x="58" y="1093"/>
                  <a:pt x="53" y="1092"/>
                  <a:pt x="48" y="1092"/>
                </a:cubicBezTo>
                <a:cubicBezTo>
                  <a:pt x="48" y="1097"/>
                  <a:pt x="48" y="1102"/>
                  <a:pt x="47" y="1106"/>
                </a:cubicBezTo>
                <a:cubicBezTo>
                  <a:pt x="52" y="1107"/>
                  <a:pt x="57" y="1107"/>
                  <a:pt x="61" y="1107"/>
                </a:cubicBezTo>
                <a:cubicBezTo>
                  <a:pt x="62" y="1102"/>
                  <a:pt x="62" y="1097"/>
                  <a:pt x="63" y="1093"/>
                </a:cubicBezTo>
                <a:close/>
                <a:moveTo>
                  <a:pt x="67" y="1053"/>
                </a:moveTo>
                <a:cubicBezTo>
                  <a:pt x="67" y="1048"/>
                  <a:pt x="67" y="1044"/>
                  <a:pt x="68" y="1039"/>
                </a:cubicBezTo>
                <a:cubicBezTo>
                  <a:pt x="63" y="1039"/>
                  <a:pt x="58" y="1038"/>
                  <a:pt x="53" y="1038"/>
                </a:cubicBezTo>
                <a:cubicBezTo>
                  <a:pt x="53" y="1043"/>
                  <a:pt x="53" y="1047"/>
                  <a:pt x="52" y="1052"/>
                </a:cubicBezTo>
                <a:cubicBezTo>
                  <a:pt x="57" y="1052"/>
                  <a:pt x="62" y="1053"/>
                  <a:pt x="67" y="1053"/>
                </a:cubicBezTo>
                <a:close/>
                <a:moveTo>
                  <a:pt x="83" y="1177"/>
                </a:moveTo>
                <a:cubicBezTo>
                  <a:pt x="78" y="1177"/>
                  <a:pt x="73" y="1177"/>
                  <a:pt x="69" y="1177"/>
                </a:cubicBezTo>
                <a:cubicBezTo>
                  <a:pt x="68" y="1182"/>
                  <a:pt x="68" y="1186"/>
                  <a:pt x="68" y="1190"/>
                </a:cubicBezTo>
                <a:cubicBezTo>
                  <a:pt x="73" y="1191"/>
                  <a:pt x="77" y="1191"/>
                  <a:pt x="82" y="1192"/>
                </a:cubicBezTo>
                <a:cubicBezTo>
                  <a:pt x="82" y="1187"/>
                  <a:pt x="82" y="1182"/>
                  <a:pt x="83" y="1177"/>
                </a:cubicBezTo>
                <a:close/>
                <a:moveTo>
                  <a:pt x="86" y="1138"/>
                </a:moveTo>
                <a:cubicBezTo>
                  <a:pt x="87" y="1133"/>
                  <a:pt x="87" y="1128"/>
                  <a:pt x="88" y="1122"/>
                </a:cubicBezTo>
                <a:cubicBezTo>
                  <a:pt x="83" y="1122"/>
                  <a:pt x="79" y="1122"/>
                  <a:pt x="74" y="1122"/>
                </a:cubicBezTo>
                <a:cubicBezTo>
                  <a:pt x="73" y="1127"/>
                  <a:pt x="73" y="1131"/>
                  <a:pt x="72" y="1136"/>
                </a:cubicBezTo>
                <a:cubicBezTo>
                  <a:pt x="77" y="1137"/>
                  <a:pt x="82" y="1137"/>
                  <a:pt x="86" y="1138"/>
                </a:cubicBezTo>
                <a:close/>
                <a:moveTo>
                  <a:pt x="103" y="1261"/>
                </a:moveTo>
                <a:cubicBezTo>
                  <a:pt x="98" y="1261"/>
                  <a:pt x="93" y="1261"/>
                  <a:pt x="89" y="1261"/>
                </a:cubicBezTo>
                <a:cubicBezTo>
                  <a:pt x="88" y="1265"/>
                  <a:pt x="88" y="1269"/>
                  <a:pt x="87" y="1274"/>
                </a:cubicBezTo>
                <a:cubicBezTo>
                  <a:pt x="92" y="1274"/>
                  <a:pt x="96" y="1275"/>
                  <a:pt x="101" y="1275"/>
                </a:cubicBezTo>
                <a:cubicBezTo>
                  <a:pt x="101" y="1271"/>
                  <a:pt x="102" y="1266"/>
                  <a:pt x="103" y="1261"/>
                </a:cubicBezTo>
                <a:close/>
                <a:moveTo>
                  <a:pt x="108" y="1206"/>
                </a:moveTo>
                <a:cubicBezTo>
                  <a:pt x="103" y="1206"/>
                  <a:pt x="98" y="1205"/>
                  <a:pt x="93" y="1205"/>
                </a:cubicBezTo>
                <a:cubicBezTo>
                  <a:pt x="93" y="1210"/>
                  <a:pt x="93" y="1215"/>
                  <a:pt x="93" y="1219"/>
                </a:cubicBezTo>
                <a:cubicBezTo>
                  <a:pt x="98" y="1220"/>
                  <a:pt x="102" y="1221"/>
                  <a:pt x="107" y="1221"/>
                </a:cubicBezTo>
                <a:cubicBezTo>
                  <a:pt x="107" y="1216"/>
                  <a:pt x="108" y="1212"/>
                  <a:pt x="108" y="1206"/>
                </a:cubicBezTo>
                <a:close/>
                <a:moveTo>
                  <a:pt x="111" y="1167"/>
                </a:moveTo>
                <a:cubicBezTo>
                  <a:pt x="112" y="1162"/>
                  <a:pt x="112" y="1157"/>
                  <a:pt x="113" y="1151"/>
                </a:cubicBezTo>
                <a:cubicBezTo>
                  <a:pt x="108" y="1151"/>
                  <a:pt x="103" y="1151"/>
                  <a:pt x="98" y="1151"/>
                </a:cubicBezTo>
                <a:cubicBezTo>
                  <a:pt x="98" y="1156"/>
                  <a:pt x="97" y="1161"/>
                  <a:pt x="97" y="1166"/>
                </a:cubicBezTo>
                <a:cubicBezTo>
                  <a:pt x="102" y="1166"/>
                  <a:pt x="106" y="1167"/>
                  <a:pt x="111" y="1167"/>
                </a:cubicBezTo>
                <a:close/>
                <a:moveTo>
                  <a:pt x="128" y="1291"/>
                </a:moveTo>
                <a:cubicBezTo>
                  <a:pt x="122" y="1291"/>
                  <a:pt x="118" y="1290"/>
                  <a:pt x="113" y="1290"/>
                </a:cubicBezTo>
                <a:cubicBezTo>
                  <a:pt x="113" y="1295"/>
                  <a:pt x="112" y="1300"/>
                  <a:pt x="112" y="1304"/>
                </a:cubicBezTo>
                <a:cubicBezTo>
                  <a:pt x="117" y="1304"/>
                  <a:pt x="121" y="1305"/>
                  <a:pt x="126" y="1305"/>
                </a:cubicBezTo>
                <a:cubicBezTo>
                  <a:pt x="126" y="1300"/>
                  <a:pt x="127" y="1295"/>
                  <a:pt x="128" y="1291"/>
                </a:cubicBezTo>
                <a:close/>
                <a:moveTo>
                  <a:pt x="133" y="1236"/>
                </a:moveTo>
                <a:cubicBezTo>
                  <a:pt x="128" y="1235"/>
                  <a:pt x="123" y="1235"/>
                  <a:pt x="118" y="1235"/>
                </a:cubicBezTo>
                <a:cubicBezTo>
                  <a:pt x="117" y="1240"/>
                  <a:pt x="117" y="1245"/>
                  <a:pt x="117" y="1250"/>
                </a:cubicBezTo>
                <a:cubicBezTo>
                  <a:pt x="122" y="1250"/>
                  <a:pt x="127" y="1251"/>
                  <a:pt x="132" y="1251"/>
                </a:cubicBezTo>
                <a:cubicBezTo>
                  <a:pt x="132" y="1246"/>
                  <a:pt x="133" y="1241"/>
                  <a:pt x="133" y="1236"/>
                </a:cubicBezTo>
                <a:close/>
                <a:moveTo>
                  <a:pt x="136" y="1197"/>
                </a:moveTo>
                <a:cubicBezTo>
                  <a:pt x="137" y="1191"/>
                  <a:pt x="137" y="1186"/>
                  <a:pt x="138" y="1181"/>
                </a:cubicBezTo>
                <a:cubicBezTo>
                  <a:pt x="132" y="1180"/>
                  <a:pt x="127" y="1180"/>
                  <a:pt x="122" y="1180"/>
                </a:cubicBezTo>
                <a:cubicBezTo>
                  <a:pt x="122" y="1185"/>
                  <a:pt x="121" y="1190"/>
                  <a:pt x="121" y="1196"/>
                </a:cubicBezTo>
                <a:cubicBezTo>
                  <a:pt x="126" y="1196"/>
                  <a:pt x="131" y="1197"/>
                  <a:pt x="136" y="1197"/>
                </a:cubicBezTo>
                <a:close/>
                <a:moveTo>
                  <a:pt x="152" y="1321"/>
                </a:moveTo>
                <a:cubicBezTo>
                  <a:pt x="147" y="1320"/>
                  <a:pt x="143" y="1320"/>
                  <a:pt x="139" y="1320"/>
                </a:cubicBezTo>
                <a:cubicBezTo>
                  <a:pt x="138" y="1324"/>
                  <a:pt x="138" y="1329"/>
                  <a:pt x="138" y="1333"/>
                </a:cubicBezTo>
                <a:cubicBezTo>
                  <a:pt x="142" y="1333"/>
                  <a:pt x="146" y="1334"/>
                  <a:pt x="151" y="1334"/>
                </a:cubicBezTo>
                <a:cubicBezTo>
                  <a:pt x="151" y="1330"/>
                  <a:pt x="152" y="1325"/>
                  <a:pt x="152" y="1321"/>
                </a:cubicBezTo>
                <a:close/>
                <a:moveTo>
                  <a:pt x="157" y="1282"/>
                </a:moveTo>
                <a:cubicBezTo>
                  <a:pt x="157" y="1276"/>
                  <a:pt x="158" y="1271"/>
                  <a:pt x="158" y="1265"/>
                </a:cubicBezTo>
                <a:cubicBezTo>
                  <a:pt x="153" y="1265"/>
                  <a:pt x="147" y="1265"/>
                  <a:pt x="142" y="1264"/>
                </a:cubicBezTo>
                <a:cubicBezTo>
                  <a:pt x="142" y="1270"/>
                  <a:pt x="141" y="1275"/>
                  <a:pt x="141" y="1280"/>
                </a:cubicBezTo>
                <a:cubicBezTo>
                  <a:pt x="146" y="1280"/>
                  <a:pt x="151" y="1281"/>
                  <a:pt x="157" y="1282"/>
                </a:cubicBezTo>
                <a:close/>
                <a:moveTo>
                  <a:pt x="172" y="1404"/>
                </a:moveTo>
                <a:cubicBezTo>
                  <a:pt x="167" y="1404"/>
                  <a:pt x="163" y="1404"/>
                  <a:pt x="159" y="1404"/>
                </a:cubicBezTo>
                <a:cubicBezTo>
                  <a:pt x="158" y="1408"/>
                  <a:pt x="158" y="1413"/>
                  <a:pt x="157" y="1417"/>
                </a:cubicBezTo>
                <a:cubicBezTo>
                  <a:pt x="162" y="1417"/>
                  <a:pt x="166" y="1418"/>
                  <a:pt x="171" y="1418"/>
                </a:cubicBezTo>
                <a:cubicBezTo>
                  <a:pt x="171" y="1414"/>
                  <a:pt x="172" y="1409"/>
                  <a:pt x="172" y="1404"/>
                </a:cubicBezTo>
                <a:close/>
                <a:moveTo>
                  <a:pt x="177" y="1350"/>
                </a:moveTo>
                <a:cubicBezTo>
                  <a:pt x="172" y="1349"/>
                  <a:pt x="168" y="1349"/>
                  <a:pt x="163" y="1348"/>
                </a:cubicBezTo>
                <a:cubicBezTo>
                  <a:pt x="163" y="1354"/>
                  <a:pt x="162" y="1358"/>
                  <a:pt x="162" y="1363"/>
                </a:cubicBezTo>
                <a:cubicBezTo>
                  <a:pt x="167" y="1363"/>
                  <a:pt x="171" y="1364"/>
                  <a:pt x="176" y="1364"/>
                </a:cubicBezTo>
                <a:cubicBezTo>
                  <a:pt x="176" y="1359"/>
                  <a:pt x="177" y="1354"/>
                  <a:pt x="177" y="1350"/>
                </a:cubicBezTo>
                <a:close/>
                <a:moveTo>
                  <a:pt x="181" y="1311"/>
                </a:moveTo>
                <a:cubicBezTo>
                  <a:pt x="182" y="1305"/>
                  <a:pt x="183" y="1299"/>
                  <a:pt x="183" y="1294"/>
                </a:cubicBezTo>
                <a:cubicBezTo>
                  <a:pt x="178" y="1294"/>
                  <a:pt x="172" y="1293"/>
                  <a:pt x="166" y="1293"/>
                </a:cubicBezTo>
                <a:cubicBezTo>
                  <a:pt x="166" y="1298"/>
                  <a:pt x="166" y="1304"/>
                  <a:pt x="166" y="1309"/>
                </a:cubicBezTo>
                <a:cubicBezTo>
                  <a:pt x="171" y="1310"/>
                  <a:pt x="177" y="1310"/>
                  <a:pt x="181" y="1311"/>
                </a:cubicBezTo>
                <a:close/>
                <a:moveTo>
                  <a:pt x="197" y="1435"/>
                </a:moveTo>
                <a:cubicBezTo>
                  <a:pt x="192" y="1434"/>
                  <a:pt x="188" y="1434"/>
                  <a:pt x="183" y="1433"/>
                </a:cubicBezTo>
                <a:cubicBezTo>
                  <a:pt x="183" y="1438"/>
                  <a:pt x="183" y="1442"/>
                  <a:pt x="182" y="1446"/>
                </a:cubicBezTo>
                <a:cubicBezTo>
                  <a:pt x="187" y="1447"/>
                  <a:pt x="191" y="1447"/>
                  <a:pt x="196" y="1447"/>
                </a:cubicBezTo>
                <a:cubicBezTo>
                  <a:pt x="196" y="1443"/>
                  <a:pt x="196" y="1439"/>
                  <a:pt x="197" y="1435"/>
                </a:cubicBezTo>
                <a:close/>
                <a:moveTo>
                  <a:pt x="203" y="1379"/>
                </a:moveTo>
                <a:cubicBezTo>
                  <a:pt x="198" y="1379"/>
                  <a:pt x="193" y="1379"/>
                  <a:pt x="188" y="1379"/>
                </a:cubicBezTo>
                <a:cubicBezTo>
                  <a:pt x="187" y="1384"/>
                  <a:pt x="187" y="1388"/>
                  <a:pt x="186" y="1393"/>
                </a:cubicBezTo>
                <a:cubicBezTo>
                  <a:pt x="191" y="1393"/>
                  <a:pt x="196" y="1394"/>
                  <a:pt x="201" y="1395"/>
                </a:cubicBezTo>
                <a:cubicBezTo>
                  <a:pt x="202" y="1389"/>
                  <a:pt x="203" y="1384"/>
                  <a:pt x="203" y="1379"/>
                </a:cubicBezTo>
                <a:close/>
                <a:moveTo>
                  <a:pt x="206" y="1341"/>
                </a:moveTo>
                <a:cubicBezTo>
                  <a:pt x="207" y="1336"/>
                  <a:pt x="207" y="1330"/>
                  <a:pt x="208" y="1324"/>
                </a:cubicBezTo>
                <a:cubicBezTo>
                  <a:pt x="202" y="1324"/>
                  <a:pt x="196" y="1323"/>
                  <a:pt x="191" y="1323"/>
                </a:cubicBezTo>
                <a:cubicBezTo>
                  <a:pt x="191" y="1328"/>
                  <a:pt x="190" y="1334"/>
                  <a:pt x="190" y="1339"/>
                </a:cubicBezTo>
                <a:cubicBezTo>
                  <a:pt x="196" y="1340"/>
                  <a:pt x="201" y="1340"/>
                  <a:pt x="206" y="1341"/>
                </a:cubicBezTo>
                <a:close/>
                <a:moveTo>
                  <a:pt x="196" y="1267"/>
                </a:moveTo>
                <a:cubicBezTo>
                  <a:pt x="195" y="1273"/>
                  <a:pt x="195" y="1279"/>
                  <a:pt x="194" y="1285"/>
                </a:cubicBezTo>
                <a:cubicBezTo>
                  <a:pt x="200" y="1286"/>
                  <a:pt x="206" y="1286"/>
                  <a:pt x="212" y="1287"/>
                </a:cubicBezTo>
                <a:cubicBezTo>
                  <a:pt x="213" y="1281"/>
                  <a:pt x="213" y="1275"/>
                  <a:pt x="214" y="1269"/>
                </a:cubicBezTo>
                <a:cubicBezTo>
                  <a:pt x="208" y="1268"/>
                  <a:pt x="202" y="1268"/>
                  <a:pt x="196" y="1267"/>
                </a:cubicBezTo>
                <a:close/>
                <a:moveTo>
                  <a:pt x="217" y="1233"/>
                </a:moveTo>
                <a:cubicBezTo>
                  <a:pt x="217" y="1226"/>
                  <a:pt x="218" y="1220"/>
                  <a:pt x="219" y="1214"/>
                </a:cubicBezTo>
                <a:cubicBezTo>
                  <a:pt x="213" y="1214"/>
                  <a:pt x="207" y="1214"/>
                  <a:pt x="200" y="1214"/>
                </a:cubicBezTo>
                <a:cubicBezTo>
                  <a:pt x="200" y="1219"/>
                  <a:pt x="200" y="1225"/>
                  <a:pt x="199" y="1231"/>
                </a:cubicBezTo>
                <a:cubicBezTo>
                  <a:pt x="205" y="1231"/>
                  <a:pt x="212" y="1232"/>
                  <a:pt x="217" y="1233"/>
                </a:cubicBezTo>
                <a:close/>
                <a:moveTo>
                  <a:pt x="222" y="1463"/>
                </a:moveTo>
                <a:cubicBezTo>
                  <a:pt x="217" y="1463"/>
                  <a:pt x="213" y="1463"/>
                  <a:pt x="208" y="1462"/>
                </a:cubicBezTo>
                <a:cubicBezTo>
                  <a:pt x="208" y="1467"/>
                  <a:pt x="207" y="1471"/>
                  <a:pt x="207" y="1476"/>
                </a:cubicBezTo>
                <a:cubicBezTo>
                  <a:pt x="212" y="1476"/>
                  <a:pt x="216" y="1477"/>
                  <a:pt x="220" y="1477"/>
                </a:cubicBezTo>
                <a:cubicBezTo>
                  <a:pt x="221" y="1472"/>
                  <a:pt x="221" y="1468"/>
                  <a:pt x="222" y="1463"/>
                </a:cubicBezTo>
                <a:close/>
                <a:moveTo>
                  <a:pt x="228" y="1409"/>
                </a:moveTo>
                <a:cubicBezTo>
                  <a:pt x="222" y="1409"/>
                  <a:pt x="217" y="1408"/>
                  <a:pt x="212" y="1408"/>
                </a:cubicBezTo>
                <a:cubicBezTo>
                  <a:pt x="212" y="1413"/>
                  <a:pt x="212" y="1417"/>
                  <a:pt x="212" y="1422"/>
                </a:cubicBezTo>
                <a:cubicBezTo>
                  <a:pt x="217" y="1423"/>
                  <a:pt x="221" y="1423"/>
                  <a:pt x="226" y="1424"/>
                </a:cubicBezTo>
                <a:cubicBezTo>
                  <a:pt x="227" y="1419"/>
                  <a:pt x="227" y="1414"/>
                  <a:pt x="228" y="1409"/>
                </a:cubicBezTo>
                <a:close/>
                <a:moveTo>
                  <a:pt x="231" y="1370"/>
                </a:moveTo>
                <a:cubicBezTo>
                  <a:pt x="232" y="1365"/>
                  <a:pt x="232" y="1359"/>
                  <a:pt x="233" y="1354"/>
                </a:cubicBezTo>
                <a:cubicBezTo>
                  <a:pt x="227" y="1353"/>
                  <a:pt x="221" y="1353"/>
                  <a:pt x="216" y="1352"/>
                </a:cubicBezTo>
                <a:cubicBezTo>
                  <a:pt x="215" y="1358"/>
                  <a:pt x="215" y="1363"/>
                  <a:pt x="215" y="1369"/>
                </a:cubicBezTo>
                <a:cubicBezTo>
                  <a:pt x="220" y="1370"/>
                  <a:pt x="226" y="1370"/>
                  <a:pt x="231" y="1370"/>
                </a:cubicBezTo>
                <a:close/>
                <a:moveTo>
                  <a:pt x="222" y="1261"/>
                </a:moveTo>
                <a:cubicBezTo>
                  <a:pt x="229" y="1261"/>
                  <a:pt x="236" y="1262"/>
                  <a:pt x="241" y="1262"/>
                </a:cubicBezTo>
                <a:cubicBezTo>
                  <a:pt x="242" y="1256"/>
                  <a:pt x="243" y="1249"/>
                  <a:pt x="244" y="1243"/>
                </a:cubicBezTo>
                <a:cubicBezTo>
                  <a:pt x="238" y="1243"/>
                  <a:pt x="231" y="1243"/>
                  <a:pt x="224" y="1243"/>
                </a:cubicBezTo>
                <a:cubicBezTo>
                  <a:pt x="227" y="1249"/>
                  <a:pt x="225" y="1255"/>
                  <a:pt x="222" y="1261"/>
                </a:cubicBezTo>
                <a:close/>
                <a:moveTo>
                  <a:pt x="271" y="1271"/>
                </a:moveTo>
                <a:cubicBezTo>
                  <a:pt x="263" y="1275"/>
                  <a:pt x="256" y="1274"/>
                  <a:pt x="250" y="1271"/>
                </a:cubicBezTo>
                <a:cubicBezTo>
                  <a:pt x="249" y="1278"/>
                  <a:pt x="248" y="1285"/>
                  <a:pt x="248" y="1291"/>
                </a:cubicBezTo>
                <a:cubicBezTo>
                  <a:pt x="254" y="1292"/>
                  <a:pt x="261" y="1292"/>
                  <a:pt x="268" y="1293"/>
                </a:cubicBezTo>
                <a:cubicBezTo>
                  <a:pt x="265" y="1285"/>
                  <a:pt x="266" y="1278"/>
                  <a:pt x="271" y="1271"/>
                </a:cubicBezTo>
                <a:close/>
                <a:moveTo>
                  <a:pt x="245" y="1327"/>
                </a:moveTo>
                <a:cubicBezTo>
                  <a:pt x="245" y="1333"/>
                  <a:pt x="244" y="1339"/>
                  <a:pt x="243" y="1346"/>
                </a:cubicBezTo>
                <a:cubicBezTo>
                  <a:pt x="246" y="1346"/>
                  <a:pt x="248" y="1345"/>
                  <a:pt x="250" y="1345"/>
                </a:cubicBezTo>
                <a:cubicBezTo>
                  <a:pt x="257" y="1345"/>
                  <a:pt x="263" y="1347"/>
                  <a:pt x="266" y="1354"/>
                </a:cubicBezTo>
                <a:cubicBezTo>
                  <a:pt x="272" y="1360"/>
                  <a:pt x="270" y="1367"/>
                  <a:pt x="268" y="1374"/>
                </a:cubicBezTo>
                <a:cubicBezTo>
                  <a:pt x="275" y="1375"/>
                  <a:pt x="281" y="1376"/>
                  <a:pt x="288" y="1377"/>
                </a:cubicBezTo>
                <a:cubicBezTo>
                  <a:pt x="285" y="1370"/>
                  <a:pt x="286" y="1363"/>
                  <a:pt x="292" y="1354"/>
                </a:cubicBezTo>
                <a:cubicBezTo>
                  <a:pt x="282" y="1359"/>
                  <a:pt x="276" y="1358"/>
                  <a:pt x="269" y="1354"/>
                </a:cubicBezTo>
                <a:cubicBezTo>
                  <a:pt x="268" y="1353"/>
                  <a:pt x="267" y="1354"/>
                  <a:pt x="266" y="1354"/>
                </a:cubicBezTo>
                <a:cubicBezTo>
                  <a:pt x="264" y="1350"/>
                  <a:pt x="262" y="1345"/>
                  <a:pt x="262" y="1341"/>
                </a:cubicBezTo>
                <a:cubicBezTo>
                  <a:pt x="262" y="1337"/>
                  <a:pt x="263" y="1332"/>
                  <a:pt x="263" y="1329"/>
                </a:cubicBezTo>
                <a:cubicBezTo>
                  <a:pt x="257" y="1328"/>
                  <a:pt x="251" y="1327"/>
                  <a:pt x="245" y="1327"/>
                </a:cubicBezTo>
                <a:close/>
                <a:moveTo>
                  <a:pt x="220" y="1297"/>
                </a:moveTo>
                <a:cubicBezTo>
                  <a:pt x="220" y="1303"/>
                  <a:pt x="219" y="1309"/>
                  <a:pt x="219" y="1315"/>
                </a:cubicBezTo>
                <a:cubicBezTo>
                  <a:pt x="225" y="1316"/>
                  <a:pt x="231" y="1316"/>
                  <a:pt x="237" y="1317"/>
                </a:cubicBezTo>
                <a:cubicBezTo>
                  <a:pt x="237" y="1311"/>
                  <a:pt x="238" y="1304"/>
                  <a:pt x="239" y="1298"/>
                </a:cubicBezTo>
                <a:cubicBezTo>
                  <a:pt x="233" y="1298"/>
                  <a:pt x="226" y="1298"/>
                  <a:pt x="220" y="1297"/>
                </a:cubicBezTo>
                <a:close/>
                <a:moveTo>
                  <a:pt x="247" y="1493"/>
                </a:moveTo>
                <a:cubicBezTo>
                  <a:pt x="242" y="1493"/>
                  <a:pt x="238" y="1493"/>
                  <a:pt x="233" y="1492"/>
                </a:cubicBezTo>
                <a:cubicBezTo>
                  <a:pt x="232" y="1497"/>
                  <a:pt x="232" y="1501"/>
                  <a:pt x="232" y="1506"/>
                </a:cubicBezTo>
                <a:cubicBezTo>
                  <a:pt x="236" y="1506"/>
                  <a:pt x="241" y="1507"/>
                  <a:pt x="245" y="1507"/>
                </a:cubicBezTo>
                <a:cubicBezTo>
                  <a:pt x="246" y="1502"/>
                  <a:pt x="246" y="1498"/>
                  <a:pt x="247" y="1493"/>
                </a:cubicBezTo>
                <a:close/>
                <a:moveTo>
                  <a:pt x="253" y="1438"/>
                </a:moveTo>
                <a:cubicBezTo>
                  <a:pt x="247" y="1437"/>
                  <a:pt x="242" y="1437"/>
                  <a:pt x="237" y="1437"/>
                </a:cubicBezTo>
                <a:cubicBezTo>
                  <a:pt x="237" y="1442"/>
                  <a:pt x="236" y="1447"/>
                  <a:pt x="236" y="1452"/>
                </a:cubicBezTo>
                <a:cubicBezTo>
                  <a:pt x="241" y="1452"/>
                  <a:pt x="246" y="1453"/>
                  <a:pt x="251" y="1453"/>
                </a:cubicBezTo>
                <a:cubicBezTo>
                  <a:pt x="251" y="1448"/>
                  <a:pt x="252" y="1443"/>
                  <a:pt x="253" y="1438"/>
                </a:cubicBezTo>
                <a:close/>
                <a:moveTo>
                  <a:pt x="256" y="1400"/>
                </a:moveTo>
                <a:cubicBezTo>
                  <a:pt x="256" y="1394"/>
                  <a:pt x="257" y="1388"/>
                  <a:pt x="257" y="1383"/>
                </a:cubicBezTo>
                <a:cubicBezTo>
                  <a:pt x="252" y="1383"/>
                  <a:pt x="247" y="1383"/>
                  <a:pt x="241" y="1382"/>
                </a:cubicBezTo>
                <a:cubicBezTo>
                  <a:pt x="241" y="1388"/>
                  <a:pt x="241" y="1393"/>
                  <a:pt x="240" y="1398"/>
                </a:cubicBezTo>
                <a:cubicBezTo>
                  <a:pt x="246" y="1399"/>
                  <a:pt x="251" y="1399"/>
                  <a:pt x="256" y="1400"/>
                </a:cubicBezTo>
                <a:close/>
                <a:moveTo>
                  <a:pt x="271" y="1523"/>
                </a:moveTo>
                <a:cubicBezTo>
                  <a:pt x="266" y="1523"/>
                  <a:pt x="262" y="1522"/>
                  <a:pt x="257" y="1522"/>
                </a:cubicBezTo>
                <a:cubicBezTo>
                  <a:pt x="257" y="1527"/>
                  <a:pt x="257" y="1531"/>
                  <a:pt x="257" y="1535"/>
                </a:cubicBezTo>
                <a:cubicBezTo>
                  <a:pt x="261" y="1535"/>
                  <a:pt x="265" y="1535"/>
                  <a:pt x="270" y="1536"/>
                </a:cubicBezTo>
                <a:cubicBezTo>
                  <a:pt x="270" y="1531"/>
                  <a:pt x="271" y="1527"/>
                  <a:pt x="271" y="1523"/>
                </a:cubicBezTo>
                <a:close/>
                <a:moveTo>
                  <a:pt x="277" y="1468"/>
                </a:moveTo>
                <a:cubicBezTo>
                  <a:pt x="272" y="1467"/>
                  <a:pt x="267" y="1467"/>
                  <a:pt x="262" y="1466"/>
                </a:cubicBezTo>
                <a:cubicBezTo>
                  <a:pt x="261" y="1471"/>
                  <a:pt x="261" y="1477"/>
                  <a:pt x="260" y="1482"/>
                </a:cubicBezTo>
                <a:cubicBezTo>
                  <a:pt x="266" y="1482"/>
                  <a:pt x="271" y="1483"/>
                  <a:pt x="276" y="1483"/>
                </a:cubicBezTo>
                <a:cubicBezTo>
                  <a:pt x="276" y="1478"/>
                  <a:pt x="277" y="1473"/>
                  <a:pt x="277" y="1468"/>
                </a:cubicBezTo>
                <a:close/>
                <a:moveTo>
                  <a:pt x="281" y="1429"/>
                </a:moveTo>
                <a:cubicBezTo>
                  <a:pt x="281" y="1424"/>
                  <a:pt x="282" y="1418"/>
                  <a:pt x="283" y="1412"/>
                </a:cubicBezTo>
                <a:cubicBezTo>
                  <a:pt x="277" y="1412"/>
                  <a:pt x="272" y="1412"/>
                  <a:pt x="266" y="1412"/>
                </a:cubicBezTo>
                <a:cubicBezTo>
                  <a:pt x="266" y="1417"/>
                  <a:pt x="265" y="1423"/>
                  <a:pt x="265" y="1428"/>
                </a:cubicBezTo>
                <a:cubicBezTo>
                  <a:pt x="270" y="1428"/>
                  <a:pt x="275" y="1429"/>
                  <a:pt x="281" y="1429"/>
                </a:cubicBezTo>
                <a:close/>
                <a:moveTo>
                  <a:pt x="296" y="1552"/>
                </a:moveTo>
                <a:cubicBezTo>
                  <a:pt x="291" y="1552"/>
                  <a:pt x="287" y="1552"/>
                  <a:pt x="283" y="1551"/>
                </a:cubicBezTo>
                <a:cubicBezTo>
                  <a:pt x="283" y="1556"/>
                  <a:pt x="282" y="1560"/>
                  <a:pt x="282" y="1564"/>
                </a:cubicBezTo>
                <a:cubicBezTo>
                  <a:pt x="287" y="1565"/>
                  <a:pt x="290" y="1565"/>
                  <a:pt x="294" y="1566"/>
                </a:cubicBezTo>
                <a:cubicBezTo>
                  <a:pt x="295" y="1561"/>
                  <a:pt x="295" y="1557"/>
                  <a:pt x="296" y="1552"/>
                </a:cubicBezTo>
                <a:close/>
                <a:moveTo>
                  <a:pt x="302" y="1498"/>
                </a:moveTo>
                <a:cubicBezTo>
                  <a:pt x="297" y="1497"/>
                  <a:pt x="291" y="1497"/>
                  <a:pt x="286" y="1496"/>
                </a:cubicBezTo>
                <a:cubicBezTo>
                  <a:pt x="286" y="1501"/>
                  <a:pt x="286" y="1506"/>
                  <a:pt x="286" y="1511"/>
                </a:cubicBezTo>
                <a:cubicBezTo>
                  <a:pt x="291" y="1511"/>
                  <a:pt x="296" y="1512"/>
                  <a:pt x="300" y="1512"/>
                </a:cubicBezTo>
                <a:cubicBezTo>
                  <a:pt x="301" y="1507"/>
                  <a:pt x="301" y="1502"/>
                  <a:pt x="302" y="1498"/>
                </a:cubicBezTo>
                <a:close/>
                <a:moveTo>
                  <a:pt x="305" y="1459"/>
                </a:moveTo>
                <a:cubicBezTo>
                  <a:pt x="306" y="1453"/>
                  <a:pt x="307" y="1447"/>
                  <a:pt x="308" y="1442"/>
                </a:cubicBezTo>
                <a:cubicBezTo>
                  <a:pt x="302" y="1442"/>
                  <a:pt x="296" y="1442"/>
                  <a:pt x="291" y="1442"/>
                </a:cubicBezTo>
                <a:cubicBezTo>
                  <a:pt x="290" y="1447"/>
                  <a:pt x="290" y="1453"/>
                  <a:pt x="289" y="1458"/>
                </a:cubicBezTo>
                <a:cubicBezTo>
                  <a:pt x="295" y="1458"/>
                  <a:pt x="300" y="1459"/>
                  <a:pt x="305" y="1459"/>
                </a:cubicBezTo>
                <a:close/>
                <a:moveTo>
                  <a:pt x="311" y="1406"/>
                </a:moveTo>
                <a:cubicBezTo>
                  <a:pt x="312" y="1399"/>
                  <a:pt x="313" y="1392"/>
                  <a:pt x="314" y="1387"/>
                </a:cubicBezTo>
                <a:cubicBezTo>
                  <a:pt x="308" y="1386"/>
                  <a:pt x="300" y="1386"/>
                  <a:pt x="294" y="1385"/>
                </a:cubicBezTo>
                <a:cubicBezTo>
                  <a:pt x="294" y="1392"/>
                  <a:pt x="293" y="1398"/>
                  <a:pt x="293" y="1404"/>
                </a:cubicBezTo>
                <a:cubicBezTo>
                  <a:pt x="299" y="1405"/>
                  <a:pt x="305" y="1405"/>
                  <a:pt x="311" y="1406"/>
                </a:cubicBezTo>
                <a:close/>
                <a:moveTo>
                  <a:pt x="321" y="1582"/>
                </a:moveTo>
                <a:cubicBezTo>
                  <a:pt x="316" y="1582"/>
                  <a:pt x="312" y="1582"/>
                  <a:pt x="308" y="1582"/>
                </a:cubicBezTo>
                <a:cubicBezTo>
                  <a:pt x="306" y="1586"/>
                  <a:pt x="309" y="1591"/>
                  <a:pt x="305" y="1594"/>
                </a:cubicBezTo>
                <a:cubicBezTo>
                  <a:pt x="309" y="1595"/>
                  <a:pt x="314" y="1595"/>
                  <a:pt x="319" y="1595"/>
                </a:cubicBezTo>
                <a:cubicBezTo>
                  <a:pt x="320" y="1590"/>
                  <a:pt x="320" y="1586"/>
                  <a:pt x="321" y="1582"/>
                </a:cubicBezTo>
                <a:close/>
                <a:moveTo>
                  <a:pt x="327" y="1527"/>
                </a:moveTo>
                <a:cubicBezTo>
                  <a:pt x="322" y="1526"/>
                  <a:pt x="316" y="1526"/>
                  <a:pt x="311" y="1526"/>
                </a:cubicBezTo>
                <a:cubicBezTo>
                  <a:pt x="311" y="1531"/>
                  <a:pt x="310" y="1536"/>
                  <a:pt x="310" y="1540"/>
                </a:cubicBezTo>
                <a:cubicBezTo>
                  <a:pt x="315" y="1541"/>
                  <a:pt x="320" y="1542"/>
                  <a:pt x="325" y="1542"/>
                </a:cubicBezTo>
                <a:cubicBezTo>
                  <a:pt x="326" y="1537"/>
                  <a:pt x="326" y="1532"/>
                  <a:pt x="327" y="1527"/>
                </a:cubicBezTo>
                <a:close/>
                <a:moveTo>
                  <a:pt x="333" y="1471"/>
                </a:moveTo>
                <a:cubicBezTo>
                  <a:pt x="327" y="1471"/>
                  <a:pt x="321" y="1471"/>
                  <a:pt x="316" y="1471"/>
                </a:cubicBezTo>
                <a:cubicBezTo>
                  <a:pt x="315" y="1477"/>
                  <a:pt x="315" y="1482"/>
                  <a:pt x="315" y="1487"/>
                </a:cubicBezTo>
                <a:cubicBezTo>
                  <a:pt x="320" y="1487"/>
                  <a:pt x="326" y="1488"/>
                  <a:pt x="331" y="1489"/>
                </a:cubicBezTo>
                <a:cubicBezTo>
                  <a:pt x="331" y="1483"/>
                  <a:pt x="332" y="1477"/>
                  <a:pt x="333" y="1471"/>
                </a:cubicBezTo>
                <a:close/>
                <a:moveTo>
                  <a:pt x="316" y="1433"/>
                </a:moveTo>
                <a:cubicBezTo>
                  <a:pt x="324" y="1434"/>
                  <a:pt x="331" y="1435"/>
                  <a:pt x="338" y="1436"/>
                </a:cubicBezTo>
                <a:cubicBezTo>
                  <a:pt x="335" y="1430"/>
                  <a:pt x="335" y="1423"/>
                  <a:pt x="340" y="1414"/>
                </a:cubicBezTo>
                <a:cubicBezTo>
                  <a:pt x="331" y="1419"/>
                  <a:pt x="325" y="1417"/>
                  <a:pt x="318" y="1414"/>
                </a:cubicBezTo>
                <a:cubicBezTo>
                  <a:pt x="321" y="1421"/>
                  <a:pt x="319" y="1428"/>
                  <a:pt x="316" y="1433"/>
                </a:cubicBezTo>
                <a:close/>
                <a:moveTo>
                  <a:pt x="351" y="1556"/>
                </a:moveTo>
                <a:cubicBezTo>
                  <a:pt x="346" y="1556"/>
                  <a:pt x="341" y="1556"/>
                  <a:pt x="336" y="1555"/>
                </a:cubicBezTo>
                <a:cubicBezTo>
                  <a:pt x="336" y="1560"/>
                  <a:pt x="335" y="1565"/>
                  <a:pt x="335" y="1570"/>
                </a:cubicBezTo>
                <a:cubicBezTo>
                  <a:pt x="340" y="1571"/>
                  <a:pt x="345" y="1571"/>
                  <a:pt x="349" y="1572"/>
                </a:cubicBezTo>
                <a:cubicBezTo>
                  <a:pt x="350" y="1567"/>
                  <a:pt x="351" y="1561"/>
                  <a:pt x="351" y="1556"/>
                </a:cubicBezTo>
                <a:close/>
                <a:moveTo>
                  <a:pt x="358" y="1501"/>
                </a:moveTo>
                <a:cubicBezTo>
                  <a:pt x="352" y="1501"/>
                  <a:pt x="346" y="1500"/>
                  <a:pt x="340" y="1500"/>
                </a:cubicBezTo>
                <a:cubicBezTo>
                  <a:pt x="340" y="1505"/>
                  <a:pt x="339" y="1511"/>
                  <a:pt x="339" y="1516"/>
                </a:cubicBezTo>
                <a:cubicBezTo>
                  <a:pt x="345" y="1517"/>
                  <a:pt x="351" y="1518"/>
                  <a:pt x="355" y="1518"/>
                </a:cubicBezTo>
                <a:cubicBezTo>
                  <a:pt x="356" y="1512"/>
                  <a:pt x="357" y="1506"/>
                  <a:pt x="358" y="1501"/>
                </a:cubicBezTo>
                <a:close/>
                <a:moveTo>
                  <a:pt x="364" y="1444"/>
                </a:moveTo>
                <a:cubicBezTo>
                  <a:pt x="356" y="1448"/>
                  <a:pt x="349" y="1446"/>
                  <a:pt x="343" y="1443"/>
                </a:cubicBezTo>
                <a:cubicBezTo>
                  <a:pt x="343" y="1450"/>
                  <a:pt x="343" y="1457"/>
                  <a:pt x="343" y="1463"/>
                </a:cubicBezTo>
                <a:cubicBezTo>
                  <a:pt x="349" y="1463"/>
                  <a:pt x="355" y="1464"/>
                  <a:pt x="362" y="1464"/>
                </a:cubicBezTo>
                <a:cubicBezTo>
                  <a:pt x="359" y="1458"/>
                  <a:pt x="361" y="1451"/>
                  <a:pt x="364" y="1444"/>
                </a:cubicBezTo>
                <a:close/>
                <a:moveTo>
                  <a:pt x="375" y="1587"/>
                </a:moveTo>
                <a:cubicBezTo>
                  <a:pt x="370" y="1586"/>
                  <a:pt x="366" y="1586"/>
                  <a:pt x="361" y="1585"/>
                </a:cubicBezTo>
                <a:cubicBezTo>
                  <a:pt x="361" y="1590"/>
                  <a:pt x="361" y="1595"/>
                  <a:pt x="361" y="1599"/>
                </a:cubicBezTo>
                <a:cubicBezTo>
                  <a:pt x="365" y="1600"/>
                  <a:pt x="370" y="1600"/>
                  <a:pt x="375" y="1601"/>
                </a:cubicBezTo>
                <a:cubicBezTo>
                  <a:pt x="375" y="1596"/>
                  <a:pt x="375" y="1591"/>
                  <a:pt x="375" y="1587"/>
                </a:cubicBezTo>
                <a:close/>
                <a:moveTo>
                  <a:pt x="382" y="1531"/>
                </a:moveTo>
                <a:cubicBezTo>
                  <a:pt x="377" y="1531"/>
                  <a:pt x="371" y="1530"/>
                  <a:pt x="365" y="1530"/>
                </a:cubicBezTo>
                <a:cubicBezTo>
                  <a:pt x="365" y="1535"/>
                  <a:pt x="364" y="1541"/>
                  <a:pt x="364" y="1546"/>
                </a:cubicBezTo>
                <a:cubicBezTo>
                  <a:pt x="369" y="1547"/>
                  <a:pt x="375" y="1547"/>
                  <a:pt x="380" y="1548"/>
                </a:cubicBezTo>
                <a:cubicBezTo>
                  <a:pt x="381" y="1542"/>
                  <a:pt x="382" y="1536"/>
                  <a:pt x="382" y="1531"/>
                </a:cubicBezTo>
                <a:close/>
                <a:moveTo>
                  <a:pt x="385" y="1494"/>
                </a:moveTo>
                <a:cubicBezTo>
                  <a:pt x="386" y="1487"/>
                  <a:pt x="387" y="1481"/>
                  <a:pt x="388" y="1475"/>
                </a:cubicBezTo>
                <a:cubicBezTo>
                  <a:pt x="382" y="1475"/>
                  <a:pt x="375" y="1475"/>
                  <a:pt x="370" y="1475"/>
                </a:cubicBezTo>
                <a:cubicBezTo>
                  <a:pt x="369" y="1481"/>
                  <a:pt x="368" y="1487"/>
                  <a:pt x="368" y="1493"/>
                </a:cubicBezTo>
                <a:cubicBezTo>
                  <a:pt x="373" y="1493"/>
                  <a:pt x="379" y="1493"/>
                  <a:pt x="385" y="1494"/>
                </a:cubicBezTo>
                <a:close/>
                <a:moveTo>
                  <a:pt x="401" y="1616"/>
                </a:moveTo>
                <a:cubicBezTo>
                  <a:pt x="396" y="1615"/>
                  <a:pt x="391" y="1615"/>
                  <a:pt x="386" y="1615"/>
                </a:cubicBezTo>
                <a:cubicBezTo>
                  <a:pt x="386" y="1619"/>
                  <a:pt x="385" y="1624"/>
                  <a:pt x="385" y="1629"/>
                </a:cubicBezTo>
                <a:cubicBezTo>
                  <a:pt x="389" y="1629"/>
                  <a:pt x="394" y="1630"/>
                  <a:pt x="399" y="1630"/>
                </a:cubicBezTo>
                <a:cubicBezTo>
                  <a:pt x="399" y="1625"/>
                  <a:pt x="400" y="1621"/>
                  <a:pt x="401" y="1616"/>
                </a:cubicBezTo>
                <a:close/>
                <a:moveTo>
                  <a:pt x="406" y="1561"/>
                </a:moveTo>
                <a:cubicBezTo>
                  <a:pt x="401" y="1561"/>
                  <a:pt x="395" y="1560"/>
                  <a:pt x="390" y="1560"/>
                </a:cubicBezTo>
                <a:cubicBezTo>
                  <a:pt x="389" y="1565"/>
                  <a:pt x="389" y="1570"/>
                  <a:pt x="389" y="1575"/>
                </a:cubicBezTo>
                <a:cubicBezTo>
                  <a:pt x="394" y="1576"/>
                  <a:pt x="400" y="1576"/>
                  <a:pt x="405" y="1577"/>
                </a:cubicBezTo>
                <a:cubicBezTo>
                  <a:pt x="405" y="1572"/>
                  <a:pt x="406" y="1566"/>
                  <a:pt x="406" y="1561"/>
                </a:cubicBezTo>
                <a:close/>
                <a:moveTo>
                  <a:pt x="410" y="1524"/>
                </a:moveTo>
                <a:cubicBezTo>
                  <a:pt x="410" y="1518"/>
                  <a:pt x="411" y="1512"/>
                  <a:pt x="411" y="1506"/>
                </a:cubicBezTo>
                <a:cubicBezTo>
                  <a:pt x="406" y="1505"/>
                  <a:pt x="400" y="1505"/>
                  <a:pt x="394" y="1505"/>
                </a:cubicBezTo>
                <a:cubicBezTo>
                  <a:pt x="394" y="1510"/>
                  <a:pt x="393" y="1517"/>
                  <a:pt x="393" y="1522"/>
                </a:cubicBezTo>
                <a:cubicBezTo>
                  <a:pt x="398" y="1523"/>
                  <a:pt x="404" y="1523"/>
                  <a:pt x="410" y="1524"/>
                </a:cubicBezTo>
                <a:close/>
                <a:moveTo>
                  <a:pt x="425" y="1645"/>
                </a:moveTo>
                <a:cubicBezTo>
                  <a:pt x="420" y="1645"/>
                  <a:pt x="416" y="1645"/>
                  <a:pt x="412" y="1645"/>
                </a:cubicBezTo>
                <a:cubicBezTo>
                  <a:pt x="411" y="1650"/>
                  <a:pt x="411" y="1654"/>
                  <a:pt x="411" y="1659"/>
                </a:cubicBezTo>
                <a:cubicBezTo>
                  <a:pt x="415" y="1659"/>
                  <a:pt x="419" y="1659"/>
                  <a:pt x="423" y="1659"/>
                </a:cubicBezTo>
                <a:cubicBezTo>
                  <a:pt x="424" y="1655"/>
                  <a:pt x="424" y="1650"/>
                  <a:pt x="425" y="1645"/>
                </a:cubicBezTo>
                <a:close/>
                <a:moveTo>
                  <a:pt x="431" y="1590"/>
                </a:moveTo>
                <a:cubicBezTo>
                  <a:pt x="425" y="1590"/>
                  <a:pt x="420" y="1589"/>
                  <a:pt x="415" y="1589"/>
                </a:cubicBezTo>
                <a:cubicBezTo>
                  <a:pt x="414" y="1594"/>
                  <a:pt x="414" y="1600"/>
                  <a:pt x="414" y="1605"/>
                </a:cubicBezTo>
                <a:cubicBezTo>
                  <a:pt x="419" y="1605"/>
                  <a:pt x="424" y="1606"/>
                  <a:pt x="429" y="1606"/>
                </a:cubicBezTo>
                <a:cubicBezTo>
                  <a:pt x="430" y="1601"/>
                  <a:pt x="431" y="1596"/>
                  <a:pt x="431" y="1590"/>
                </a:cubicBezTo>
                <a:close/>
                <a:moveTo>
                  <a:pt x="434" y="1553"/>
                </a:moveTo>
                <a:cubicBezTo>
                  <a:pt x="435" y="1547"/>
                  <a:pt x="436" y="1540"/>
                  <a:pt x="437" y="1535"/>
                </a:cubicBezTo>
                <a:cubicBezTo>
                  <a:pt x="431" y="1534"/>
                  <a:pt x="425" y="1534"/>
                  <a:pt x="418" y="1534"/>
                </a:cubicBezTo>
                <a:cubicBezTo>
                  <a:pt x="418" y="1539"/>
                  <a:pt x="418" y="1546"/>
                  <a:pt x="418" y="1551"/>
                </a:cubicBezTo>
                <a:cubicBezTo>
                  <a:pt x="423" y="1552"/>
                  <a:pt x="429" y="1552"/>
                  <a:pt x="434" y="1553"/>
                </a:cubicBezTo>
                <a:close/>
                <a:moveTo>
                  <a:pt x="444" y="1479"/>
                </a:moveTo>
                <a:cubicBezTo>
                  <a:pt x="435" y="1482"/>
                  <a:pt x="427" y="1481"/>
                  <a:pt x="420" y="1476"/>
                </a:cubicBezTo>
                <a:cubicBezTo>
                  <a:pt x="419" y="1475"/>
                  <a:pt x="419" y="1476"/>
                  <a:pt x="419" y="1476"/>
                </a:cubicBezTo>
                <a:cubicBezTo>
                  <a:pt x="424" y="1483"/>
                  <a:pt x="424" y="1490"/>
                  <a:pt x="419" y="1499"/>
                </a:cubicBezTo>
                <a:cubicBezTo>
                  <a:pt x="428" y="1496"/>
                  <a:pt x="436" y="1499"/>
                  <a:pt x="443" y="1501"/>
                </a:cubicBezTo>
                <a:cubicBezTo>
                  <a:pt x="438" y="1494"/>
                  <a:pt x="440" y="1486"/>
                  <a:pt x="444" y="1479"/>
                </a:cubicBezTo>
                <a:close/>
                <a:moveTo>
                  <a:pt x="449" y="1675"/>
                </a:moveTo>
                <a:cubicBezTo>
                  <a:pt x="444" y="1675"/>
                  <a:pt x="440" y="1675"/>
                  <a:pt x="436" y="1675"/>
                </a:cubicBezTo>
                <a:cubicBezTo>
                  <a:pt x="436" y="1679"/>
                  <a:pt x="436" y="1683"/>
                  <a:pt x="436" y="1687"/>
                </a:cubicBezTo>
                <a:cubicBezTo>
                  <a:pt x="440" y="1688"/>
                  <a:pt x="444" y="1688"/>
                  <a:pt x="448" y="1688"/>
                </a:cubicBezTo>
                <a:cubicBezTo>
                  <a:pt x="448" y="1684"/>
                  <a:pt x="449" y="1680"/>
                  <a:pt x="449" y="1675"/>
                </a:cubicBezTo>
                <a:close/>
                <a:moveTo>
                  <a:pt x="456" y="1620"/>
                </a:moveTo>
                <a:cubicBezTo>
                  <a:pt x="450" y="1620"/>
                  <a:pt x="445" y="1619"/>
                  <a:pt x="440" y="1619"/>
                </a:cubicBezTo>
                <a:cubicBezTo>
                  <a:pt x="439" y="1624"/>
                  <a:pt x="439" y="1629"/>
                  <a:pt x="439" y="1634"/>
                </a:cubicBezTo>
                <a:cubicBezTo>
                  <a:pt x="444" y="1635"/>
                  <a:pt x="449" y="1635"/>
                  <a:pt x="454" y="1636"/>
                </a:cubicBezTo>
                <a:cubicBezTo>
                  <a:pt x="454" y="1630"/>
                  <a:pt x="455" y="1625"/>
                  <a:pt x="456" y="1620"/>
                </a:cubicBezTo>
                <a:close/>
                <a:moveTo>
                  <a:pt x="462" y="1564"/>
                </a:moveTo>
                <a:cubicBezTo>
                  <a:pt x="457" y="1564"/>
                  <a:pt x="451" y="1564"/>
                  <a:pt x="444" y="1564"/>
                </a:cubicBezTo>
                <a:cubicBezTo>
                  <a:pt x="444" y="1569"/>
                  <a:pt x="443" y="1575"/>
                  <a:pt x="443" y="1581"/>
                </a:cubicBezTo>
                <a:cubicBezTo>
                  <a:pt x="449" y="1581"/>
                  <a:pt x="455" y="1582"/>
                  <a:pt x="460" y="1583"/>
                </a:cubicBezTo>
                <a:cubicBezTo>
                  <a:pt x="461" y="1576"/>
                  <a:pt x="462" y="1570"/>
                  <a:pt x="462" y="1564"/>
                </a:cubicBezTo>
                <a:close/>
                <a:moveTo>
                  <a:pt x="480" y="1650"/>
                </a:moveTo>
                <a:cubicBezTo>
                  <a:pt x="475" y="1650"/>
                  <a:pt x="470" y="1649"/>
                  <a:pt x="464" y="1649"/>
                </a:cubicBezTo>
                <a:cubicBezTo>
                  <a:pt x="464" y="1653"/>
                  <a:pt x="464" y="1658"/>
                  <a:pt x="464" y="1663"/>
                </a:cubicBezTo>
                <a:cubicBezTo>
                  <a:pt x="469" y="1664"/>
                  <a:pt x="474" y="1664"/>
                  <a:pt x="479" y="1665"/>
                </a:cubicBezTo>
                <a:cubicBezTo>
                  <a:pt x="479" y="1660"/>
                  <a:pt x="479" y="1655"/>
                  <a:pt x="480" y="1650"/>
                </a:cubicBezTo>
                <a:close/>
                <a:moveTo>
                  <a:pt x="486" y="1595"/>
                </a:moveTo>
                <a:cubicBezTo>
                  <a:pt x="480" y="1594"/>
                  <a:pt x="474" y="1594"/>
                  <a:pt x="469" y="1593"/>
                </a:cubicBezTo>
                <a:cubicBezTo>
                  <a:pt x="468" y="1599"/>
                  <a:pt x="468" y="1605"/>
                  <a:pt x="468" y="1610"/>
                </a:cubicBezTo>
                <a:cubicBezTo>
                  <a:pt x="473" y="1611"/>
                  <a:pt x="479" y="1612"/>
                  <a:pt x="485" y="1613"/>
                </a:cubicBezTo>
                <a:cubicBezTo>
                  <a:pt x="485" y="1607"/>
                  <a:pt x="486" y="1601"/>
                  <a:pt x="486" y="1595"/>
                </a:cubicBezTo>
                <a:close/>
                <a:moveTo>
                  <a:pt x="468" y="1558"/>
                </a:moveTo>
                <a:cubicBezTo>
                  <a:pt x="476" y="1558"/>
                  <a:pt x="483" y="1558"/>
                  <a:pt x="491" y="1558"/>
                </a:cubicBezTo>
                <a:cubicBezTo>
                  <a:pt x="488" y="1550"/>
                  <a:pt x="490" y="1543"/>
                  <a:pt x="495" y="1537"/>
                </a:cubicBezTo>
                <a:cubicBezTo>
                  <a:pt x="486" y="1541"/>
                  <a:pt x="477" y="1541"/>
                  <a:pt x="470" y="1534"/>
                </a:cubicBezTo>
                <a:cubicBezTo>
                  <a:pt x="473" y="1542"/>
                  <a:pt x="474" y="1550"/>
                  <a:pt x="468" y="1558"/>
                </a:cubicBezTo>
                <a:close/>
                <a:moveTo>
                  <a:pt x="505" y="1679"/>
                </a:moveTo>
                <a:cubicBezTo>
                  <a:pt x="499" y="1679"/>
                  <a:pt x="494" y="1679"/>
                  <a:pt x="490" y="1678"/>
                </a:cubicBezTo>
                <a:cubicBezTo>
                  <a:pt x="489" y="1683"/>
                  <a:pt x="489" y="1688"/>
                  <a:pt x="489" y="1693"/>
                </a:cubicBezTo>
                <a:cubicBezTo>
                  <a:pt x="493" y="1693"/>
                  <a:pt x="498" y="1694"/>
                  <a:pt x="503" y="1694"/>
                </a:cubicBezTo>
                <a:cubicBezTo>
                  <a:pt x="503" y="1689"/>
                  <a:pt x="504" y="1684"/>
                  <a:pt x="505" y="1679"/>
                </a:cubicBezTo>
                <a:close/>
                <a:moveTo>
                  <a:pt x="511" y="1624"/>
                </a:moveTo>
                <a:cubicBezTo>
                  <a:pt x="505" y="1624"/>
                  <a:pt x="499" y="1623"/>
                  <a:pt x="493" y="1622"/>
                </a:cubicBezTo>
                <a:cubicBezTo>
                  <a:pt x="493" y="1628"/>
                  <a:pt x="493" y="1634"/>
                  <a:pt x="493" y="1639"/>
                </a:cubicBezTo>
                <a:cubicBezTo>
                  <a:pt x="499" y="1640"/>
                  <a:pt x="504" y="1640"/>
                  <a:pt x="509" y="1641"/>
                </a:cubicBezTo>
                <a:cubicBezTo>
                  <a:pt x="510" y="1635"/>
                  <a:pt x="510" y="1629"/>
                  <a:pt x="511" y="1624"/>
                </a:cubicBezTo>
                <a:close/>
                <a:moveTo>
                  <a:pt x="514" y="1587"/>
                </a:moveTo>
                <a:cubicBezTo>
                  <a:pt x="515" y="1581"/>
                  <a:pt x="515" y="1575"/>
                  <a:pt x="516" y="1569"/>
                </a:cubicBezTo>
                <a:cubicBezTo>
                  <a:pt x="510" y="1569"/>
                  <a:pt x="504" y="1569"/>
                  <a:pt x="498" y="1568"/>
                </a:cubicBezTo>
                <a:cubicBezTo>
                  <a:pt x="498" y="1574"/>
                  <a:pt x="497" y="1580"/>
                  <a:pt x="497" y="1586"/>
                </a:cubicBezTo>
                <a:cubicBezTo>
                  <a:pt x="503" y="1586"/>
                  <a:pt x="509" y="1587"/>
                  <a:pt x="514" y="1587"/>
                </a:cubicBezTo>
                <a:close/>
                <a:moveTo>
                  <a:pt x="529" y="1710"/>
                </a:moveTo>
                <a:cubicBezTo>
                  <a:pt x="524" y="1709"/>
                  <a:pt x="519" y="1709"/>
                  <a:pt x="515" y="1709"/>
                </a:cubicBezTo>
                <a:cubicBezTo>
                  <a:pt x="514" y="1713"/>
                  <a:pt x="514" y="1718"/>
                  <a:pt x="514" y="1723"/>
                </a:cubicBezTo>
                <a:cubicBezTo>
                  <a:pt x="518" y="1723"/>
                  <a:pt x="522" y="1723"/>
                  <a:pt x="527" y="1723"/>
                </a:cubicBezTo>
                <a:cubicBezTo>
                  <a:pt x="528" y="1719"/>
                  <a:pt x="528" y="1714"/>
                  <a:pt x="529" y="1710"/>
                </a:cubicBezTo>
                <a:close/>
                <a:moveTo>
                  <a:pt x="535" y="1654"/>
                </a:moveTo>
                <a:cubicBezTo>
                  <a:pt x="530" y="1654"/>
                  <a:pt x="524" y="1653"/>
                  <a:pt x="519" y="1653"/>
                </a:cubicBezTo>
                <a:cubicBezTo>
                  <a:pt x="518" y="1658"/>
                  <a:pt x="518" y="1663"/>
                  <a:pt x="518" y="1669"/>
                </a:cubicBezTo>
                <a:cubicBezTo>
                  <a:pt x="523" y="1669"/>
                  <a:pt x="528" y="1670"/>
                  <a:pt x="533" y="1670"/>
                </a:cubicBezTo>
                <a:cubicBezTo>
                  <a:pt x="534" y="1665"/>
                  <a:pt x="535" y="1659"/>
                  <a:pt x="535" y="1654"/>
                </a:cubicBezTo>
                <a:close/>
                <a:moveTo>
                  <a:pt x="541" y="1598"/>
                </a:moveTo>
                <a:cubicBezTo>
                  <a:pt x="535" y="1598"/>
                  <a:pt x="529" y="1598"/>
                  <a:pt x="523" y="1598"/>
                </a:cubicBezTo>
                <a:cubicBezTo>
                  <a:pt x="522" y="1604"/>
                  <a:pt x="522" y="1610"/>
                  <a:pt x="521" y="1616"/>
                </a:cubicBezTo>
                <a:cubicBezTo>
                  <a:pt x="527" y="1616"/>
                  <a:pt x="533" y="1616"/>
                  <a:pt x="538" y="1616"/>
                </a:cubicBezTo>
                <a:cubicBezTo>
                  <a:pt x="539" y="1611"/>
                  <a:pt x="540" y="1604"/>
                  <a:pt x="541" y="1598"/>
                </a:cubicBezTo>
                <a:close/>
                <a:moveTo>
                  <a:pt x="559" y="1684"/>
                </a:moveTo>
                <a:cubicBezTo>
                  <a:pt x="554" y="1684"/>
                  <a:pt x="548" y="1683"/>
                  <a:pt x="544" y="1683"/>
                </a:cubicBezTo>
                <a:cubicBezTo>
                  <a:pt x="543" y="1688"/>
                  <a:pt x="543" y="1693"/>
                  <a:pt x="543" y="1698"/>
                </a:cubicBezTo>
                <a:cubicBezTo>
                  <a:pt x="548" y="1699"/>
                  <a:pt x="553" y="1699"/>
                  <a:pt x="558" y="1700"/>
                </a:cubicBezTo>
                <a:cubicBezTo>
                  <a:pt x="558" y="1695"/>
                  <a:pt x="559" y="1690"/>
                  <a:pt x="559" y="1684"/>
                </a:cubicBezTo>
                <a:close/>
                <a:moveTo>
                  <a:pt x="565" y="1629"/>
                </a:moveTo>
                <a:cubicBezTo>
                  <a:pt x="559" y="1628"/>
                  <a:pt x="554" y="1628"/>
                  <a:pt x="548" y="1628"/>
                </a:cubicBezTo>
                <a:cubicBezTo>
                  <a:pt x="547" y="1634"/>
                  <a:pt x="547" y="1640"/>
                  <a:pt x="546" y="1645"/>
                </a:cubicBezTo>
                <a:cubicBezTo>
                  <a:pt x="552" y="1645"/>
                  <a:pt x="557" y="1646"/>
                  <a:pt x="562" y="1646"/>
                </a:cubicBezTo>
                <a:cubicBezTo>
                  <a:pt x="563" y="1640"/>
                  <a:pt x="564" y="1634"/>
                  <a:pt x="565" y="1629"/>
                </a:cubicBezTo>
                <a:close/>
                <a:moveTo>
                  <a:pt x="584" y="1713"/>
                </a:moveTo>
                <a:cubicBezTo>
                  <a:pt x="579" y="1713"/>
                  <a:pt x="574" y="1713"/>
                  <a:pt x="569" y="1712"/>
                </a:cubicBezTo>
                <a:cubicBezTo>
                  <a:pt x="569" y="1717"/>
                  <a:pt x="569" y="1722"/>
                  <a:pt x="569" y="1727"/>
                </a:cubicBezTo>
                <a:cubicBezTo>
                  <a:pt x="573" y="1728"/>
                  <a:pt x="578" y="1728"/>
                  <a:pt x="582" y="1728"/>
                </a:cubicBezTo>
                <a:cubicBezTo>
                  <a:pt x="583" y="1723"/>
                  <a:pt x="583" y="1718"/>
                  <a:pt x="584" y="1713"/>
                </a:cubicBezTo>
                <a:close/>
                <a:moveTo>
                  <a:pt x="590" y="1659"/>
                </a:moveTo>
                <a:cubicBezTo>
                  <a:pt x="584" y="1658"/>
                  <a:pt x="578" y="1658"/>
                  <a:pt x="572" y="1658"/>
                </a:cubicBezTo>
                <a:cubicBezTo>
                  <a:pt x="572" y="1663"/>
                  <a:pt x="572" y="1668"/>
                  <a:pt x="572" y="1673"/>
                </a:cubicBezTo>
                <a:cubicBezTo>
                  <a:pt x="578" y="1674"/>
                  <a:pt x="583" y="1675"/>
                  <a:pt x="588" y="1675"/>
                </a:cubicBezTo>
                <a:cubicBezTo>
                  <a:pt x="589" y="1670"/>
                  <a:pt x="589" y="1665"/>
                  <a:pt x="590" y="1659"/>
                </a:cubicBezTo>
                <a:close/>
                <a:moveTo>
                  <a:pt x="574" y="1620"/>
                </a:moveTo>
                <a:cubicBezTo>
                  <a:pt x="581" y="1621"/>
                  <a:pt x="588" y="1622"/>
                  <a:pt x="595" y="1623"/>
                </a:cubicBezTo>
                <a:cubicBezTo>
                  <a:pt x="592" y="1616"/>
                  <a:pt x="594" y="1608"/>
                  <a:pt x="598" y="1602"/>
                </a:cubicBezTo>
                <a:cubicBezTo>
                  <a:pt x="590" y="1605"/>
                  <a:pt x="582" y="1604"/>
                  <a:pt x="574" y="1600"/>
                </a:cubicBezTo>
                <a:cubicBezTo>
                  <a:pt x="578" y="1607"/>
                  <a:pt x="577" y="1614"/>
                  <a:pt x="574" y="1620"/>
                </a:cubicBezTo>
                <a:close/>
                <a:moveTo>
                  <a:pt x="608" y="1744"/>
                </a:moveTo>
                <a:cubicBezTo>
                  <a:pt x="604" y="1744"/>
                  <a:pt x="599" y="1743"/>
                  <a:pt x="594" y="1743"/>
                </a:cubicBezTo>
                <a:cubicBezTo>
                  <a:pt x="594" y="1747"/>
                  <a:pt x="593" y="1752"/>
                  <a:pt x="593" y="1757"/>
                </a:cubicBezTo>
                <a:cubicBezTo>
                  <a:pt x="598" y="1757"/>
                  <a:pt x="602" y="1758"/>
                  <a:pt x="607" y="1758"/>
                </a:cubicBezTo>
                <a:cubicBezTo>
                  <a:pt x="607" y="1753"/>
                  <a:pt x="608" y="1749"/>
                  <a:pt x="608" y="1744"/>
                </a:cubicBezTo>
                <a:close/>
                <a:moveTo>
                  <a:pt x="615" y="1688"/>
                </a:moveTo>
                <a:cubicBezTo>
                  <a:pt x="609" y="1688"/>
                  <a:pt x="603" y="1687"/>
                  <a:pt x="598" y="1687"/>
                </a:cubicBezTo>
                <a:cubicBezTo>
                  <a:pt x="597" y="1692"/>
                  <a:pt x="597" y="1698"/>
                  <a:pt x="597" y="1703"/>
                </a:cubicBezTo>
                <a:cubicBezTo>
                  <a:pt x="602" y="1704"/>
                  <a:pt x="608" y="1704"/>
                  <a:pt x="613" y="1705"/>
                </a:cubicBezTo>
                <a:cubicBezTo>
                  <a:pt x="613" y="1699"/>
                  <a:pt x="614" y="1693"/>
                  <a:pt x="615" y="1688"/>
                </a:cubicBezTo>
                <a:close/>
                <a:moveTo>
                  <a:pt x="620" y="1634"/>
                </a:moveTo>
                <a:cubicBezTo>
                  <a:pt x="613" y="1633"/>
                  <a:pt x="607" y="1632"/>
                  <a:pt x="600" y="1632"/>
                </a:cubicBezTo>
                <a:cubicBezTo>
                  <a:pt x="600" y="1637"/>
                  <a:pt x="600" y="1644"/>
                  <a:pt x="600" y="1650"/>
                </a:cubicBezTo>
                <a:cubicBezTo>
                  <a:pt x="606" y="1650"/>
                  <a:pt x="612" y="1650"/>
                  <a:pt x="618" y="1651"/>
                </a:cubicBezTo>
                <a:cubicBezTo>
                  <a:pt x="618" y="1645"/>
                  <a:pt x="619" y="1639"/>
                  <a:pt x="620" y="1634"/>
                </a:cubicBezTo>
                <a:close/>
                <a:moveTo>
                  <a:pt x="639" y="1718"/>
                </a:moveTo>
                <a:cubicBezTo>
                  <a:pt x="633" y="1718"/>
                  <a:pt x="628" y="1718"/>
                  <a:pt x="623" y="1717"/>
                </a:cubicBezTo>
                <a:cubicBezTo>
                  <a:pt x="623" y="1722"/>
                  <a:pt x="622" y="1727"/>
                  <a:pt x="622" y="1733"/>
                </a:cubicBezTo>
                <a:cubicBezTo>
                  <a:pt x="627" y="1733"/>
                  <a:pt x="632" y="1733"/>
                  <a:pt x="637" y="1734"/>
                </a:cubicBezTo>
                <a:cubicBezTo>
                  <a:pt x="638" y="1729"/>
                  <a:pt x="638" y="1723"/>
                  <a:pt x="639" y="1718"/>
                </a:cubicBezTo>
                <a:close/>
                <a:moveTo>
                  <a:pt x="644" y="1663"/>
                </a:moveTo>
                <a:cubicBezTo>
                  <a:pt x="639" y="1663"/>
                  <a:pt x="633" y="1662"/>
                  <a:pt x="627" y="1662"/>
                </a:cubicBezTo>
                <a:cubicBezTo>
                  <a:pt x="627" y="1668"/>
                  <a:pt x="626" y="1674"/>
                  <a:pt x="626" y="1679"/>
                </a:cubicBezTo>
                <a:cubicBezTo>
                  <a:pt x="631" y="1679"/>
                  <a:pt x="637" y="1680"/>
                  <a:pt x="642" y="1680"/>
                </a:cubicBezTo>
                <a:cubicBezTo>
                  <a:pt x="643" y="1674"/>
                  <a:pt x="644" y="1668"/>
                  <a:pt x="644" y="1663"/>
                </a:cubicBezTo>
                <a:close/>
                <a:moveTo>
                  <a:pt x="627" y="1627"/>
                </a:moveTo>
                <a:cubicBezTo>
                  <a:pt x="637" y="1624"/>
                  <a:pt x="644" y="1627"/>
                  <a:pt x="651" y="1629"/>
                </a:cubicBezTo>
                <a:cubicBezTo>
                  <a:pt x="646" y="1622"/>
                  <a:pt x="648" y="1614"/>
                  <a:pt x="652" y="1607"/>
                </a:cubicBezTo>
                <a:cubicBezTo>
                  <a:pt x="644" y="1610"/>
                  <a:pt x="636" y="1609"/>
                  <a:pt x="628" y="1604"/>
                </a:cubicBezTo>
                <a:cubicBezTo>
                  <a:pt x="631" y="1611"/>
                  <a:pt x="632" y="1618"/>
                  <a:pt x="627" y="1627"/>
                </a:cubicBezTo>
                <a:close/>
                <a:moveTo>
                  <a:pt x="679" y="1634"/>
                </a:moveTo>
                <a:cubicBezTo>
                  <a:pt x="669" y="1639"/>
                  <a:pt x="660" y="1640"/>
                  <a:pt x="652" y="1631"/>
                </a:cubicBezTo>
                <a:cubicBezTo>
                  <a:pt x="656" y="1639"/>
                  <a:pt x="657" y="1647"/>
                  <a:pt x="653" y="1655"/>
                </a:cubicBezTo>
                <a:cubicBezTo>
                  <a:pt x="660" y="1655"/>
                  <a:pt x="667" y="1656"/>
                  <a:pt x="674" y="1657"/>
                </a:cubicBezTo>
                <a:cubicBezTo>
                  <a:pt x="670" y="1648"/>
                  <a:pt x="673" y="1641"/>
                  <a:pt x="679" y="1634"/>
                </a:cubicBezTo>
                <a:close/>
                <a:moveTo>
                  <a:pt x="663" y="1749"/>
                </a:moveTo>
                <a:cubicBezTo>
                  <a:pt x="658" y="1749"/>
                  <a:pt x="653" y="1748"/>
                  <a:pt x="648" y="1747"/>
                </a:cubicBezTo>
                <a:cubicBezTo>
                  <a:pt x="648" y="1752"/>
                  <a:pt x="648" y="1757"/>
                  <a:pt x="647" y="1761"/>
                </a:cubicBezTo>
                <a:cubicBezTo>
                  <a:pt x="652" y="1762"/>
                  <a:pt x="657" y="1762"/>
                  <a:pt x="661" y="1762"/>
                </a:cubicBezTo>
                <a:cubicBezTo>
                  <a:pt x="662" y="1758"/>
                  <a:pt x="662" y="1754"/>
                  <a:pt x="663" y="1749"/>
                </a:cubicBezTo>
                <a:close/>
                <a:moveTo>
                  <a:pt x="669" y="1693"/>
                </a:moveTo>
                <a:cubicBezTo>
                  <a:pt x="663" y="1693"/>
                  <a:pt x="658" y="1692"/>
                  <a:pt x="652" y="1692"/>
                </a:cubicBezTo>
                <a:cubicBezTo>
                  <a:pt x="652" y="1697"/>
                  <a:pt x="651" y="1703"/>
                  <a:pt x="651" y="1709"/>
                </a:cubicBezTo>
                <a:cubicBezTo>
                  <a:pt x="656" y="1709"/>
                  <a:pt x="661" y="1709"/>
                  <a:pt x="666" y="1710"/>
                </a:cubicBezTo>
                <a:cubicBezTo>
                  <a:pt x="667" y="1704"/>
                  <a:pt x="668" y="1698"/>
                  <a:pt x="669" y="1693"/>
                </a:cubicBezTo>
                <a:close/>
                <a:moveTo>
                  <a:pt x="687" y="1778"/>
                </a:moveTo>
                <a:cubicBezTo>
                  <a:pt x="682" y="1778"/>
                  <a:pt x="677" y="1777"/>
                  <a:pt x="673" y="1777"/>
                </a:cubicBezTo>
                <a:cubicBezTo>
                  <a:pt x="673" y="1782"/>
                  <a:pt x="673" y="1786"/>
                  <a:pt x="672" y="1791"/>
                </a:cubicBezTo>
                <a:cubicBezTo>
                  <a:pt x="677" y="1791"/>
                  <a:pt x="681" y="1791"/>
                  <a:pt x="685" y="1792"/>
                </a:cubicBezTo>
                <a:cubicBezTo>
                  <a:pt x="686" y="1787"/>
                  <a:pt x="687" y="1783"/>
                  <a:pt x="687" y="1778"/>
                </a:cubicBezTo>
                <a:close/>
                <a:moveTo>
                  <a:pt x="692" y="1723"/>
                </a:moveTo>
                <a:cubicBezTo>
                  <a:pt x="687" y="1723"/>
                  <a:pt x="682" y="1723"/>
                  <a:pt x="677" y="1722"/>
                </a:cubicBezTo>
                <a:cubicBezTo>
                  <a:pt x="677" y="1727"/>
                  <a:pt x="677" y="1732"/>
                  <a:pt x="676" y="1737"/>
                </a:cubicBezTo>
                <a:cubicBezTo>
                  <a:pt x="681" y="1737"/>
                  <a:pt x="686" y="1738"/>
                  <a:pt x="691" y="1738"/>
                </a:cubicBezTo>
                <a:cubicBezTo>
                  <a:pt x="691" y="1733"/>
                  <a:pt x="692" y="1728"/>
                  <a:pt x="692" y="1723"/>
                </a:cubicBezTo>
                <a:close/>
                <a:moveTo>
                  <a:pt x="700" y="1666"/>
                </a:moveTo>
                <a:cubicBezTo>
                  <a:pt x="693" y="1670"/>
                  <a:pt x="686" y="1668"/>
                  <a:pt x="678" y="1664"/>
                </a:cubicBezTo>
                <a:cubicBezTo>
                  <a:pt x="682" y="1672"/>
                  <a:pt x="681" y="1678"/>
                  <a:pt x="678" y="1685"/>
                </a:cubicBezTo>
                <a:cubicBezTo>
                  <a:pt x="682" y="1685"/>
                  <a:pt x="685" y="1684"/>
                  <a:pt x="688" y="1684"/>
                </a:cubicBezTo>
                <a:cubicBezTo>
                  <a:pt x="691" y="1685"/>
                  <a:pt x="694" y="1686"/>
                  <a:pt x="697" y="1687"/>
                </a:cubicBezTo>
                <a:cubicBezTo>
                  <a:pt x="698" y="1680"/>
                  <a:pt x="699" y="1673"/>
                  <a:pt x="700" y="1666"/>
                </a:cubicBezTo>
                <a:close/>
                <a:moveTo>
                  <a:pt x="718" y="1753"/>
                </a:moveTo>
                <a:cubicBezTo>
                  <a:pt x="713" y="1752"/>
                  <a:pt x="708" y="1752"/>
                  <a:pt x="702" y="1752"/>
                </a:cubicBezTo>
                <a:cubicBezTo>
                  <a:pt x="702" y="1757"/>
                  <a:pt x="702" y="1762"/>
                  <a:pt x="702" y="1766"/>
                </a:cubicBezTo>
                <a:cubicBezTo>
                  <a:pt x="707" y="1767"/>
                  <a:pt x="711" y="1767"/>
                  <a:pt x="716" y="1768"/>
                </a:cubicBezTo>
                <a:cubicBezTo>
                  <a:pt x="717" y="1762"/>
                  <a:pt x="717" y="1757"/>
                  <a:pt x="718" y="1753"/>
                </a:cubicBezTo>
                <a:close/>
                <a:moveTo>
                  <a:pt x="723" y="1698"/>
                </a:moveTo>
                <a:cubicBezTo>
                  <a:pt x="717" y="1698"/>
                  <a:pt x="711" y="1697"/>
                  <a:pt x="706" y="1696"/>
                </a:cubicBezTo>
                <a:cubicBezTo>
                  <a:pt x="705" y="1702"/>
                  <a:pt x="705" y="1708"/>
                  <a:pt x="705" y="1713"/>
                </a:cubicBezTo>
                <a:cubicBezTo>
                  <a:pt x="711" y="1713"/>
                  <a:pt x="716" y="1714"/>
                  <a:pt x="721" y="1715"/>
                </a:cubicBezTo>
                <a:cubicBezTo>
                  <a:pt x="722" y="1709"/>
                  <a:pt x="722" y="1704"/>
                  <a:pt x="723" y="1698"/>
                </a:cubicBezTo>
                <a:close/>
                <a:moveTo>
                  <a:pt x="706" y="1662"/>
                </a:moveTo>
                <a:cubicBezTo>
                  <a:pt x="715" y="1659"/>
                  <a:pt x="723" y="1660"/>
                  <a:pt x="730" y="1664"/>
                </a:cubicBezTo>
                <a:cubicBezTo>
                  <a:pt x="726" y="1656"/>
                  <a:pt x="727" y="1649"/>
                  <a:pt x="732" y="1640"/>
                </a:cubicBezTo>
                <a:cubicBezTo>
                  <a:pt x="722" y="1645"/>
                  <a:pt x="715" y="1643"/>
                  <a:pt x="707" y="1638"/>
                </a:cubicBezTo>
                <a:cubicBezTo>
                  <a:pt x="712" y="1646"/>
                  <a:pt x="711" y="1654"/>
                  <a:pt x="706" y="1662"/>
                </a:cubicBezTo>
                <a:close/>
                <a:moveTo>
                  <a:pt x="742" y="1783"/>
                </a:moveTo>
                <a:cubicBezTo>
                  <a:pt x="737" y="1783"/>
                  <a:pt x="733" y="1782"/>
                  <a:pt x="728" y="1782"/>
                </a:cubicBezTo>
                <a:cubicBezTo>
                  <a:pt x="727" y="1787"/>
                  <a:pt x="727" y="1791"/>
                  <a:pt x="727" y="1796"/>
                </a:cubicBezTo>
                <a:cubicBezTo>
                  <a:pt x="732" y="1796"/>
                  <a:pt x="736" y="1797"/>
                  <a:pt x="740" y="1797"/>
                </a:cubicBezTo>
                <a:cubicBezTo>
                  <a:pt x="741" y="1792"/>
                  <a:pt x="741" y="1788"/>
                  <a:pt x="742" y="1783"/>
                </a:cubicBezTo>
                <a:close/>
                <a:moveTo>
                  <a:pt x="748" y="1727"/>
                </a:moveTo>
                <a:cubicBezTo>
                  <a:pt x="742" y="1727"/>
                  <a:pt x="736" y="1727"/>
                  <a:pt x="731" y="1726"/>
                </a:cubicBezTo>
                <a:cubicBezTo>
                  <a:pt x="730" y="1732"/>
                  <a:pt x="730" y="1737"/>
                  <a:pt x="729" y="1743"/>
                </a:cubicBezTo>
                <a:cubicBezTo>
                  <a:pt x="735" y="1743"/>
                  <a:pt x="740" y="1743"/>
                  <a:pt x="745" y="1743"/>
                </a:cubicBezTo>
                <a:cubicBezTo>
                  <a:pt x="746" y="1738"/>
                  <a:pt x="747" y="1733"/>
                  <a:pt x="748" y="1727"/>
                </a:cubicBezTo>
                <a:close/>
                <a:moveTo>
                  <a:pt x="754" y="1671"/>
                </a:moveTo>
                <a:cubicBezTo>
                  <a:pt x="747" y="1673"/>
                  <a:pt x="740" y="1673"/>
                  <a:pt x="732" y="1668"/>
                </a:cubicBezTo>
                <a:cubicBezTo>
                  <a:pt x="736" y="1675"/>
                  <a:pt x="736" y="1682"/>
                  <a:pt x="733" y="1688"/>
                </a:cubicBezTo>
                <a:cubicBezTo>
                  <a:pt x="740" y="1689"/>
                  <a:pt x="746" y="1690"/>
                  <a:pt x="752" y="1691"/>
                </a:cubicBezTo>
                <a:cubicBezTo>
                  <a:pt x="752" y="1685"/>
                  <a:pt x="753" y="1678"/>
                  <a:pt x="754" y="1671"/>
                </a:cubicBezTo>
                <a:close/>
                <a:moveTo>
                  <a:pt x="772" y="1758"/>
                </a:moveTo>
                <a:cubicBezTo>
                  <a:pt x="767" y="1757"/>
                  <a:pt x="762" y="1757"/>
                  <a:pt x="757" y="1757"/>
                </a:cubicBezTo>
                <a:cubicBezTo>
                  <a:pt x="757" y="1762"/>
                  <a:pt x="756" y="1767"/>
                  <a:pt x="756" y="1772"/>
                </a:cubicBezTo>
                <a:cubicBezTo>
                  <a:pt x="761" y="1772"/>
                  <a:pt x="765" y="1772"/>
                  <a:pt x="770" y="1773"/>
                </a:cubicBezTo>
                <a:cubicBezTo>
                  <a:pt x="771" y="1768"/>
                  <a:pt x="771" y="1763"/>
                  <a:pt x="772" y="1758"/>
                </a:cubicBezTo>
                <a:close/>
                <a:moveTo>
                  <a:pt x="778" y="1702"/>
                </a:moveTo>
                <a:cubicBezTo>
                  <a:pt x="772" y="1702"/>
                  <a:pt x="766" y="1701"/>
                  <a:pt x="760" y="1701"/>
                </a:cubicBezTo>
                <a:cubicBezTo>
                  <a:pt x="760" y="1706"/>
                  <a:pt x="759" y="1713"/>
                  <a:pt x="759" y="1718"/>
                </a:cubicBezTo>
                <a:cubicBezTo>
                  <a:pt x="765" y="1719"/>
                  <a:pt x="770" y="1719"/>
                  <a:pt x="776" y="1720"/>
                </a:cubicBezTo>
                <a:cubicBezTo>
                  <a:pt x="777" y="1714"/>
                  <a:pt x="778" y="1707"/>
                  <a:pt x="778" y="1702"/>
                </a:cubicBezTo>
                <a:close/>
                <a:moveTo>
                  <a:pt x="795" y="1788"/>
                </a:moveTo>
                <a:cubicBezTo>
                  <a:pt x="791" y="1788"/>
                  <a:pt x="787" y="1787"/>
                  <a:pt x="782" y="1787"/>
                </a:cubicBezTo>
                <a:cubicBezTo>
                  <a:pt x="782" y="1791"/>
                  <a:pt x="782" y="1796"/>
                  <a:pt x="782" y="1800"/>
                </a:cubicBezTo>
                <a:cubicBezTo>
                  <a:pt x="786" y="1800"/>
                  <a:pt x="790" y="1801"/>
                  <a:pt x="794" y="1801"/>
                </a:cubicBezTo>
                <a:cubicBezTo>
                  <a:pt x="795" y="1797"/>
                  <a:pt x="795" y="1793"/>
                  <a:pt x="795" y="1788"/>
                </a:cubicBezTo>
                <a:close/>
                <a:moveTo>
                  <a:pt x="802" y="1733"/>
                </a:moveTo>
                <a:cubicBezTo>
                  <a:pt x="796" y="1732"/>
                  <a:pt x="791" y="1732"/>
                  <a:pt x="785" y="1731"/>
                </a:cubicBezTo>
                <a:cubicBezTo>
                  <a:pt x="785" y="1737"/>
                  <a:pt x="784" y="1742"/>
                  <a:pt x="784" y="1748"/>
                </a:cubicBezTo>
                <a:cubicBezTo>
                  <a:pt x="790" y="1748"/>
                  <a:pt x="796" y="1749"/>
                  <a:pt x="801" y="1749"/>
                </a:cubicBezTo>
                <a:cubicBezTo>
                  <a:pt x="801" y="1743"/>
                  <a:pt x="801" y="1738"/>
                  <a:pt x="802" y="1733"/>
                </a:cubicBezTo>
                <a:close/>
                <a:moveTo>
                  <a:pt x="811" y="1676"/>
                </a:moveTo>
                <a:cubicBezTo>
                  <a:pt x="803" y="1676"/>
                  <a:pt x="796" y="1676"/>
                  <a:pt x="790" y="1676"/>
                </a:cubicBezTo>
                <a:cubicBezTo>
                  <a:pt x="789" y="1682"/>
                  <a:pt x="788" y="1688"/>
                  <a:pt x="788" y="1694"/>
                </a:cubicBezTo>
                <a:cubicBezTo>
                  <a:pt x="794" y="1695"/>
                  <a:pt x="800" y="1695"/>
                  <a:pt x="808" y="1696"/>
                </a:cubicBezTo>
                <a:cubicBezTo>
                  <a:pt x="805" y="1689"/>
                  <a:pt x="806" y="1682"/>
                  <a:pt x="811" y="1676"/>
                </a:cubicBezTo>
                <a:close/>
                <a:moveTo>
                  <a:pt x="826" y="1762"/>
                </a:moveTo>
                <a:cubicBezTo>
                  <a:pt x="821" y="1762"/>
                  <a:pt x="816" y="1761"/>
                  <a:pt x="810" y="1760"/>
                </a:cubicBezTo>
                <a:cubicBezTo>
                  <a:pt x="810" y="1765"/>
                  <a:pt x="810" y="1771"/>
                  <a:pt x="810" y="1776"/>
                </a:cubicBezTo>
                <a:cubicBezTo>
                  <a:pt x="815" y="1776"/>
                  <a:pt x="820" y="1777"/>
                  <a:pt x="825" y="1777"/>
                </a:cubicBezTo>
                <a:cubicBezTo>
                  <a:pt x="825" y="1772"/>
                  <a:pt x="826" y="1767"/>
                  <a:pt x="826" y="1762"/>
                </a:cubicBezTo>
                <a:close/>
                <a:moveTo>
                  <a:pt x="832" y="1708"/>
                </a:moveTo>
                <a:cubicBezTo>
                  <a:pt x="826" y="1707"/>
                  <a:pt x="820" y="1706"/>
                  <a:pt x="814" y="1706"/>
                </a:cubicBezTo>
                <a:cubicBezTo>
                  <a:pt x="814" y="1711"/>
                  <a:pt x="814" y="1717"/>
                  <a:pt x="814" y="1722"/>
                </a:cubicBezTo>
                <a:cubicBezTo>
                  <a:pt x="819" y="1723"/>
                  <a:pt x="825" y="1724"/>
                  <a:pt x="831" y="1724"/>
                </a:cubicBezTo>
                <a:cubicBezTo>
                  <a:pt x="831" y="1719"/>
                  <a:pt x="832" y="1713"/>
                  <a:pt x="832" y="1708"/>
                </a:cubicBezTo>
                <a:close/>
                <a:moveTo>
                  <a:pt x="850" y="1792"/>
                </a:moveTo>
                <a:cubicBezTo>
                  <a:pt x="845" y="1792"/>
                  <a:pt x="841" y="1792"/>
                  <a:pt x="836" y="1791"/>
                </a:cubicBezTo>
                <a:cubicBezTo>
                  <a:pt x="836" y="1796"/>
                  <a:pt x="835" y="1801"/>
                  <a:pt x="835" y="1805"/>
                </a:cubicBezTo>
                <a:cubicBezTo>
                  <a:pt x="840" y="1806"/>
                  <a:pt x="844" y="1806"/>
                  <a:pt x="849" y="1807"/>
                </a:cubicBezTo>
                <a:cubicBezTo>
                  <a:pt x="849" y="1801"/>
                  <a:pt x="850" y="1797"/>
                  <a:pt x="850" y="1792"/>
                </a:cubicBezTo>
                <a:close/>
                <a:moveTo>
                  <a:pt x="857" y="1737"/>
                </a:moveTo>
                <a:cubicBezTo>
                  <a:pt x="851" y="1736"/>
                  <a:pt x="845" y="1736"/>
                  <a:pt x="840" y="1735"/>
                </a:cubicBezTo>
                <a:cubicBezTo>
                  <a:pt x="839" y="1741"/>
                  <a:pt x="839" y="1746"/>
                  <a:pt x="839" y="1752"/>
                </a:cubicBezTo>
                <a:cubicBezTo>
                  <a:pt x="844" y="1752"/>
                  <a:pt x="850" y="1753"/>
                  <a:pt x="855" y="1753"/>
                </a:cubicBezTo>
                <a:cubicBezTo>
                  <a:pt x="856" y="1748"/>
                  <a:pt x="856" y="1742"/>
                  <a:pt x="857" y="1737"/>
                </a:cubicBezTo>
                <a:close/>
                <a:moveTo>
                  <a:pt x="862" y="1682"/>
                </a:moveTo>
                <a:cubicBezTo>
                  <a:pt x="856" y="1682"/>
                  <a:pt x="849" y="1681"/>
                  <a:pt x="844" y="1681"/>
                </a:cubicBezTo>
                <a:cubicBezTo>
                  <a:pt x="844" y="1686"/>
                  <a:pt x="843" y="1692"/>
                  <a:pt x="843" y="1698"/>
                </a:cubicBezTo>
                <a:cubicBezTo>
                  <a:pt x="849" y="1699"/>
                  <a:pt x="855" y="1699"/>
                  <a:pt x="860" y="1700"/>
                </a:cubicBezTo>
                <a:cubicBezTo>
                  <a:pt x="861" y="1693"/>
                  <a:pt x="861" y="1687"/>
                  <a:pt x="862" y="1682"/>
                </a:cubicBezTo>
                <a:close/>
                <a:moveTo>
                  <a:pt x="881" y="1767"/>
                </a:moveTo>
                <a:cubicBezTo>
                  <a:pt x="875" y="1767"/>
                  <a:pt x="870" y="1766"/>
                  <a:pt x="865" y="1766"/>
                </a:cubicBezTo>
                <a:cubicBezTo>
                  <a:pt x="865" y="1771"/>
                  <a:pt x="864" y="1776"/>
                  <a:pt x="864" y="1781"/>
                </a:cubicBezTo>
                <a:cubicBezTo>
                  <a:pt x="869" y="1782"/>
                  <a:pt x="875" y="1782"/>
                  <a:pt x="879" y="1782"/>
                </a:cubicBezTo>
                <a:cubicBezTo>
                  <a:pt x="880" y="1777"/>
                  <a:pt x="880" y="1772"/>
                  <a:pt x="881" y="1767"/>
                </a:cubicBezTo>
                <a:close/>
                <a:moveTo>
                  <a:pt x="887" y="1711"/>
                </a:moveTo>
                <a:cubicBezTo>
                  <a:pt x="881" y="1711"/>
                  <a:pt x="875" y="1711"/>
                  <a:pt x="869" y="1710"/>
                </a:cubicBezTo>
                <a:cubicBezTo>
                  <a:pt x="869" y="1716"/>
                  <a:pt x="868" y="1722"/>
                  <a:pt x="868" y="1728"/>
                </a:cubicBezTo>
                <a:cubicBezTo>
                  <a:pt x="873" y="1728"/>
                  <a:pt x="879" y="1728"/>
                  <a:pt x="884" y="1729"/>
                </a:cubicBezTo>
                <a:cubicBezTo>
                  <a:pt x="885" y="1723"/>
                  <a:pt x="886" y="1717"/>
                  <a:pt x="887" y="1711"/>
                </a:cubicBezTo>
                <a:close/>
                <a:moveTo>
                  <a:pt x="904" y="1797"/>
                </a:moveTo>
                <a:cubicBezTo>
                  <a:pt x="900" y="1797"/>
                  <a:pt x="895" y="1797"/>
                  <a:pt x="891" y="1796"/>
                </a:cubicBezTo>
                <a:cubicBezTo>
                  <a:pt x="890" y="1801"/>
                  <a:pt x="890" y="1805"/>
                  <a:pt x="890" y="1809"/>
                </a:cubicBezTo>
                <a:cubicBezTo>
                  <a:pt x="894" y="1810"/>
                  <a:pt x="899" y="1810"/>
                  <a:pt x="903" y="1811"/>
                </a:cubicBezTo>
                <a:cubicBezTo>
                  <a:pt x="904" y="1807"/>
                  <a:pt x="904" y="1802"/>
                  <a:pt x="904" y="1797"/>
                </a:cubicBezTo>
                <a:close/>
                <a:moveTo>
                  <a:pt x="911" y="1742"/>
                </a:moveTo>
                <a:cubicBezTo>
                  <a:pt x="905" y="1741"/>
                  <a:pt x="900" y="1741"/>
                  <a:pt x="894" y="1741"/>
                </a:cubicBezTo>
                <a:cubicBezTo>
                  <a:pt x="894" y="1746"/>
                  <a:pt x="894" y="1752"/>
                  <a:pt x="893" y="1757"/>
                </a:cubicBezTo>
                <a:cubicBezTo>
                  <a:pt x="898" y="1757"/>
                  <a:pt x="904" y="1758"/>
                  <a:pt x="908" y="1758"/>
                </a:cubicBezTo>
                <a:cubicBezTo>
                  <a:pt x="909" y="1752"/>
                  <a:pt x="910" y="1747"/>
                  <a:pt x="911" y="1742"/>
                </a:cubicBezTo>
                <a:close/>
                <a:moveTo>
                  <a:pt x="918" y="1685"/>
                </a:moveTo>
                <a:cubicBezTo>
                  <a:pt x="910" y="1687"/>
                  <a:pt x="902" y="1687"/>
                  <a:pt x="895" y="1682"/>
                </a:cubicBezTo>
                <a:cubicBezTo>
                  <a:pt x="899" y="1689"/>
                  <a:pt x="899" y="1697"/>
                  <a:pt x="895" y="1703"/>
                </a:cubicBezTo>
                <a:cubicBezTo>
                  <a:pt x="903" y="1704"/>
                  <a:pt x="909" y="1705"/>
                  <a:pt x="916" y="1705"/>
                </a:cubicBezTo>
                <a:cubicBezTo>
                  <a:pt x="913" y="1698"/>
                  <a:pt x="915" y="1692"/>
                  <a:pt x="918" y="1685"/>
                </a:cubicBezTo>
                <a:close/>
                <a:moveTo>
                  <a:pt x="935" y="1772"/>
                </a:moveTo>
                <a:cubicBezTo>
                  <a:pt x="930" y="1772"/>
                  <a:pt x="925" y="1772"/>
                  <a:pt x="920" y="1772"/>
                </a:cubicBezTo>
                <a:cubicBezTo>
                  <a:pt x="919" y="1776"/>
                  <a:pt x="919" y="1781"/>
                  <a:pt x="919" y="1785"/>
                </a:cubicBezTo>
                <a:cubicBezTo>
                  <a:pt x="924" y="1786"/>
                  <a:pt x="929" y="1786"/>
                  <a:pt x="934" y="1787"/>
                </a:cubicBezTo>
                <a:cubicBezTo>
                  <a:pt x="934" y="1782"/>
                  <a:pt x="935" y="1777"/>
                  <a:pt x="935" y="1772"/>
                </a:cubicBezTo>
                <a:close/>
                <a:moveTo>
                  <a:pt x="941" y="1717"/>
                </a:moveTo>
                <a:cubicBezTo>
                  <a:pt x="935" y="1716"/>
                  <a:pt x="928" y="1715"/>
                  <a:pt x="923" y="1715"/>
                </a:cubicBezTo>
                <a:cubicBezTo>
                  <a:pt x="922" y="1721"/>
                  <a:pt x="922" y="1727"/>
                  <a:pt x="922" y="1733"/>
                </a:cubicBezTo>
                <a:cubicBezTo>
                  <a:pt x="927" y="1733"/>
                  <a:pt x="933" y="1734"/>
                  <a:pt x="939" y="1734"/>
                </a:cubicBezTo>
                <a:cubicBezTo>
                  <a:pt x="940" y="1728"/>
                  <a:pt x="940" y="1722"/>
                  <a:pt x="941" y="1717"/>
                </a:cubicBezTo>
                <a:close/>
                <a:moveTo>
                  <a:pt x="959" y="1802"/>
                </a:moveTo>
                <a:cubicBezTo>
                  <a:pt x="954" y="1802"/>
                  <a:pt x="950" y="1801"/>
                  <a:pt x="945" y="1801"/>
                </a:cubicBezTo>
                <a:cubicBezTo>
                  <a:pt x="945" y="1805"/>
                  <a:pt x="944" y="1810"/>
                  <a:pt x="944" y="1815"/>
                </a:cubicBezTo>
                <a:cubicBezTo>
                  <a:pt x="949" y="1815"/>
                  <a:pt x="953" y="1815"/>
                  <a:pt x="958" y="1816"/>
                </a:cubicBezTo>
                <a:cubicBezTo>
                  <a:pt x="958" y="1811"/>
                  <a:pt x="959" y="1806"/>
                  <a:pt x="959" y="1802"/>
                </a:cubicBezTo>
                <a:close/>
                <a:moveTo>
                  <a:pt x="965" y="1747"/>
                </a:moveTo>
                <a:cubicBezTo>
                  <a:pt x="959" y="1747"/>
                  <a:pt x="954" y="1746"/>
                  <a:pt x="948" y="1745"/>
                </a:cubicBezTo>
                <a:cubicBezTo>
                  <a:pt x="948" y="1751"/>
                  <a:pt x="948" y="1756"/>
                  <a:pt x="948" y="1761"/>
                </a:cubicBezTo>
                <a:cubicBezTo>
                  <a:pt x="953" y="1762"/>
                  <a:pt x="958" y="1762"/>
                  <a:pt x="963" y="1762"/>
                </a:cubicBezTo>
                <a:cubicBezTo>
                  <a:pt x="964" y="1757"/>
                  <a:pt x="964" y="1752"/>
                  <a:pt x="965" y="1747"/>
                </a:cubicBezTo>
                <a:close/>
                <a:moveTo>
                  <a:pt x="971" y="1692"/>
                </a:moveTo>
                <a:cubicBezTo>
                  <a:pt x="964" y="1691"/>
                  <a:pt x="958" y="1690"/>
                  <a:pt x="951" y="1689"/>
                </a:cubicBezTo>
                <a:cubicBezTo>
                  <a:pt x="953" y="1695"/>
                  <a:pt x="953" y="1702"/>
                  <a:pt x="950" y="1708"/>
                </a:cubicBezTo>
                <a:cubicBezTo>
                  <a:pt x="957" y="1709"/>
                  <a:pt x="964" y="1710"/>
                  <a:pt x="970" y="1710"/>
                </a:cubicBezTo>
                <a:cubicBezTo>
                  <a:pt x="970" y="1705"/>
                  <a:pt x="970" y="1698"/>
                  <a:pt x="971" y="1692"/>
                </a:cubicBezTo>
                <a:close/>
                <a:moveTo>
                  <a:pt x="989" y="1777"/>
                </a:moveTo>
                <a:cubicBezTo>
                  <a:pt x="984" y="1776"/>
                  <a:pt x="979" y="1776"/>
                  <a:pt x="974" y="1776"/>
                </a:cubicBezTo>
                <a:cubicBezTo>
                  <a:pt x="974" y="1781"/>
                  <a:pt x="974" y="1786"/>
                  <a:pt x="973" y="1791"/>
                </a:cubicBezTo>
                <a:cubicBezTo>
                  <a:pt x="978" y="1791"/>
                  <a:pt x="982" y="1791"/>
                  <a:pt x="987" y="1791"/>
                </a:cubicBezTo>
                <a:cubicBezTo>
                  <a:pt x="988" y="1786"/>
                  <a:pt x="988" y="1781"/>
                  <a:pt x="989" y="1777"/>
                </a:cubicBezTo>
                <a:close/>
                <a:moveTo>
                  <a:pt x="995" y="1721"/>
                </a:moveTo>
                <a:cubicBezTo>
                  <a:pt x="989" y="1721"/>
                  <a:pt x="983" y="1720"/>
                  <a:pt x="977" y="1719"/>
                </a:cubicBezTo>
                <a:cubicBezTo>
                  <a:pt x="977" y="1725"/>
                  <a:pt x="977" y="1731"/>
                  <a:pt x="977" y="1737"/>
                </a:cubicBezTo>
                <a:cubicBezTo>
                  <a:pt x="982" y="1737"/>
                  <a:pt x="988" y="1738"/>
                  <a:pt x="993" y="1739"/>
                </a:cubicBezTo>
                <a:cubicBezTo>
                  <a:pt x="994" y="1732"/>
                  <a:pt x="995" y="1726"/>
                  <a:pt x="995" y="1721"/>
                </a:cubicBezTo>
                <a:close/>
                <a:moveTo>
                  <a:pt x="1003" y="1664"/>
                </a:moveTo>
                <a:cubicBezTo>
                  <a:pt x="994" y="1668"/>
                  <a:pt x="987" y="1667"/>
                  <a:pt x="979" y="1662"/>
                </a:cubicBezTo>
                <a:cubicBezTo>
                  <a:pt x="983" y="1671"/>
                  <a:pt x="983" y="1677"/>
                  <a:pt x="979" y="1683"/>
                </a:cubicBezTo>
                <a:cubicBezTo>
                  <a:pt x="986" y="1684"/>
                  <a:pt x="992" y="1684"/>
                  <a:pt x="1000" y="1684"/>
                </a:cubicBezTo>
                <a:cubicBezTo>
                  <a:pt x="997" y="1678"/>
                  <a:pt x="999" y="1671"/>
                  <a:pt x="1003" y="1664"/>
                </a:cubicBezTo>
                <a:close/>
                <a:moveTo>
                  <a:pt x="1013" y="1807"/>
                </a:moveTo>
                <a:cubicBezTo>
                  <a:pt x="1009" y="1807"/>
                  <a:pt x="1005" y="1807"/>
                  <a:pt x="1000" y="1806"/>
                </a:cubicBezTo>
                <a:cubicBezTo>
                  <a:pt x="1000" y="1811"/>
                  <a:pt x="999" y="1815"/>
                  <a:pt x="999" y="1820"/>
                </a:cubicBezTo>
                <a:cubicBezTo>
                  <a:pt x="1003" y="1820"/>
                  <a:pt x="1007" y="1820"/>
                  <a:pt x="1011" y="1820"/>
                </a:cubicBezTo>
                <a:cubicBezTo>
                  <a:pt x="1012" y="1816"/>
                  <a:pt x="1012" y="1812"/>
                  <a:pt x="1013" y="1807"/>
                </a:cubicBezTo>
                <a:close/>
                <a:moveTo>
                  <a:pt x="1019" y="1752"/>
                </a:moveTo>
                <a:cubicBezTo>
                  <a:pt x="1014" y="1751"/>
                  <a:pt x="1008" y="1750"/>
                  <a:pt x="1003" y="1750"/>
                </a:cubicBezTo>
                <a:cubicBezTo>
                  <a:pt x="1002" y="1755"/>
                  <a:pt x="1002" y="1761"/>
                  <a:pt x="1002" y="1766"/>
                </a:cubicBezTo>
                <a:cubicBezTo>
                  <a:pt x="1007" y="1767"/>
                  <a:pt x="1013" y="1767"/>
                  <a:pt x="1018" y="1767"/>
                </a:cubicBezTo>
                <a:cubicBezTo>
                  <a:pt x="1018" y="1762"/>
                  <a:pt x="1019" y="1757"/>
                  <a:pt x="1019" y="1752"/>
                </a:cubicBezTo>
                <a:close/>
                <a:moveTo>
                  <a:pt x="1025" y="1714"/>
                </a:moveTo>
                <a:cubicBezTo>
                  <a:pt x="1022" y="1707"/>
                  <a:pt x="1024" y="1700"/>
                  <a:pt x="1028" y="1695"/>
                </a:cubicBezTo>
                <a:cubicBezTo>
                  <a:pt x="1021" y="1695"/>
                  <a:pt x="1014" y="1695"/>
                  <a:pt x="1007" y="1695"/>
                </a:cubicBezTo>
                <a:cubicBezTo>
                  <a:pt x="1007" y="1701"/>
                  <a:pt x="1006" y="1707"/>
                  <a:pt x="1006" y="1713"/>
                </a:cubicBezTo>
                <a:cubicBezTo>
                  <a:pt x="1011" y="1713"/>
                  <a:pt x="1018" y="1714"/>
                  <a:pt x="1025" y="1714"/>
                </a:cubicBezTo>
                <a:close/>
                <a:moveTo>
                  <a:pt x="1043" y="1782"/>
                </a:moveTo>
                <a:cubicBezTo>
                  <a:pt x="1038" y="1781"/>
                  <a:pt x="1033" y="1781"/>
                  <a:pt x="1028" y="1781"/>
                </a:cubicBezTo>
                <a:cubicBezTo>
                  <a:pt x="1028" y="1786"/>
                  <a:pt x="1028" y="1791"/>
                  <a:pt x="1027" y="1795"/>
                </a:cubicBezTo>
                <a:cubicBezTo>
                  <a:pt x="1032" y="1796"/>
                  <a:pt x="1037" y="1796"/>
                  <a:pt x="1042" y="1796"/>
                </a:cubicBezTo>
                <a:cubicBezTo>
                  <a:pt x="1042" y="1792"/>
                  <a:pt x="1043" y="1787"/>
                  <a:pt x="1043" y="1782"/>
                </a:cubicBezTo>
                <a:close/>
                <a:moveTo>
                  <a:pt x="1050" y="1727"/>
                </a:moveTo>
                <a:cubicBezTo>
                  <a:pt x="1044" y="1726"/>
                  <a:pt x="1038" y="1725"/>
                  <a:pt x="1032" y="1725"/>
                </a:cubicBezTo>
                <a:cubicBezTo>
                  <a:pt x="1032" y="1730"/>
                  <a:pt x="1032" y="1736"/>
                  <a:pt x="1031" y="1742"/>
                </a:cubicBezTo>
                <a:cubicBezTo>
                  <a:pt x="1037" y="1742"/>
                  <a:pt x="1042" y="1743"/>
                  <a:pt x="1048" y="1743"/>
                </a:cubicBezTo>
                <a:cubicBezTo>
                  <a:pt x="1048" y="1738"/>
                  <a:pt x="1049" y="1732"/>
                  <a:pt x="1050" y="1727"/>
                </a:cubicBezTo>
                <a:close/>
                <a:moveTo>
                  <a:pt x="1057" y="1670"/>
                </a:moveTo>
                <a:cubicBezTo>
                  <a:pt x="1048" y="1672"/>
                  <a:pt x="1040" y="1671"/>
                  <a:pt x="1033" y="1667"/>
                </a:cubicBezTo>
                <a:cubicBezTo>
                  <a:pt x="1037" y="1674"/>
                  <a:pt x="1036" y="1682"/>
                  <a:pt x="1033" y="1689"/>
                </a:cubicBezTo>
                <a:cubicBezTo>
                  <a:pt x="1040" y="1689"/>
                  <a:pt x="1047" y="1689"/>
                  <a:pt x="1054" y="1689"/>
                </a:cubicBezTo>
                <a:cubicBezTo>
                  <a:pt x="1051" y="1682"/>
                  <a:pt x="1054" y="1676"/>
                  <a:pt x="1057" y="1670"/>
                </a:cubicBezTo>
                <a:close/>
                <a:moveTo>
                  <a:pt x="1073" y="1757"/>
                </a:moveTo>
                <a:cubicBezTo>
                  <a:pt x="1068" y="1757"/>
                  <a:pt x="1063" y="1756"/>
                  <a:pt x="1058" y="1756"/>
                </a:cubicBezTo>
                <a:cubicBezTo>
                  <a:pt x="1057" y="1761"/>
                  <a:pt x="1057" y="1766"/>
                  <a:pt x="1057" y="1771"/>
                </a:cubicBezTo>
                <a:cubicBezTo>
                  <a:pt x="1062" y="1771"/>
                  <a:pt x="1067" y="1772"/>
                  <a:pt x="1072" y="1772"/>
                </a:cubicBezTo>
                <a:cubicBezTo>
                  <a:pt x="1072" y="1767"/>
                  <a:pt x="1073" y="1762"/>
                  <a:pt x="1073" y="1757"/>
                </a:cubicBezTo>
                <a:close/>
                <a:moveTo>
                  <a:pt x="1079" y="1701"/>
                </a:moveTo>
                <a:cubicBezTo>
                  <a:pt x="1073" y="1701"/>
                  <a:pt x="1068" y="1701"/>
                  <a:pt x="1062" y="1700"/>
                </a:cubicBezTo>
                <a:cubicBezTo>
                  <a:pt x="1061" y="1706"/>
                  <a:pt x="1061" y="1712"/>
                  <a:pt x="1060" y="1718"/>
                </a:cubicBezTo>
                <a:cubicBezTo>
                  <a:pt x="1066" y="1718"/>
                  <a:pt x="1072" y="1718"/>
                  <a:pt x="1077" y="1719"/>
                </a:cubicBezTo>
                <a:cubicBezTo>
                  <a:pt x="1078" y="1713"/>
                  <a:pt x="1078" y="1707"/>
                  <a:pt x="1079" y="1701"/>
                </a:cubicBezTo>
                <a:close/>
                <a:moveTo>
                  <a:pt x="1097" y="1787"/>
                </a:moveTo>
                <a:cubicBezTo>
                  <a:pt x="1093" y="1786"/>
                  <a:pt x="1088" y="1786"/>
                  <a:pt x="1083" y="1785"/>
                </a:cubicBezTo>
                <a:cubicBezTo>
                  <a:pt x="1083" y="1790"/>
                  <a:pt x="1083" y="1795"/>
                  <a:pt x="1083" y="1799"/>
                </a:cubicBezTo>
                <a:cubicBezTo>
                  <a:pt x="1087" y="1800"/>
                  <a:pt x="1092" y="1800"/>
                  <a:pt x="1096" y="1800"/>
                </a:cubicBezTo>
                <a:cubicBezTo>
                  <a:pt x="1096" y="1796"/>
                  <a:pt x="1097" y="1791"/>
                  <a:pt x="1097" y="1787"/>
                </a:cubicBezTo>
                <a:close/>
                <a:moveTo>
                  <a:pt x="1103" y="1732"/>
                </a:moveTo>
                <a:cubicBezTo>
                  <a:pt x="1097" y="1731"/>
                  <a:pt x="1092" y="1731"/>
                  <a:pt x="1087" y="1731"/>
                </a:cubicBezTo>
                <a:cubicBezTo>
                  <a:pt x="1087" y="1736"/>
                  <a:pt x="1087" y="1741"/>
                  <a:pt x="1086" y="1746"/>
                </a:cubicBezTo>
                <a:cubicBezTo>
                  <a:pt x="1091" y="1746"/>
                  <a:pt x="1096" y="1747"/>
                  <a:pt x="1101" y="1747"/>
                </a:cubicBezTo>
                <a:cubicBezTo>
                  <a:pt x="1102" y="1742"/>
                  <a:pt x="1102" y="1737"/>
                  <a:pt x="1103" y="1732"/>
                </a:cubicBezTo>
                <a:close/>
                <a:moveTo>
                  <a:pt x="1109" y="1675"/>
                </a:moveTo>
                <a:cubicBezTo>
                  <a:pt x="1103" y="1678"/>
                  <a:pt x="1096" y="1676"/>
                  <a:pt x="1090" y="1673"/>
                </a:cubicBezTo>
                <a:cubicBezTo>
                  <a:pt x="1090" y="1680"/>
                  <a:pt x="1089" y="1687"/>
                  <a:pt x="1089" y="1693"/>
                </a:cubicBezTo>
                <a:cubicBezTo>
                  <a:pt x="1095" y="1694"/>
                  <a:pt x="1101" y="1694"/>
                  <a:pt x="1107" y="1695"/>
                </a:cubicBezTo>
                <a:cubicBezTo>
                  <a:pt x="1108" y="1689"/>
                  <a:pt x="1108" y="1682"/>
                  <a:pt x="1109" y="1675"/>
                </a:cubicBezTo>
                <a:close/>
                <a:moveTo>
                  <a:pt x="1128" y="1761"/>
                </a:moveTo>
                <a:cubicBezTo>
                  <a:pt x="1123" y="1761"/>
                  <a:pt x="1118" y="1761"/>
                  <a:pt x="1113" y="1761"/>
                </a:cubicBezTo>
                <a:cubicBezTo>
                  <a:pt x="1112" y="1766"/>
                  <a:pt x="1112" y="1770"/>
                  <a:pt x="1111" y="1775"/>
                </a:cubicBezTo>
                <a:cubicBezTo>
                  <a:pt x="1116" y="1775"/>
                  <a:pt x="1121" y="1776"/>
                  <a:pt x="1125" y="1776"/>
                </a:cubicBezTo>
                <a:cubicBezTo>
                  <a:pt x="1126" y="1771"/>
                  <a:pt x="1127" y="1766"/>
                  <a:pt x="1128" y="1761"/>
                </a:cubicBezTo>
                <a:close/>
                <a:moveTo>
                  <a:pt x="1133" y="1707"/>
                </a:moveTo>
                <a:cubicBezTo>
                  <a:pt x="1127" y="1706"/>
                  <a:pt x="1121" y="1706"/>
                  <a:pt x="1115" y="1705"/>
                </a:cubicBezTo>
                <a:cubicBezTo>
                  <a:pt x="1115" y="1710"/>
                  <a:pt x="1115" y="1715"/>
                  <a:pt x="1115" y="1721"/>
                </a:cubicBezTo>
                <a:cubicBezTo>
                  <a:pt x="1120" y="1722"/>
                  <a:pt x="1126" y="1722"/>
                  <a:pt x="1131" y="1723"/>
                </a:cubicBezTo>
                <a:cubicBezTo>
                  <a:pt x="1132" y="1718"/>
                  <a:pt x="1132" y="1712"/>
                  <a:pt x="1133" y="1707"/>
                </a:cubicBezTo>
                <a:close/>
                <a:moveTo>
                  <a:pt x="1141" y="1674"/>
                </a:moveTo>
                <a:cubicBezTo>
                  <a:pt x="1136" y="1665"/>
                  <a:pt x="1137" y="1658"/>
                  <a:pt x="1141" y="1650"/>
                </a:cubicBezTo>
                <a:cubicBezTo>
                  <a:pt x="1132" y="1653"/>
                  <a:pt x="1125" y="1652"/>
                  <a:pt x="1118" y="1648"/>
                </a:cubicBezTo>
                <a:cubicBezTo>
                  <a:pt x="1122" y="1655"/>
                  <a:pt x="1121" y="1663"/>
                  <a:pt x="1116" y="1671"/>
                </a:cubicBezTo>
                <a:cubicBezTo>
                  <a:pt x="1125" y="1667"/>
                  <a:pt x="1132" y="1668"/>
                  <a:pt x="1141" y="1674"/>
                </a:cubicBezTo>
                <a:close/>
                <a:moveTo>
                  <a:pt x="1157" y="1737"/>
                </a:moveTo>
                <a:cubicBezTo>
                  <a:pt x="1152" y="1736"/>
                  <a:pt x="1146" y="1735"/>
                  <a:pt x="1141" y="1735"/>
                </a:cubicBezTo>
                <a:cubicBezTo>
                  <a:pt x="1141" y="1740"/>
                  <a:pt x="1140" y="1746"/>
                  <a:pt x="1140" y="1751"/>
                </a:cubicBezTo>
                <a:cubicBezTo>
                  <a:pt x="1145" y="1751"/>
                  <a:pt x="1150" y="1751"/>
                  <a:pt x="1155" y="1751"/>
                </a:cubicBezTo>
                <a:cubicBezTo>
                  <a:pt x="1156" y="1746"/>
                  <a:pt x="1156" y="1741"/>
                  <a:pt x="1157" y="1737"/>
                </a:cubicBezTo>
                <a:close/>
                <a:moveTo>
                  <a:pt x="1164" y="1681"/>
                </a:moveTo>
                <a:cubicBezTo>
                  <a:pt x="1157" y="1680"/>
                  <a:pt x="1151" y="1680"/>
                  <a:pt x="1145" y="1679"/>
                </a:cubicBezTo>
                <a:cubicBezTo>
                  <a:pt x="1145" y="1684"/>
                  <a:pt x="1145" y="1691"/>
                  <a:pt x="1145" y="1697"/>
                </a:cubicBezTo>
                <a:cubicBezTo>
                  <a:pt x="1150" y="1697"/>
                  <a:pt x="1156" y="1698"/>
                  <a:pt x="1161" y="1699"/>
                </a:cubicBezTo>
                <a:cubicBezTo>
                  <a:pt x="1162" y="1692"/>
                  <a:pt x="1163" y="1686"/>
                  <a:pt x="1164" y="1681"/>
                </a:cubicBezTo>
                <a:close/>
                <a:moveTo>
                  <a:pt x="1166" y="1644"/>
                </a:moveTo>
                <a:cubicBezTo>
                  <a:pt x="1167" y="1639"/>
                  <a:pt x="1168" y="1632"/>
                  <a:pt x="1169" y="1625"/>
                </a:cubicBezTo>
                <a:cubicBezTo>
                  <a:pt x="1162" y="1627"/>
                  <a:pt x="1155" y="1627"/>
                  <a:pt x="1149" y="1623"/>
                </a:cubicBezTo>
                <a:cubicBezTo>
                  <a:pt x="1149" y="1630"/>
                  <a:pt x="1149" y="1637"/>
                  <a:pt x="1149" y="1643"/>
                </a:cubicBezTo>
                <a:cubicBezTo>
                  <a:pt x="1154" y="1644"/>
                  <a:pt x="1161" y="1644"/>
                  <a:pt x="1166" y="1644"/>
                </a:cubicBezTo>
                <a:close/>
                <a:moveTo>
                  <a:pt x="1181" y="1767"/>
                </a:moveTo>
                <a:cubicBezTo>
                  <a:pt x="1176" y="1767"/>
                  <a:pt x="1172" y="1766"/>
                  <a:pt x="1167" y="1766"/>
                </a:cubicBezTo>
                <a:cubicBezTo>
                  <a:pt x="1167" y="1771"/>
                  <a:pt x="1167" y="1775"/>
                  <a:pt x="1167" y="1780"/>
                </a:cubicBezTo>
                <a:cubicBezTo>
                  <a:pt x="1171" y="1780"/>
                  <a:pt x="1176" y="1780"/>
                  <a:pt x="1179" y="1780"/>
                </a:cubicBezTo>
                <a:cubicBezTo>
                  <a:pt x="1180" y="1776"/>
                  <a:pt x="1180" y="1771"/>
                  <a:pt x="1181" y="1767"/>
                </a:cubicBezTo>
                <a:close/>
                <a:moveTo>
                  <a:pt x="1187" y="1711"/>
                </a:moveTo>
                <a:cubicBezTo>
                  <a:pt x="1182" y="1711"/>
                  <a:pt x="1176" y="1710"/>
                  <a:pt x="1171" y="1710"/>
                </a:cubicBezTo>
                <a:cubicBezTo>
                  <a:pt x="1170" y="1715"/>
                  <a:pt x="1170" y="1721"/>
                  <a:pt x="1170" y="1726"/>
                </a:cubicBezTo>
                <a:cubicBezTo>
                  <a:pt x="1175" y="1726"/>
                  <a:pt x="1180" y="1727"/>
                  <a:pt x="1185" y="1727"/>
                </a:cubicBezTo>
                <a:cubicBezTo>
                  <a:pt x="1186" y="1722"/>
                  <a:pt x="1187" y="1717"/>
                  <a:pt x="1187" y="1711"/>
                </a:cubicBezTo>
                <a:close/>
                <a:moveTo>
                  <a:pt x="1193" y="1656"/>
                </a:moveTo>
                <a:cubicBezTo>
                  <a:pt x="1187" y="1655"/>
                  <a:pt x="1181" y="1655"/>
                  <a:pt x="1175" y="1655"/>
                </a:cubicBezTo>
                <a:cubicBezTo>
                  <a:pt x="1175" y="1660"/>
                  <a:pt x="1174" y="1667"/>
                  <a:pt x="1174" y="1673"/>
                </a:cubicBezTo>
                <a:cubicBezTo>
                  <a:pt x="1179" y="1673"/>
                  <a:pt x="1185" y="1673"/>
                  <a:pt x="1190" y="1674"/>
                </a:cubicBezTo>
                <a:cubicBezTo>
                  <a:pt x="1191" y="1668"/>
                  <a:pt x="1192" y="1661"/>
                  <a:pt x="1193" y="1656"/>
                </a:cubicBezTo>
                <a:close/>
                <a:moveTo>
                  <a:pt x="1211" y="1742"/>
                </a:moveTo>
                <a:cubicBezTo>
                  <a:pt x="1206" y="1742"/>
                  <a:pt x="1202" y="1741"/>
                  <a:pt x="1196" y="1740"/>
                </a:cubicBezTo>
                <a:cubicBezTo>
                  <a:pt x="1196" y="1746"/>
                  <a:pt x="1196" y="1750"/>
                  <a:pt x="1195" y="1755"/>
                </a:cubicBezTo>
                <a:cubicBezTo>
                  <a:pt x="1200" y="1756"/>
                  <a:pt x="1205" y="1756"/>
                  <a:pt x="1209" y="1756"/>
                </a:cubicBezTo>
                <a:cubicBezTo>
                  <a:pt x="1210" y="1751"/>
                  <a:pt x="1210" y="1747"/>
                  <a:pt x="1211" y="1742"/>
                </a:cubicBezTo>
                <a:close/>
                <a:moveTo>
                  <a:pt x="1217" y="1686"/>
                </a:moveTo>
                <a:cubicBezTo>
                  <a:pt x="1211" y="1686"/>
                  <a:pt x="1206" y="1685"/>
                  <a:pt x="1200" y="1685"/>
                </a:cubicBezTo>
                <a:cubicBezTo>
                  <a:pt x="1200" y="1691"/>
                  <a:pt x="1199" y="1696"/>
                  <a:pt x="1199" y="1702"/>
                </a:cubicBezTo>
                <a:cubicBezTo>
                  <a:pt x="1204" y="1702"/>
                  <a:pt x="1210" y="1703"/>
                  <a:pt x="1216" y="1703"/>
                </a:cubicBezTo>
                <a:cubicBezTo>
                  <a:pt x="1216" y="1697"/>
                  <a:pt x="1217" y="1691"/>
                  <a:pt x="1217" y="1686"/>
                </a:cubicBezTo>
                <a:close/>
                <a:moveTo>
                  <a:pt x="1223" y="1630"/>
                </a:moveTo>
                <a:cubicBezTo>
                  <a:pt x="1216" y="1632"/>
                  <a:pt x="1209" y="1631"/>
                  <a:pt x="1202" y="1627"/>
                </a:cubicBezTo>
                <a:cubicBezTo>
                  <a:pt x="1205" y="1635"/>
                  <a:pt x="1204" y="1642"/>
                  <a:pt x="1201" y="1648"/>
                </a:cubicBezTo>
                <a:cubicBezTo>
                  <a:pt x="1208" y="1649"/>
                  <a:pt x="1215" y="1649"/>
                  <a:pt x="1221" y="1649"/>
                </a:cubicBezTo>
                <a:cubicBezTo>
                  <a:pt x="1221" y="1644"/>
                  <a:pt x="1222" y="1637"/>
                  <a:pt x="1223" y="1630"/>
                </a:cubicBezTo>
                <a:close/>
                <a:moveTo>
                  <a:pt x="1241" y="1717"/>
                </a:moveTo>
                <a:cubicBezTo>
                  <a:pt x="1236" y="1716"/>
                  <a:pt x="1231" y="1716"/>
                  <a:pt x="1226" y="1715"/>
                </a:cubicBezTo>
                <a:cubicBezTo>
                  <a:pt x="1225" y="1720"/>
                  <a:pt x="1225" y="1726"/>
                  <a:pt x="1225" y="1731"/>
                </a:cubicBezTo>
                <a:cubicBezTo>
                  <a:pt x="1230" y="1731"/>
                  <a:pt x="1235" y="1732"/>
                  <a:pt x="1240" y="1732"/>
                </a:cubicBezTo>
                <a:cubicBezTo>
                  <a:pt x="1240" y="1727"/>
                  <a:pt x="1240" y="1722"/>
                  <a:pt x="1241" y="1717"/>
                </a:cubicBezTo>
                <a:close/>
                <a:moveTo>
                  <a:pt x="1247" y="1662"/>
                </a:moveTo>
                <a:cubicBezTo>
                  <a:pt x="1241" y="1661"/>
                  <a:pt x="1235" y="1660"/>
                  <a:pt x="1229" y="1660"/>
                </a:cubicBezTo>
                <a:cubicBezTo>
                  <a:pt x="1229" y="1666"/>
                  <a:pt x="1228" y="1672"/>
                  <a:pt x="1228" y="1678"/>
                </a:cubicBezTo>
                <a:cubicBezTo>
                  <a:pt x="1230" y="1678"/>
                  <a:pt x="1233" y="1677"/>
                  <a:pt x="1236" y="1677"/>
                </a:cubicBezTo>
                <a:cubicBezTo>
                  <a:pt x="1239" y="1677"/>
                  <a:pt x="1242" y="1678"/>
                  <a:pt x="1244" y="1679"/>
                </a:cubicBezTo>
                <a:cubicBezTo>
                  <a:pt x="1245" y="1672"/>
                  <a:pt x="1246" y="1667"/>
                  <a:pt x="1247" y="1662"/>
                </a:cubicBezTo>
                <a:close/>
                <a:moveTo>
                  <a:pt x="1230" y="1625"/>
                </a:moveTo>
                <a:cubicBezTo>
                  <a:pt x="1234" y="1624"/>
                  <a:pt x="1238" y="1623"/>
                  <a:pt x="1242" y="1624"/>
                </a:cubicBezTo>
                <a:cubicBezTo>
                  <a:pt x="1245" y="1624"/>
                  <a:pt x="1248" y="1625"/>
                  <a:pt x="1252" y="1626"/>
                </a:cubicBezTo>
                <a:cubicBezTo>
                  <a:pt x="1249" y="1618"/>
                  <a:pt x="1251" y="1612"/>
                  <a:pt x="1254" y="1605"/>
                </a:cubicBezTo>
                <a:cubicBezTo>
                  <a:pt x="1248" y="1606"/>
                  <a:pt x="1241" y="1608"/>
                  <a:pt x="1235" y="1603"/>
                </a:cubicBezTo>
                <a:cubicBezTo>
                  <a:pt x="1233" y="1602"/>
                  <a:pt x="1232" y="1602"/>
                  <a:pt x="1231" y="1602"/>
                </a:cubicBezTo>
                <a:cubicBezTo>
                  <a:pt x="1235" y="1609"/>
                  <a:pt x="1234" y="1617"/>
                  <a:pt x="1230" y="1625"/>
                </a:cubicBezTo>
                <a:close/>
                <a:moveTo>
                  <a:pt x="1265" y="1747"/>
                </a:moveTo>
                <a:cubicBezTo>
                  <a:pt x="1260" y="1746"/>
                  <a:pt x="1256" y="1746"/>
                  <a:pt x="1251" y="1745"/>
                </a:cubicBezTo>
                <a:cubicBezTo>
                  <a:pt x="1251" y="1750"/>
                  <a:pt x="1251" y="1755"/>
                  <a:pt x="1251" y="1759"/>
                </a:cubicBezTo>
                <a:cubicBezTo>
                  <a:pt x="1255" y="1759"/>
                  <a:pt x="1259" y="1760"/>
                  <a:pt x="1264" y="1760"/>
                </a:cubicBezTo>
                <a:cubicBezTo>
                  <a:pt x="1264" y="1755"/>
                  <a:pt x="1264" y="1751"/>
                  <a:pt x="1265" y="1747"/>
                </a:cubicBezTo>
                <a:close/>
                <a:moveTo>
                  <a:pt x="1270" y="1692"/>
                </a:moveTo>
                <a:cubicBezTo>
                  <a:pt x="1265" y="1692"/>
                  <a:pt x="1260" y="1691"/>
                  <a:pt x="1255" y="1691"/>
                </a:cubicBezTo>
                <a:cubicBezTo>
                  <a:pt x="1255" y="1696"/>
                  <a:pt x="1255" y="1701"/>
                  <a:pt x="1254" y="1705"/>
                </a:cubicBezTo>
                <a:cubicBezTo>
                  <a:pt x="1259" y="1706"/>
                  <a:pt x="1264" y="1706"/>
                  <a:pt x="1269" y="1706"/>
                </a:cubicBezTo>
                <a:cubicBezTo>
                  <a:pt x="1269" y="1701"/>
                  <a:pt x="1270" y="1697"/>
                  <a:pt x="1270" y="1692"/>
                </a:cubicBezTo>
                <a:close/>
                <a:moveTo>
                  <a:pt x="1257" y="1602"/>
                </a:moveTo>
                <a:cubicBezTo>
                  <a:pt x="1265" y="1599"/>
                  <a:pt x="1273" y="1597"/>
                  <a:pt x="1282" y="1602"/>
                </a:cubicBezTo>
                <a:cubicBezTo>
                  <a:pt x="1278" y="1592"/>
                  <a:pt x="1281" y="1584"/>
                  <a:pt x="1286" y="1578"/>
                </a:cubicBezTo>
                <a:cubicBezTo>
                  <a:pt x="1278" y="1582"/>
                  <a:pt x="1269" y="1583"/>
                  <a:pt x="1261" y="1576"/>
                </a:cubicBezTo>
                <a:cubicBezTo>
                  <a:pt x="1264" y="1585"/>
                  <a:pt x="1265" y="1594"/>
                  <a:pt x="1257" y="1602"/>
                </a:cubicBezTo>
                <a:close/>
                <a:moveTo>
                  <a:pt x="1277" y="1637"/>
                </a:moveTo>
                <a:cubicBezTo>
                  <a:pt x="1271" y="1636"/>
                  <a:pt x="1264" y="1635"/>
                  <a:pt x="1259" y="1635"/>
                </a:cubicBezTo>
                <a:cubicBezTo>
                  <a:pt x="1258" y="1641"/>
                  <a:pt x="1258" y="1647"/>
                  <a:pt x="1257" y="1653"/>
                </a:cubicBezTo>
                <a:cubicBezTo>
                  <a:pt x="1263" y="1653"/>
                  <a:pt x="1269" y="1654"/>
                  <a:pt x="1275" y="1654"/>
                </a:cubicBezTo>
                <a:cubicBezTo>
                  <a:pt x="1275" y="1648"/>
                  <a:pt x="1276" y="1642"/>
                  <a:pt x="1277" y="1637"/>
                </a:cubicBezTo>
                <a:close/>
                <a:moveTo>
                  <a:pt x="1294" y="1722"/>
                </a:moveTo>
                <a:cubicBezTo>
                  <a:pt x="1290" y="1721"/>
                  <a:pt x="1285" y="1721"/>
                  <a:pt x="1281" y="1721"/>
                </a:cubicBezTo>
                <a:cubicBezTo>
                  <a:pt x="1281" y="1725"/>
                  <a:pt x="1280" y="1730"/>
                  <a:pt x="1280" y="1735"/>
                </a:cubicBezTo>
                <a:cubicBezTo>
                  <a:pt x="1284" y="1735"/>
                  <a:pt x="1288" y="1735"/>
                  <a:pt x="1293" y="1735"/>
                </a:cubicBezTo>
                <a:cubicBezTo>
                  <a:pt x="1293" y="1730"/>
                  <a:pt x="1294" y="1726"/>
                  <a:pt x="1294" y="1722"/>
                </a:cubicBezTo>
                <a:close/>
                <a:moveTo>
                  <a:pt x="1300" y="1667"/>
                </a:moveTo>
                <a:cubicBezTo>
                  <a:pt x="1294" y="1667"/>
                  <a:pt x="1289" y="1666"/>
                  <a:pt x="1284" y="1665"/>
                </a:cubicBezTo>
                <a:cubicBezTo>
                  <a:pt x="1284" y="1670"/>
                  <a:pt x="1284" y="1675"/>
                  <a:pt x="1284" y="1681"/>
                </a:cubicBezTo>
                <a:cubicBezTo>
                  <a:pt x="1289" y="1681"/>
                  <a:pt x="1294" y="1682"/>
                  <a:pt x="1299" y="1682"/>
                </a:cubicBezTo>
                <a:cubicBezTo>
                  <a:pt x="1299" y="1677"/>
                  <a:pt x="1300" y="1672"/>
                  <a:pt x="1300" y="1667"/>
                </a:cubicBezTo>
                <a:close/>
                <a:moveTo>
                  <a:pt x="1306" y="1612"/>
                </a:moveTo>
                <a:cubicBezTo>
                  <a:pt x="1300" y="1611"/>
                  <a:pt x="1294" y="1611"/>
                  <a:pt x="1288" y="1610"/>
                </a:cubicBezTo>
                <a:cubicBezTo>
                  <a:pt x="1288" y="1613"/>
                  <a:pt x="1289" y="1616"/>
                  <a:pt x="1288" y="1619"/>
                </a:cubicBezTo>
                <a:cubicBezTo>
                  <a:pt x="1288" y="1622"/>
                  <a:pt x="1287" y="1626"/>
                  <a:pt x="1286" y="1628"/>
                </a:cubicBezTo>
                <a:cubicBezTo>
                  <a:pt x="1293" y="1629"/>
                  <a:pt x="1299" y="1629"/>
                  <a:pt x="1305" y="1630"/>
                </a:cubicBezTo>
                <a:cubicBezTo>
                  <a:pt x="1306" y="1624"/>
                  <a:pt x="1306" y="1617"/>
                  <a:pt x="1306" y="1612"/>
                </a:cubicBezTo>
                <a:close/>
                <a:moveTo>
                  <a:pt x="1324" y="1697"/>
                </a:moveTo>
                <a:cubicBezTo>
                  <a:pt x="1319" y="1696"/>
                  <a:pt x="1314" y="1696"/>
                  <a:pt x="1309" y="1695"/>
                </a:cubicBezTo>
                <a:cubicBezTo>
                  <a:pt x="1309" y="1700"/>
                  <a:pt x="1309" y="1705"/>
                  <a:pt x="1309" y="1710"/>
                </a:cubicBezTo>
                <a:cubicBezTo>
                  <a:pt x="1314" y="1710"/>
                  <a:pt x="1318" y="1711"/>
                  <a:pt x="1323" y="1711"/>
                </a:cubicBezTo>
                <a:cubicBezTo>
                  <a:pt x="1323" y="1706"/>
                  <a:pt x="1324" y="1701"/>
                  <a:pt x="1324" y="1697"/>
                </a:cubicBezTo>
                <a:close/>
                <a:moveTo>
                  <a:pt x="1331" y="1642"/>
                </a:moveTo>
                <a:cubicBezTo>
                  <a:pt x="1325" y="1641"/>
                  <a:pt x="1319" y="1640"/>
                  <a:pt x="1313" y="1639"/>
                </a:cubicBezTo>
                <a:cubicBezTo>
                  <a:pt x="1313" y="1645"/>
                  <a:pt x="1313" y="1651"/>
                  <a:pt x="1313" y="1656"/>
                </a:cubicBezTo>
                <a:cubicBezTo>
                  <a:pt x="1319" y="1657"/>
                  <a:pt x="1324" y="1657"/>
                  <a:pt x="1329" y="1658"/>
                </a:cubicBezTo>
                <a:cubicBezTo>
                  <a:pt x="1329" y="1652"/>
                  <a:pt x="1330" y="1647"/>
                  <a:pt x="1331" y="1642"/>
                </a:cubicBezTo>
                <a:close/>
                <a:moveTo>
                  <a:pt x="1336" y="1587"/>
                </a:moveTo>
                <a:cubicBezTo>
                  <a:pt x="1329" y="1586"/>
                  <a:pt x="1323" y="1585"/>
                  <a:pt x="1316" y="1585"/>
                </a:cubicBezTo>
                <a:cubicBezTo>
                  <a:pt x="1316" y="1590"/>
                  <a:pt x="1316" y="1597"/>
                  <a:pt x="1316" y="1603"/>
                </a:cubicBezTo>
                <a:cubicBezTo>
                  <a:pt x="1322" y="1603"/>
                  <a:pt x="1328" y="1603"/>
                  <a:pt x="1334" y="1604"/>
                </a:cubicBezTo>
                <a:cubicBezTo>
                  <a:pt x="1334" y="1598"/>
                  <a:pt x="1335" y="1592"/>
                  <a:pt x="1336" y="1587"/>
                </a:cubicBezTo>
                <a:close/>
                <a:moveTo>
                  <a:pt x="1354" y="1672"/>
                </a:moveTo>
                <a:cubicBezTo>
                  <a:pt x="1349" y="1672"/>
                  <a:pt x="1344" y="1671"/>
                  <a:pt x="1339" y="1670"/>
                </a:cubicBezTo>
                <a:cubicBezTo>
                  <a:pt x="1339" y="1676"/>
                  <a:pt x="1339" y="1680"/>
                  <a:pt x="1338" y="1685"/>
                </a:cubicBezTo>
                <a:cubicBezTo>
                  <a:pt x="1343" y="1686"/>
                  <a:pt x="1348" y="1686"/>
                  <a:pt x="1353" y="1686"/>
                </a:cubicBezTo>
                <a:cubicBezTo>
                  <a:pt x="1353" y="1681"/>
                  <a:pt x="1354" y="1677"/>
                  <a:pt x="1354" y="1672"/>
                </a:cubicBezTo>
                <a:close/>
                <a:moveTo>
                  <a:pt x="1360" y="1616"/>
                </a:moveTo>
                <a:cubicBezTo>
                  <a:pt x="1354" y="1616"/>
                  <a:pt x="1349" y="1616"/>
                  <a:pt x="1344" y="1615"/>
                </a:cubicBezTo>
                <a:cubicBezTo>
                  <a:pt x="1343" y="1621"/>
                  <a:pt x="1343" y="1626"/>
                  <a:pt x="1342" y="1633"/>
                </a:cubicBezTo>
                <a:cubicBezTo>
                  <a:pt x="1347" y="1633"/>
                  <a:pt x="1353" y="1633"/>
                  <a:pt x="1358" y="1633"/>
                </a:cubicBezTo>
                <a:cubicBezTo>
                  <a:pt x="1358" y="1627"/>
                  <a:pt x="1359" y="1622"/>
                  <a:pt x="1360" y="1616"/>
                </a:cubicBezTo>
                <a:close/>
                <a:moveTo>
                  <a:pt x="1365" y="1563"/>
                </a:moveTo>
                <a:cubicBezTo>
                  <a:pt x="1359" y="1562"/>
                  <a:pt x="1352" y="1561"/>
                  <a:pt x="1346" y="1560"/>
                </a:cubicBezTo>
                <a:cubicBezTo>
                  <a:pt x="1346" y="1565"/>
                  <a:pt x="1346" y="1572"/>
                  <a:pt x="1346" y="1579"/>
                </a:cubicBezTo>
                <a:cubicBezTo>
                  <a:pt x="1349" y="1578"/>
                  <a:pt x="1352" y="1578"/>
                  <a:pt x="1355" y="1578"/>
                </a:cubicBezTo>
                <a:cubicBezTo>
                  <a:pt x="1359" y="1578"/>
                  <a:pt x="1362" y="1580"/>
                  <a:pt x="1364" y="1580"/>
                </a:cubicBezTo>
                <a:cubicBezTo>
                  <a:pt x="1364" y="1574"/>
                  <a:pt x="1365" y="1568"/>
                  <a:pt x="1365" y="1563"/>
                </a:cubicBezTo>
                <a:close/>
                <a:moveTo>
                  <a:pt x="1349" y="1524"/>
                </a:moveTo>
                <a:cubicBezTo>
                  <a:pt x="1348" y="1525"/>
                  <a:pt x="1348" y="1526"/>
                  <a:pt x="1348" y="1528"/>
                </a:cubicBezTo>
                <a:cubicBezTo>
                  <a:pt x="1355" y="1523"/>
                  <a:pt x="1362" y="1524"/>
                  <a:pt x="1371" y="1528"/>
                </a:cubicBezTo>
                <a:cubicBezTo>
                  <a:pt x="1368" y="1520"/>
                  <a:pt x="1368" y="1514"/>
                  <a:pt x="1372" y="1508"/>
                </a:cubicBezTo>
                <a:cubicBezTo>
                  <a:pt x="1372" y="1507"/>
                  <a:pt x="1373" y="1506"/>
                  <a:pt x="1373" y="1505"/>
                </a:cubicBezTo>
                <a:cubicBezTo>
                  <a:pt x="1364" y="1508"/>
                  <a:pt x="1356" y="1507"/>
                  <a:pt x="1348" y="1502"/>
                </a:cubicBezTo>
                <a:cubicBezTo>
                  <a:pt x="1353" y="1509"/>
                  <a:pt x="1353" y="1516"/>
                  <a:pt x="1349" y="1524"/>
                </a:cubicBezTo>
                <a:close/>
                <a:moveTo>
                  <a:pt x="1384" y="1647"/>
                </a:moveTo>
                <a:cubicBezTo>
                  <a:pt x="1378" y="1647"/>
                  <a:pt x="1374" y="1646"/>
                  <a:pt x="1369" y="1646"/>
                </a:cubicBezTo>
                <a:cubicBezTo>
                  <a:pt x="1369" y="1651"/>
                  <a:pt x="1368" y="1656"/>
                  <a:pt x="1368" y="1661"/>
                </a:cubicBezTo>
                <a:cubicBezTo>
                  <a:pt x="1373" y="1661"/>
                  <a:pt x="1377" y="1661"/>
                  <a:pt x="1381" y="1661"/>
                </a:cubicBezTo>
                <a:cubicBezTo>
                  <a:pt x="1382" y="1656"/>
                  <a:pt x="1383" y="1652"/>
                  <a:pt x="1384" y="1647"/>
                </a:cubicBezTo>
                <a:close/>
                <a:moveTo>
                  <a:pt x="1390" y="1592"/>
                </a:moveTo>
                <a:cubicBezTo>
                  <a:pt x="1384" y="1591"/>
                  <a:pt x="1378" y="1590"/>
                  <a:pt x="1372" y="1590"/>
                </a:cubicBezTo>
                <a:cubicBezTo>
                  <a:pt x="1372" y="1596"/>
                  <a:pt x="1371" y="1602"/>
                  <a:pt x="1371" y="1607"/>
                </a:cubicBezTo>
                <a:cubicBezTo>
                  <a:pt x="1377" y="1608"/>
                  <a:pt x="1382" y="1608"/>
                  <a:pt x="1388" y="1608"/>
                </a:cubicBezTo>
                <a:cubicBezTo>
                  <a:pt x="1388" y="1603"/>
                  <a:pt x="1389" y="1597"/>
                  <a:pt x="1390" y="1592"/>
                </a:cubicBezTo>
                <a:close/>
                <a:moveTo>
                  <a:pt x="1394" y="1545"/>
                </a:moveTo>
                <a:cubicBezTo>
                  <a:pt x="1394" y="1542"/>
                  <a:pt x="1396" y="1539"/>
                  <a:pt x="1396" y="1537"/>
                </a:cubicBezTo>
                <a:cubicBezTo>
                  <a:pt x="1389" y="1537"/>
                  <a:pt x="1383" y="1536"/>
                  <a:pt x="1376" y="1536"/>
                </a:cubicBezTo>
                <a:cubicBezTo>
                  <a:pt x="1376" y="1541"/>
                  <a:pt x="1376" y="1547"/>
                  <a:pt x="1376" y="1553"/>
                </a:cubicBezTo>
                <a:cubicBezTo>
                  <a:pt x="1382" y="1554"/>
                  <a:pt x="1388" y="1554"/>
                  <a:pt x="1395" y="1555"/>
                </a:cubicBezTo>
                <a:cubicBezTo>
                  <a:pt x="1394" y="1552"/>
                  <a:pt x="1394" y="1549"/>
                  <a:pt x="1394" y="1545"/>
                </a:cubicBezTo>
                <a:close/>
                <a:moveTo>
                  <a:pt x="1413" y="1623"/>
                </a:moveTo>
                <a:cubicBezTo>
                  <a:pt x="1408" y="1622"/>
                  <a:pt x="1403" y="1621"/>
                  <a:pt x="1398" y="1621"/>
                </a:cubicBezTo>
                <a:cubicBezTo>
                  <a:pt x="1397" y="1626"/>
                  <a:pt x="1397" y="1631"/>
                  <a:pt x="1397" y="1636"/>
                </a:cubicBezTo>
                <a:cubicBezTo>
                  <a:pt x="1402" y="1636"/>
                  <a:pt x="1407" y="1637"/>
                  <a:pt x="1412" y="1637"/>
                </a:cubicBezTo>
                <a:cubicBezTo>
                  <a:pt x="1412" y="1632"/>
                  <a:pt x="1413" y="1627"/>
                  <a:pt x="1413" y="1623"/>
                </a:cubicBezTo>
                <a:close/>
                <a:moveTo>
                  <a:pt x="1420" y="1567"/>
                </a:moveTo>
                <a:cubicBezTo>
                  <a:pt x="1414" y="1566"/>
                  <a:pt x="1408" y="1566"/>
                  <a:pt x="1402" y="1565"/>
                </a:cubicBezTo>
                <a:cubicBezTo>
                  <a:pt x="1402" y="1571"/>
                  <a:pt x="1401" y="1577"/>
                  <a:pt x="1401" y="1583"/>
                </a:cubicBezTo>
                <a:cubicBezTo>
                  <a:pt x="1406" y="1583"/>
                  <a:pt x="1412" y="1583"/>
                  <a:pt x="1417" y="1584"/>
                </a:cubicBezTo>
                <a:cubicBezTo>
                  <a:pt x="1418" y="1578"/>
                  <a:pt x="1419" y="1572"/>
                  <a:pt x="1420" y="1567"/>
                </a:cubicBezTo>
                <a:close/>
                <a:moveTo>
                  <a:pt x="1422" y="1529"/>
                </a:moveTo>
                <a:cubicBezTo>
                  <a:pt x="1423" y="1524"/>
                  <a:pt x="1424" y="1517"/>
                  <a:pt x="1425" y="1511"/>
                </a:cubicBezTo>
                <a:cubicBezTo>
                  <a:pt x="1424" y="1511"/>
                  <a:pt x="1421" y="1511"/>
                  <a:pt x="1419" y="1512"/>
                </a:cubicBezTo>
                <a:cubicBezTo>
                  <a:pt x="1406" y="1512"/>
                  <a:pt x="1396" y="1502"/>
                  <a:pt x="1399" y="1489"/>
                </a:cubicBezTo>
                <a:cubicBezTo>
                  <a:pt x="1400" y="1486"/>
                  <a:pt x="1401" y="1483"/>
                  <a:pt x="1403" y="1481"/>
                </a:cubicBezTo>
                <a:cubicBezTo>
                  <a:pt x="1400" y="1481"/>
                  <a:pt x="1398" y="1482"/>
                  <a:pt x="1395" y="1482"/>
                </a:cubicBezTo>
                <a:cubicBezTo>
                  <a:pt x="1387" y="1483"/>
                  <a:pt x="1380" y="1479"/>
                  <a:pt x="1376" y="1472"/>
                </a:cubicBezTo>
                <a:cubicBezTo>
                  <a:pt x="1373" y="1465"/>
                  <a:pt x="1374" y="1456"/>
                  <a:pt x="1380" y="1451"/>
                </a:cubicBezTo>
                <a:cubicBezTo>
                  <a:pt x="1385" y="1446"/>
                  <a:pt x="1394" y="1444"/>
                  <a:pt x="1401" y="1448"/>
                </a:cubicBezTo>
                <a:cubicBezTo>
                  <a:pt x="1403" y="1449"/>
                  <a:pt x="1405" y="1451"/>
                  <a:pt x="1407" y="1452"/>
                </a:cubicBezTo>
                <a:cubicBezTo>
                  <a:pt x="1411" y="1461"/>
                  <a:pt x="1412" y="1469"/>
                  <a:pt x="1406" y="1477"/>
                </a:cubicBezTo>
                <a:cubicBezTo>
                  <a:pt x="1410" y="1476"/>
                  <a:pt x="1414" y="1474"/>
                  <a:pt x="1418" y="1475"/>
                </a:cubicBezTo>
                <a:cubicBezTo>
                  <a:pt x="1422" y="1475"/>
                  <a:pt x="1426" y="1477"/>
                  <a:pt x="1431" y="1478"/>
                </a:cubicBezTo>
                <a:cubicBezTo>
                  <a:pt x="1426" y="1469"/>
                  <a:pt x="1429" y="1462"/>
                  <a:pt x="1433" y="1455"/>
                </a:cubicBezTo>
                <a:cubicBezTo>
                  <a:pt x="1424" y="1459"/>
                  <a:pt x="1415" y="1457"/>
                  <a:pt x="1407" y="1452"/>
                </a:cubicBezTo>
                <a:cubicBezTo>
                  <a:pt x="1407" y="1450"/>
                  <a:pt x="1406" y="1448"/>
                  <a:pt x="1405" y="1446"/>
                </a:cubicBezTo>
                <a:cubicBezTo>
                  <a:pt x="1403" y="1438"/>
                  <a:pt x="1404" y="1432"/>
                  <a:pt x="1409" y="1427"/>
                </a:cubicBezTo>
                <a:cubicBezTo>
                  <a:pt x="1415" y="1421"/>
                  <a:pt x="1421" y="1420"/>
                  <a:pt x="1429" y="1422"/>
                </a:cubicBezTo>
                <a:cubicBezTo>
                  <a:pt x="1431" y="1423"/>
                  <a:pt x="1434" y="1424"/>
                  <a:pt x="1436" y="1425"/>
                </a:cubicBezTo>
                <a:cubicBezTo>
                  <a:pt x="1435" y="1424"/>
                  <a:pt x="1435" y="1423"/>
                  <a:pt x="1435" y="1422"/>
                </a:cubicBezTo>
                <a:cubicBezTo>
                  <a:pt x="1431" y="1413"/>
                  <a:pt x="1434" y="1405"/>
                  <a:pt x="1441" y="1400"/>
                </a:cubicBezTo>
                <a:cubicBezTo>
                  <a:pt x="1447" y="1395"/>
                  <a:pt x="1456" y="1395"/>
                  <a:pt x="1462" y="1400"/>
                </a:cubicBezTo>
                <a:cubicBezTo>
                  <a:pt x="1469" y="1405"/>
                  <a:pt x="1471" y="1413"/>
                  <a:pt x="1468" y="1422"/>
                </a:cubicBezTo>
                <a:cubicBezTo>
                  <a:pt x="1467" y="1423"/>
                  <a:pt x="1467" y="1425"/>
                  <a:pt x="1466" y="1427"/>
                </a:cubicBezTo>
                <a:cubicBezTo>
                  <a:pt x="1475" y="1423"/>
                  <a:pt x="1482" y="1425"/>
                  <a:pt x="1490" y="1430"/>
                </a:cubicBezTo>
                <a:cubicBezTo>
                  <a:pt x="1485" y="1421"/>
                  <a:pt x="1487" y="1414"/>
                  <a:pt x="1490" y="1407"/>
                </a:cubicBezTo>
                <a:cubicBezTo>
                  <a:pt x="1487" y="1407"/>
                  <a:pt x="1485" y="1408"/>
                  <a:pt x="1483" y="1408"/>
                </a:cubicBezTo>
                <a:cubicBezTo>
                  <a:pt x="1475" y="1409"/>
                  <a:pt x="1467" y="1405"/>
                  <a:pt x="1464" y="1397"/>
                </a:cubicBezTo>
                <a:cubicBezTo>
                  <a:pt x="1461" y="1390"/>
                  <a:pt x="1463" y="1381"/>
                  <a:pt x="1469" y="1376"/>
                </a:cubicBezTo>
                <a:cubicBezTo>
                  <a:pt x="1475" y="1371"/>
                  <a:pt x="1484" y="1370"/>
                  <a:pt x="1491" y="1374"/>
                </a:cubicBezTo>
                <a:cubicBezTo>
                  <a:pt x="1498" y="1379"/>
                  <a:pt x="1501" y="1387"/>
                  <a:pt x="1499" y="1395"/>
                </a:cubicBezTo>
                <a:cubicBezTo>
                  <a:pt x="1498" y="1397"/>
                  <a:pt x="1497" y="1399"/>
                  <a:pt x="1497" y="1400"/>
                </a:cubicBezTo>
                <a:cubicBezTo>
                  <a:pt x="1504" y="1401"/>
                  <a:pt x="1511" y="1401"/>
                  <a:pt x="1518" y="1402"/>
                </a:cubicBezTo>
                <a:cubicBezTo>
                  <a:pt x="1515" y="1394"/>
                  <a:pt x="1518" y="1387"/>
                  <a:pt x="1522" y="1380"/>
                </a:cubicBezTo>
                <a:cubicBezTo>
                  <a:pt x="1517" y="1382"/>
                  <a:pt x="1513" y="1383"/>
                  <a:pt x="1507" y="1382"/>
                </a:cubicBezTo>
                <a:cubicBezTo>
                  <a:pt x="1497" y="1380"/>
                  <a:pt x="1491" y="1371"/>
                  <a:pt x="1493" y="1361"/>
                </a:cubicBezTo>
                <a:cubicBezTo>
                  <a:pt x="1495" y="1350"/>
                  <a:pt x="1505" y="1344"/>
                  <a:pt x="1515" y="1346"/>
                </a:cubicBezTo>
                <a:cubicBezTo>
                  <a:pt x="1518" y="1347"/>
                  <a:pt x="1520" y="1348"/>
                  <a:pt x="1524" y="1349"/>
                </a:cubicBezTo>
                <a:cubicBezTo>
                  <a:pt x="1520" y="1341"/>
                  <a:pt x="1521" y="1334"/>
                  <a:pt x="1526" y="1327"/>
                </a:cubicBezTo>
                <a:cubicBezTo>
                  <a:pt x="1518" y="1328"/>
                  <a:pt x="1511" y="1330"/>
                  <a:pt x="1504" y="1325"/>
                </a:cubicBezTo>
                <a:cubicBezTo>
                  <a:pt x="1503" y="1324"/>
                  <a:pt x="1502" y="1324"/>
                  <a:pt x="1501" y="1324"/>
                </a:cubicBezTo>
                <a:cubicBezTo>
                  <a:pt x="1501" y="1322"/>
                  <a:pt x="1500" y="1320"/>
                  <a:pt x="1499" y="1318"/>
                </a:cubicBezTo>
                <a:cubicBezTo>
                  <a:pt x="1495" y="1310"/>
                  <a:pt x="1498" y="1301"/>
                  <a:pt x="1505" y="1296"/>
                </a:cubicBezTo>
                <a:cubicBezTo>
                  <a:pt x="1511" y="1291"/>
                  <a:pt x="1520" y="1291"/>
                  <a:pt x="1527" y="1296"/>
                </a:cubicBezTo>
                <a:cubicBezTo>
                  <a:pt x="1533" y="1302"/>
                  <a:pt x="1535" y="1311"/>
                  <a:pt x="1531" y="1319"/>
                </a:cubicBezTo>
                <a:cubicBezTo>
                  <a:pt x="1530" y="1321"/>
                  <a:pt x="1529" y="1322"/>
                  <a:pt x="1528" y="1324"/>
                </a:cubicBezTo>
                <a:cubicBezTo>
                  <a:pt x="1530" y="1323"/>
                  <a:pt x="1531" y="1323"/>
                  <a:pt x="1532" y="1323"/>
                </a:cubicBezTo>
                <a:cubicBezTo>
                  <a:pt x="1542" y="1319"/>
                  <a:pt x="1549" y="1322"/>
                  <a:pt x="1556" y="1329"/>
                </a:cubicBezTo>
                <a:cubicBezTo>
                  <a:pt x="1560" y="1337"/>
                  <a:pt x="1559" y="1345"/>
                  <a:pt x="1554" y="1353"/>
                </a:cubicBezTo>
                <a:cubicBezTo>
                  <a:pt x="1561" y="1350"/>
                  <a:pt x="1568" y="1350"/>
                  <a:pt x="1576" y="1353"/>
                </a:cubicBezTo>
                <a:cubicBezTo>
                  <a:pt x="1576" y="1349"/>
                  <a:pt x="1575" y="1345"/>
                  <a:pt x="1576" y="1342"/>
                </a:cubicBezTo>
                <a:cubicBezTo>
                  <a:pt x="1576" y="1339"/>
                  <a:pt x="1578" y="1336"/>
                  <a:pt x="1579" y="1331"/>
                </a:cubicBezTo>
                <a:cubicBezTo>
                  <a:pt x="1570" y="1336"/>
                  <a:pt x="1563" y="1332"/>
                  <a:pt x="1556" y="1329"/>
                </a:cubicBezTo>
                <a:cubicBezTo>
                  <a:pt x="1556" y="1329"/>
                  <a:pt x="1556" y="1329"/>
                  <a:pt x="1556" y="1329"/>
                </a:cubicBezTo>
                <a:cubicBezTo>
                  <a:pt x="1556" y="1329"/>
                  <a:pt x="1556" y="1329"/>
                  <a:pt x="1556" y="1329"/>
                </a:cubicBezTo>
                <a:cubicBezTo>
                  <a:pt x="1556" y="1329"/>
                  <a:pt x="1556" y="1329"/>
                  <a:pt x="1556" y="1329"/>
                </a:cubicBezTo>
                <a:cubicBezTo>
                  <a:pt x="1556" y="1329"/>
                  <a:pt x="1556" y="1329"/>
                  <a:pt x="1556" y="1329"/>
                </a:cubicBezTo>
                <a:cubicBezTo>
                  <a:pt x="1551" y="1320"/>
                  <a:pt x="1549" y="1311"/>
                  <a:pt x="1556" y="1302"/>
                </a:cubicBezTo>
                <a:cubicBezTo>
                  <a:pt x="1553" y="1302"/>
                  <a:pt x="1551" y="1303"/>
                  <a:pt x="1548" y="1304"/>
                </a:cubicBezTo>
                <a:cubicBezTo>
                  <a:pt x="1540" y="1305"/>
                  <a:pt x="1532" y="1301"/>
                  <a:pt x="1529" y="1294"/>
                </a:cubicBezTo>
                <a:cubicBezTo>
                  <a:pt x="1525" y="1287"/>
                  <a:pt x="1527" y="1278"/>
                  <a:pt x="1532" y="1273"/>
                </a:cubicBezTo>
                <a:cubicBezTo>
                  <a:pt x="1538" y="1267"/>
                  <a:pt x="1546" y="1266"/>
                  <a:pt x="1553" y="1270"/>
                </a:cubicBezTo>
                <a:cubicBezTo>
                  <a:pt x="1555" y="1270"/>
                  <a:pt x="1557" y="1272"/>
                  <a:pt x="1559" y="1273"/>
                </a:cubicBezTo>
                <a:cubicBezTo>
                  <a:pt x="1564" y="1281"/>
                  <a:pt x="1566" y="1290"/>
                  <a:pt x="1559" y="1298"/>
                </a:cubicBezTo>
                <a:cubicBezTo>
                  <a:pt x="1566" y="1296"/>
                  <a:pt x="1574" y="1295"/>
                  <a:pt x="1581" y="1299"/>
                </a:cubicBezTo>
                <a:cubicBezTo>
                  <a:pt x="1582" y="1292"/>
                  <a:pt x="1582" y="1285"/>
                  <a:pt x="1583" y="1278"/>
                </a:cubicBezTo>
                <a:cubicBezTo>
                  <a:pt x="1574" y="1282"/>
                  <a:pt x="1566" y="1278"/>
                  <a:pt x="1559" y="1273"/>
                </a:cubicBezTo>
                <a:cubicBezTo>
                  <a:pt x="1559" y="1270"/>
                  <a:pt x="1558" y="1268"/>
                  <a:pt x="1557" y="1266"/>
                </a:cubicBezTo>
                <a:cubicBezTo>
                  <a:pt x="1555" y="1259"/>
                  <a:pt x="1557" y="1253"/>
                  <a:pt x="1562" y="1248"/>
                </a:cubicBezTo>
                <a:cubicBezTo>
                  <a:pt x="1568" y="1243"/>
                  <a:pt x="1574" y="1241"/>
                  <a:pt x="1581" y="1244"/>
                </a:cubicBezTo>
                <a:cubicBezTo>
                  <a:pt x="1583" y="1244"/>
                  <a:pt x="1585" y="1246"/>
                  <a:pt x="1589" y="1247"/>
                </a:cubicBezTo>
                <a:cubicBezTo>
                  <a:pt x="1584" y="1237"/>
                  <a:pt x="1584" y="1228"/>
                  <a:pt x="1592" y="1221"/>
                </a:cubicBezTo>
                <a:cubicBezTo>
                  <a:pt x="1590" y="1222"/>
                  <a:pt x="1588" y="1223"/>
                  <a:pt x="1585" y="1224"/>
                </a:cubicBezTo>
                <a:cubicBezTo>
                  <a:pt x="1577" y="1226"/>
                  <a:pt x="1568" y="1223"/>
                  <a:pt x="1564" y="1216"/>
                </a:cubicBezTo>
                <a:cubicBezTo>
                  <a:pt x="1559" y="1208"/>
                  <a:pt x="1560" y="1199"/>
                  <a:pt x="1567" y="1193"/>
                </a:cubicBezTo>
                <a:cubicBezTo>
                  <a:pt x="1573" y="1188"/>
                  <a:pt x="1583" y="1187"/>
                  <a:pt x="1589" y="1191"/>
                </a:cubicBezTo>
                <a:cubicBezTo>
                  <a:pt x="1597" y="1196"/>
                  <a:pt x="1599" y="1205"/>
                  <a:pt x="1596" y="1214"/>
                </a:cubicBezTo>
                <a:cubicBezTo>
                  <a:pt x="1595" y="1216"/>
                  <a:pt x="1594" y="1219"/>
                  <a:pt x="1593" y="1221"/>
                </a:cubicBezTo>
                <a:cubicBezTo>
                  <a:pt x="1600" y="1215"/>
                  <a:pt x="1608" y="1216"/>
                  <a:pt x="1615" y="1220"/>
                </a:cubicBezTo>
                <a:cubicBezTo>
                  <a:pt x="1616" y="1213"/>
                  <a:pt x="1616" y="1206"/>
                  <a:pt x="1617" y="1199"/>
                </a:cubicBezTo>
                <a:cubicBezTo>
                  <a:pt x="1605" y="1201"/>
                  <a:pt x="1597" y="1199"/>
                  <a:pt x="1593" y="1190"/>
                </a:cubicBezTo>
                <a:cubicBezTo>
                  <a:pt x="1589" y="1183"/>
                  <a:pt x="1590" y="1174"/>
                  <a:pt x="1596" y="1168"/>
                </a:cubicBezTo>
                <a:cubicBezTo>
                  <a:pt x="1602" y="1163"/>
                  <a:pt x="1611" y="1161"/>
                  <a:pt x="1618" y="1166"/>
                </a:cubicBezTo>
                <a:cubicBezTo>
                  <a:pt x="1621" y="1168"/>
                  <a:pt x="1624" y="1171"/>
                  <a:pt x="1626" y="1175"/>
                </a:cubicBezTo>
                <a:cubicBezTo>
                  <a:pt x="1629" y="1181"/>
                  <a:pt x="1627" y="1187"/>
                  <a:pt x="1625" y="1192"/>
                </a:cubicBezTo>
                <a:cubicBezTo>
                  <a:pt x="1632" y="1193"/>
                  <a:pt x="1639" y="1193"/>
                  <a:pt x="1645" y="1194"/>
                </a:cubicBezTo>
                <a:cubicBezTo>
                  <a:pt x="1645" y="1188"/>
                  <a:pt x="1646" y="1181"/>
                  <a:pt x="1646" y="1175"/>
                </a:cubicBezTo>
                <a:cubicBezTo>
                  <a:pt x="1645" y="1175"/>
                  <a:pt x="1643" y="1175"/>
                  <a:pt x="1641" y="1175"/>
                </a:cubicBezTo>
                <a:cubicBezTo>
                  <a:pt x="1633" y="1176"/>
                  <a:pt x="1626" y="1173"/>
                  <a:pt x="1623" y="1166"/>
                </a:cubicBezTo>
                <a:cubicBezTo>
                  <a:pt x="1619" y="1159"/>
                  <a:pt x="1620" y="1152"/>
                  <a:pt x="1624" y="1145"/>
                </a:cubicBezTo>
                <a:cubicBezTo>
                  <a:pt x="1625" y="1144"/>
                  <a:pt x="1626" y="1143"/>
                  <a:pt x="1627" y="1141"/>
                </a:cubicBezTo>
                <a:cubicBezTo>
                  <a:pt x="1625" y="1142"/>
                  <a:pt x="1624" y="1143"/>
                  <a:pt x="1622" y="1144"/>
                </a:cubicBezTo>
                <a:cubicBezTo>
                  <a:pt x="1614" y="1147"/>
                  <a:pt x="1605" y="1145"/>
                  <a:pt x="1599" y="1138"/>
                </a:cubicBezTo>
                <a:cubicBezTo>
                  <a:pt x="1595" y="1131"/>
                  <a:pt x="1595" y="1121"/>
                  <a:pt x="1600" y="1115"/>
                </a:cubicBezTo>
                <a:cubicBezTo>
                  <a:pt x="1606" y="1108"/>
                  <a:pt x="1615" y="1107"/>
                  <a:pt x="1623" y="1111"/>
                </a:cubicBezTo>
                <a:cubicBezTo>
                  <a:pt x="1625" y="1112"/>
                  <a:pt x="1626" y="1113"/>
                  <a:pt x="1628" y="1114"/>
                </a:cubicBezTo>
                <a:cubicBezTo>
                  <a:pt x="1627" y="1112"/>
                  <a:pt x="1626" y="1110"/>
                  <a:pt x="1626" y="1108"/>
                </a:cubicBezTo>
                <a:cubicBezTo>
                  <a:pt x="1623" y="1100"/>
                  <a:pt x="1625" y="1093"/>
                  <a:pt x="1631" y="1088"/>
                </a:cubicBezTo>
                <a:cubicBezTo>
                  <a:pt x="1637" y="1083"/>
                  <a:pt x="1644" y="1083"/>
                  <a:pt x="1651" y="1086"/>
                </a:cubicBezTo>
                <a:cubicBezTo>
                  <a:pt x="1653" y="1086"/>
                  <a:pt x="1655" y="1088"/>
                  <a:pt x="1657" y="1089"/>
                </a:cubicBezTo>
                <a:cubicBezTo>
                  <a:pt x="1653" y="1081"/>
                  <a:pt x="1654" y="1073"/>
                  <a:pt x="1659" y="1064"/>
                </a:cubicBezTo>
                <a:cubicBezTo>
                  <a:pt x="1648" y="1069"/>
                  <a:pt x="1640" y="1065"/>
                  <a:pt x="1633" y="1059"/>
                </a:cubicBezTo>
                <a:cubicBezTo>
                  <a:pt x="1632" y="1058"/>
                  <a:pt x="1632" y="1056"/>
                  <a:pt x="1631" y="1055"/>
                </a:cubicBezTo>
                <a:cubicBezTo>
                  <a:pt x="1629" y="1047"/>
                  <a:pt x="1630" y="1041"/>
                  <a:pt x="1635" y="1035"/>
                </a:cubicBezTo>
                <a:cubicBezTo>
                  <a:pt x="1640" y="1029"/>
                  <a:pt x="1647" y="1028"/>
                  <a:pt x="1654" y="1030"/>
                </a:cubicBezTo>
                <a:cubicBezTo>
                  <a:pt x="1656" y="1031"/>
                  <a:pt x="1657" y="1031"/>
                  <a:pt x="1660" y="1032"/>
                </a:cubicBezTo>
                <a:cubicBezTo>
                  <a:pt x="1657" y="1023"/>
                  <a:pt x="1659" y="1015"/>
                  <a:pt x="1666" y="1008"/>
                </a:cubicBezTo>
                <a:cubicBezTo>
                  <a:pt x="1665" y="1008"/>
                  <a:pt x="1664" y="1008"/>
                  <a:pt x="1663" y="1008"/>
                </a:cubicBezTo>
                <a:cubicBezTo>
                  <a:pt x="1653" y="1014"/>
                  <a:pt x="1645" y="1012"/>
                  <a:pt x="1637" y="1004"/>
                </a:cubicBezTo>
                <a:cubicBezTo>
                  <a:pt x="1632" y="995"/>
                  <a:pt x="1634" y="987"/>
                  <a:pt x="1640" y="978"/>
                </a:cubicBezTo>
                <a:cubicBezTo>
                  <a:pt x="1634" y="981"/>
                  <a:pt x="1629" y="984"/>
                  <a:pt x="1623" y="981"/>
                </a:cubicBezTo>
                <a:cubicBezTo>
                  <a:pt x="1612" y="978"/>
                  <a:pt x="1607" y="967"/>
                  <a:pt x="1611" y="957"/>
                </a:cubicBezTo>
                <a:cubicBezTo>
                  <a:pt x="1615" y="948"/>
                  <a:pt x="1626" y="944"/>
                  <a:pt x="1635" y="948"/>
                </a:cubicBezTo>
                <a:cubicBezTo>
                  <a:pt x="1644" y="952"/>
                  <a:pt x="1648" y="963"/>
                  <a:pt x="1644" y="972"/>
                </a:cubicBezTo>
                <a:cubicBezTo>
                  <a:pt x="1643" y="974"/>
                  <a:pt x="1642" y="976"/>
                  <a:pt x="1640" y="978"/>
                </a:cubicBezTo>
                <a:cubicBezTo>
                  <a:pt x="1641" y="978"/>
                  <a:pt x="1642" y="978"/>
                  <a:pt x="1642" y="978"/>
                </a:cubicBezTo>
                <a:cubicBezTo>
                  <a:pt x="1652" y="973"/>
                  <a:pt x="1661" y="975"/>
                  <a:pt x="1668" y="983"/>
                </a:cubicBezTo>
                <a:cubicBezTo>
                  <a:pt x="1672" y="990"/>
                  <a:pt x="1672" y="998"/>
                  <a:pt x="1667" y="1005"/>
                </a:cubicBezTo>
                <a:cubicBezTo>
                  <a:pt x="1667" y="1005"/>
                  <a:pt x="1667" y="1006"/>
                  <a:pt x="1667" y="1007"/>
                </a:cubicBezTo>
                <a:cubicBezTo>
                  <a:pt x="1674" y="1003"/>
                  <a:pt x="1681" y="1004"/>
                  <a:pt x="1690" y="1008"/>
                </a:cubicBezTo>
                <a:cubicBezTo>
                  <a:pt x="1687" y="1000"/>
                  <a:pt x="1687" y="992"/>
                  <a:pt x="1692" y="985"/>
                </a:cubicBezTo>
                <a:cubicBezTo>
                  <a:pt x="1683" y="990"/>
                  <a:pt x="1676" y="986"/>
                  <a:pt x="1668" y="982"/>
                </a:cubicBezTo>
                <a:cubicBezTo>
                  <a:pt x="1663" y="973"/>
                  <a:pt x="1662" y="964"/>
                  <a:pt x="1668" y="955"/>
                </a:cubicBezTo>
                <a:cubicBezTo>
                  <a:pt x="1666" y="956"/>
                  <a:pt x="1663" y="957"/>
                  <a:pt x="1661" y="957"/>
                </a:cubicBezTo>
                <a:cubicBezTo>
                  <a:pt x="1653" y="959"/>
                  <a:pt x="1645" y="955"/>
                  <a:pt x="1642" y="948"/>
                </a:cubicBezTo>
                <a:cubicBezTo>
                  <a:pt x="1638" y="941"/>
                  <a:pt x="1639" y="932"/>
                  <a:pt x="1645" y="927"/>
                </a:cubicBezTo>
                <a:cubicBezTo>
                  <a:pt x="1650" y="921"/>
                  <a:pt x="1658" y="919"/>
                  <a:pt x="1666" y="923"/>
                </a:cubicBezTo>
                <a:cubicBezTo>
                  <a:pt x="1668" y="924"/>
                  <a:pt x="1670" y="925"/>
                  <a:pt x="1672" y="926"/>
                </a:cubicBezTo>
                <a:cubicBezTo>
                  <a:pt x="1668" y="919"/>
                  <a:pt x="1667" y="911"/>
                  <a:pt x="1672" y="903"/>
                </a:cubicBezTo>
                <a:cubicBezTo>
                  <a:pt x="1673" y="903"/>
                  <a:pt x="1672" y="901"/>
                  <a:pt x="1672" y="900"/>
                </a:cubicBezTo>
                <a:cubicBezTo>
                  <a:pt x="1665" y="905"/>
                  <a:pt x="1656" y="904"/>
                  <a:pt x="1650" y="898"/>
                </a:cubicBezTo>
                <a:cubicBezTo>
                  <a:pt x="1644" y="892"/>
                  <a:pt x="1643" y="883"/>
                  <a:pt x="1647" y="876"/>
                </a:cubicBezTo>
                <a:cubicBezTo>
                  <a:pt x="1652" y="867"/>
                  <a:pt x="1660" y="865"/>
                  <a:pt x="1675" y="869"/>
                </a:cubicBezTo>
                <a:cubicBezTo>
                  <a:pt x="1672" y="860"/>
                  <a:pt x="1673" y="853"/>
                  <a:pt x="1679" y="846"/>
                </a:cubicBezTo>
                <a:cubicBezTo>
                  <a:pt x="1677" y="846"/>
                  <a:pt x="1675" y="847"/>
                  <a:pt x="1674" y="847"/>
                </a:cubicBezTo>
                <a:cubicBezTo>
                  <a:pt x="1665" y="850"/>
                  <a:pt x="1657" y="848"/>
                  <a:pt x="1652" y="841"/>
                </a:cubicBezTo>
                <a:cubicBezTo>
                  <a:pt x="1647" y="834"/>
                  <a:pt x="1647" y="826"/>
                  <a:pt x="1653" y="818"/>
                </a:cubicBezTo>
                <a:cubicBezTo>
                  <a:pt x="1654" y="817"/>
                  <a:pt x="1655" y="816"/>
                  <a:pt x="1656" y="815"/>
                </a:cubicBezTo>
                <a:cubicBezTo>
                  <a:pt x="1656" y="815"/>
                  <a:pt x="1656" y="815"/>
                  <a:pt x="1656" y="815"/>
                </a:cubicBezTo>
                <a:cubicBezTo>
                  <a:pt x="1656" y="815"/>
                  <a:pt x="1656" y="815"/>
                  <a:pt x="1656" y="815"/>
                </a:cubicBezTo>
                <a:cubicBezTo>
                  <a:pt x="1656" y="815"/>
                  <a:pt x="1656" y="815"/>
                  <a:pt x="1656" y="815"/>
                </a:cubicBezTo>
                <a:cubicBezTo>
                  <a:pt x="1656" y="815"/>
                  <a:pt x="1656" y="815"/>
                  <a:pt x="1656" y="815"/>
                </a:cubicBezTo>
                <a:cubicBezTo>
                  <a:pt x="1656" y="815"/>
                  <a:pt x="1656" y="815"/>
                  <a:pt x="1656" y="815"/>
                </a:cubicBezTo>
                <a:cubicBezTo>
                  <a:pt x="1664" y="810"/>
                  <a:pt x="1673" y="810"/>
                  <a:pt x="1680" y="818"/>
                </a:cubicBezTo>
                <a:cubicBezTo>
                  <a:pt x="1678" y="809"/>
                  <a:pt x="1676" y="801"/>
                  <a:pt x="1683" y="791"/>
                </a:cubicBezTo>
                <a:cubicBezTo>
                  <a:pt x="1673" y="796"/>
                  <a:pt x="1666" y="794"/>
                  <a:pt x="1660" y="790"/>
                </a:cubicBezTo>
                <a:cubicBezTo>
                  <a:pt x="1659" y="790"/>
                  <a:pt x="1659" y="790"/>
                  <a:pt x="1658" y="790"/>
                </a:cubicBezTo>
                <a:cubicBezTo>
                  <a:pt x="1662" y="799"/>
                  <a:pt x="1660" y="807"/>
                  <a:pt x="1656" y="815"/>
                </a:cubicBezTo>
                <a:cubicBezTo>
                  <a:pt x="1654" y="816"/>
                  <a:pt x="1652" y="816"/>
                  <a:pt x="1650" y="817"/>
                </a:cubicBezTo>
                <a:cubicBezTo>
                  <a:pt x="1642" y="820"/>
                  <a:pt x="1634" y="818"/>
                  <a:pt x="1629" y="813"/>
                </a:cubicBezTo>
                <a:cubicBezTo>
                  <a:pt x="1623" y="806"/>
                  <a:pt x="1622" y="799"/>
                  <a:pt x="1627" y="791"/>
                </a:cubicBezTo>
                <a:cubicBezTo>
                  <a:pt x="1628" y="789"/>
                  <a:pt x="1629" y="787"/>
                  <a:pt x="1629" y="786"/>
                </a:cubicBezTo>
                <a:cubicBezTo>
                  <a:pt x="1625" y="788"/>
                  <a:pt x="1620" y="790"/>
                  <a:pt x="1615" y="789"/>
                </a:cubicBezTo>
                <a:cubicBezTo>
                  <a:pt x="1608" y="788"/>
                  <a:pt x="1602" y="784"/>
                  <a:pt x="1600" y="777"/>
                </a:cubicBezTo>
                <a:cubicBezTo>
                  <a:pt x="1598" y="770"/>
                  <a:pt x="1600" y="763"/>
                  <a:pt x="1605" y="758"/>
                </a:cubicBezTo>
                <a:cubicBezTo>
                  <a:pt x="1611" y="753"/>
                  <a:pt x="1617" y="752"/>
                  <a:pt x="1624" y="755"/>
                </a:cubicBezTo>
                <a:cubicBezTo>
                  <a:pt x="1626" y="755"/>
                  <a:pt x="1628" y="757"/>
                  <a:pt x="1630" y="758"/>
                </a:cubicBezTo>
                <a:cubicBezTo>
                  <a:pt x="1637" y="767"/>
                  <a:pt x="1638" y="776"/>
                  <a:pt x="1630" y="785"/>
                </a:cubicBezTo>
                <a:cubicBezTo>
                  <a:pt x="1631" y="785"/>
                  <a:pt x="1631" y="785"/>
                  <a:pt x="1632" y="785"/>
                </a:cubicBezTo>
                <a:cubicBezTo>
                  <a:pt x="1642" y="780"/>
                  <a:pt x="1650" y="782"/>
                  <a:pt x="1658" y="789"/>
                </a:cubicBezTo>
                <a:cubicBezTo>
                  <a:pt x="1654" y="781"/>
                  <a:pt x="1651" y="773"/>
                  <a:pt x="1657" y="763"/>
                </a:cubicBezTo>
                <a:cubicBezTo>
                  <a:pt x="1646" y="767"/>
                  <a:pt x="1638" y="764"/>
                  <a:pt x="1631" y="757"/>
                </a:cubicBezTo>
                <a:cubicBezTo>
                  <a:pt x="1631" y="755"/>
                  <a:pt x="1630" y="754"/>
                  <a:pt x="1630" y="753"/>
                </a:cubicBezTo>
                <a:cubicBezTo>
                  <a:pt x="1628" y="745"/>
                  <a:pt x="1629" y="739"/>
                  <a:pt x="1635" y="733"/>
                </a:cubicBezTo>
                <a:cubicBezTo>
                  <a:pt x="1640" y="728"/>
                  <a:pt x="1647" y="727"/>
                  <a:pt x="1654" y="729"/>
                </a:cubicBezTo>
                <a:cubicBezTo>
                  <a:pt x="1656" y="730"/>
                  <a:pt x="1657" y="730"/>
                  <a:pt x="1659" y="731"/>
                </a:cubicBezTo>
                <a:cubicBezTo>
                  <a:pt x="1657" y="723"/>
                  <a:pt x="1657" y="716"/>
                  <a:pt x="1661" y="709"/>
                </a:cubicBezTo>
                <a:cubicBezTo>
                  <a:pt x="1654" y="712"/>
                  <a:pt x="1647" y="711"/>
                  <a:pt x="1639" y="707"/>
                </a:cubicBezTo>
                <a:cubicBezTo>
                  <a:pt x="1640" y="709"/>
                  <a:pt x="1640" y="711"/>
                  <a:pt x="1640" y="712"/>
                </a:cubicBezTo>
                <a:cubicBezTo>
                  <a:pt x="1642" y="721"/>
                  <a:pt x="1639" y="729"/>
                  <a:pt x="1631" y="733"/>
                </a:cubicBezTo>
                <a:cubicBezTo>
                  <a:pt x="1624" y="737"/>
                  <a:pt x="1615" y="735"/>
                  <a:pt x="1609" y="729"/>
                </a:cubicBezTo>
                <a:cubicBezTo>
                  <a:pt x="1604" y="724"/>
                  <a:pt x="1603" y="715"/>
                  <a:pt x="1607" y="708"/>
                </a:cubicBezTo>
                <a:cubicBezTo>
                  <a:pt x="1611" y="700"/>
                  <a:pt x="1619" y="697"/>
                  <a:pt x="1628" y="699"/>
                </a:cubicBezTo>
                <a:cubicBezTo>
                  <a:pt x="1630" y="700"/>
                  <a:pt x="1632" y="700"/>
                  <a:pt x="1635" y="701"/>
                </a:cubicBezTo>
                <a:cubicBezTo>
                  <a:pt x="1631" y="692"/>
                  <a:pt x="1633" y="685"/>
                  <a:pt x="1638" y="679"/>
                </a:cubicBezTo>
                <a:cubicBezTo>
                  <a:pt x="1636" y="679"/>
                  <a:pt x="1635" y="679"/>
                  <a:pt x="1633" y="680"/>
                </a:cubicBezTo>
                <a:cubicBezTo>
                  <a:pt x="1625" y="682"/>
                  <a:pt x="1618" y="680"/>
                  <a:pt x="1613" y="674"/>
                </a:cubicBezTo>
                <a:cubicBezTo>
                  <a:pt x="1608" y="668"/>
                  <a:pt x="1607" y="661"/>
                  <a:pt x="1611" y="653"/>
                </a:cubicBezTo>
                <a:cubicBezTo>
                  <a:pt x="1611" y="652"/>
                  <a:pt x="1612" y="651"/>
                  <a:pt x="1612" y="650"/>
                </a:cubicBezTo>
                <a:cubicBezTo>
                  <a:pt x="1610" y="650"/>
                  <a:pt x="1607" y="651"/>
                  <a:pt x="1605" y="651"/>
                </a:cubicBezTo>
                <a:cubicBezTo>
                  <a:pt x="1597" y="652"/>
                  <a:pt x="1589" y="648"/>
                  <a:pt x="1586" y="641"/>
                </a:cubicBezTo>
                <a:cubicBezTo>
                  <a:pt x="1582" y="634"/>
                  <a:pt x="1584" y="625"/>
                  <a:pt x="1590" y="620"/>
                </a:cubicBezTo>
                <a:cubicBezTo>
                  <a:pt x="1595" y="614"/>
                  <a:pt x="1604" y="613"/>
                  <a:pt x="1611" y="617"/>
                </a:cubicBezTo>
                <a:cubicBezTo>
                  <a:pt x="1613" y="618"/>
                  <a:pt x="1615" y="619"/>
                  <a:pt x="1617" y="620"/>
                </a:cubicBezTo>
                <a:cubicBezTo>
                  <a:pt x="1613" y="613"/>
                  <a:pt x="1612" y="605"/>
                  <a:pt x="1616" y="595"/>
                </a:cubicBezTo>
                <a:cubicBezTo>
                  <a:pt x="1606" y="599"/>
                  <a:pt x="1598" y="596"/>
                  <a:pt x="1592" y="590"/>
                </a:cubicBezTo>
                <a:cubicBezTo>
                  <a:pt x="1588" y="582"/>
                  <a:pt x="1588" y="574"/>
                  <a:pt x="1593" y="565"/>
                </a:cubicBezTo>
                <a:cubicBezTo>
                  <a:pt x="1582" y="569"/>
                  <a:pt x="1574" y="567"/>
                  <a:pt x="1567" y="560"/>
                </a:cubicBezTo>
                <a:cubicBezTo>
                  <a:pt x="1567" y="560"/>
                  <a:pt x="1567" y="560"/>
                  <a:pt x="1567" y="560"/>
                </a:cubicBezTo>
                <a:cubicBezTo>
                  <a:pt x="1567" y="560"/>
                  <a:pt x="1567" y="560"/>
                  <a:pt x="1567" y="560"/>
                </a:cubicBezTo>
                <a:cubicBezTo>
                  <a:pt x="1567" y="560"/>
                  <a:pt x="1567" y="560"/>
                  <a:pt x="1567" y="560"/>
                </a:cubicBezTo>
                <a:cubicBezTo>
                  <a:pt x="1567" y="560"/>
                  <a:pt x="1567" y="560"/>
                  <a:pt x="1567" y="560"/>
                </a:cubicBezTo>
                <a:cubicBezTo>
                  <a:pt x="1567" y="559"/>
                  <a:pt x="1566" y="558"/>
                  <a:pt x="1566" y="557"/>
                </a:cubicBezTo>
                <a:cubicBezTo>
                  <a:pt x="1563" y="550"/>
                  <a:pt x="1563" y="543"/>
                  <a:pt x="1569" y="536"/>
                </a:cubicBezTo>
                <a:cubicBezTo>
                  <a:pt x="1574" y="530"/>
                  <a:pt x="1580" y="529"/>
                  <a:pt x="1588" y="531"/>
                </a:cubicBezTo>
                <a:cubicBezTo>
                  <a:pt x="1589" y="531"/>
                  <a:pt x="1591" y="532"/>
                  <a:pt x="1592" y="532"/>
                </a:cubicBezTo>
                <a:cubicBezTo>
                  <a:pt x="1593" y="525"/>
                  <a:pt x="1594" y="519"/>
                  <a:pt x="1595" y="512"/>
                </a:cubicBezTo>
                <a:cubicBezTo>
                  <a:pt x="1587" y="515"/>
                  <a:pt x="1580" y="512"/>
                  <a:pt x="1574" y="509"/>
                </a:cubicBezTo>
                <a:cubicBezTo>
                  <a:pt x="1574" y="513"/>
                  <a:pt x="1576" y="517"/>
                  <a:pt x="1575" y="520"/>
                </a:cubicBezTo>
                <a:cubicBezTo>
                  <a:pt x="1575" y="531"/>
                  <a:pt x="1564" y="539"/>
                  <a:pt x="1553" y="537"/>
                </a:cubicBezTo>
                <a:cubicBezTo>
                  <a:pt x="1543" y="535"/>
                  <a:pt x="1536" y="524"/>
                  <a:pt x="1539" y="514"/>
                </a:cubicBezTo>
                <a:cubicBezTo>
                  <a:pt x="1540" y="512"/>
                  <a:pt x="1541" y="510"/>
                  <a:pt x="1542" y="507"/>
                </a:cubicBezTo>
                <a:cubicBezTo>
                  <a:pt x="1537" y="508"/>
                  <a:pt x="1533" y="509"/>
                  <a:pt x="1529" y="508"/>
                </a:cubicBezTo>
                <a:cubicBezTo>
                  <a:pt x="1525" y="507"/>
                  <a:pt x="1522" y="504"/>
                  <a:pt x="1518" y="503"/>
                </a:cubicBezTo>
                <a:cubicBezTo>
                  <a:pt x="1519" y="505"/>
                  <a:pt x="1520" y="507"/>
                  <a:pt x="1521" y="510"/>
                </a:cubicBezTo>
                <a:cubicBezTo>
                  <a:pt x="1523" y="518"/>
                  <a:pt x="1519" y="526"/>
                  <a:pt x="1512" y="530"/>
                </a:cubicBezTo>
                <a:cubicBezTo>
                  <a:pt x="1505" y="534"/>
                  <a:pt x="1496" y="533"/>
                  <a:pt x="1490" y="527"/>
                </a:cubicBezTo>
                <a:cubicBezTo>
                  <a:pt x="1485" y="521"/>
                  <a:pt x="1484" y="511"/>
                  <a:pt x="1489" y="504"/>
                </a:cubicBezTo>
                <a:cubicBezTo>
                  <a:pt x="1493" y="497"/>
                  <a:pt x="1502" y="495"/>
                  <a:pt x="1509" y="498"/>
                </a:cubicBezTo>
                <a:cubicBezTo>
                  <a:pt x="1512" y="499"/>
                  <a:pt x="1515" y="500"/>
                  <a:pt x="1517" y="502"/>
                </a:cubicBezTo>
                <a:cubicBezTo>
                  <a:pt x="1516" y="499"/>
                  <a:pt x="1515" y="497"/>
                  <a:pt x="1515" y="495"/>
                </a:cubicBezTo>
                <a:cubicBezTo>
                  <a:pt x="1512" y="488"/>
                  <a:pt x="1514" y="481"/>
                  <a:pt x="1520" y="476"/>
                </a:cubicBezTo>
                <a:cubicBezTo>
                  <a:pt x="1526" y="471"/>
                  <a:pt x="1533" y="470"/>
                  <a:pt x="1540" y="473"/>
                </a:cubicBezTo>
                <a:cubicBezTo>
                  <a:pt x="1542" y="474"/>
                  <a:pt x="1544" y="475"/>
                  <a:pt x="1546" y="476"/>
                </a:cubicBezTo>
                <a:cubicBezTo>
                  <a:pt x="1546" y="476"/>
                  <a:pt x="1547" y="477"/>
                  <a:pt x="1547" y="478"/>
                </a:cubicBezTo>
                <a:cubicBezTo>
                  <a:pt x="1551" y="485"/>
                  <a:pt x="1552" y="494"/>
                  <a:pt x="1547" y="502"/>
                </a:cubicBezTo>
                <a:cubicBezTo>
                  <a:pt x="1560" y="499"/>
                  <a:pt x="1562" y="500"/>
                  <a:pt x="1571" y="506"/>
                </a:cubicBezTo>
                <a:cubicBezTo>
                  <a:pt x="1568" y="499"/>
                  <a:pt x="1566" y="491"/>
                  <a:pt x="1571" y="482"/>
                </a:cubicBezTo>
                <a:cubicBezTo>
                  <a:pt x="1561" y="486"/>
                  <a:pt x="1554" y="483"/>
                  <a:pt x="1547" y="478"/>
                </a:cubicBezTo>
                <a:cubicBezTo>
                  <a:pt x="1547" y="477"/>
                  <a:pt x="1546" y="476"/>
                  <a:pt x="1546" y="476"/>
                </a:cubicBezTo>
                <a:cubicBezTo>
                  <a:pt x="1542" y="468"/>
                  <a:pt x="1542" y="461"/>
                  <a:pt x="1547" y="452"/>
                </a:cubicBezTo>
                <a:cubicBezTo>
                  <a:pt x="1538" y="455"/>
                  <a:pt x="1530" y="454"/>
                  <a:pt x="1523" y="448"/>
                </a:cubicBezTo>
                <a:cubicBezTo>
                  <a:pt x="1524" y="451"/>
                  <a:pt x="1525" y="453"/>
                  <a:pt x="1525" y="455"/>
                </a:cubicBezTo>
                <a:cubicBezTo>
                  <a:pt x="1527" y="463"/>
                  <a:pt x="1525" y="469"/>
                  <a:pt x="1519" y="474"/>
                </a:cubicBezTo>
                <a:cubicBezTo>
                  <a:pt x="1514" y="479"/>
                  <a:pt x="1507" y="480"/>
                  <a:pt x="1500" y="477"/>
                </a:cubicBezTo>
                <a:cubicBezTo>
                  <a:pt x="1497" y="476"/>
                  <a:pt x="1495" y="475"/>
                  <a:pt x="1493" y="474"/>
                </a:cubicBezTo>
                <a:cubicBezTo>
                  <a:pt x="1494" y="477"/>
                  <a:pt x="1496" y="481"/>
                  <a:pt x="1496" y="484"/>
                </a:cubicBezTo>
                <a:cubicBezTo>
                  <a:pt x="1497" y="493"/>
                  <a:pt x="1492" y="499"/>
                  <a:pt x="1483" y="502"/>
                </a:cubicBezTo>
                <a:cubicBezTo>
                  <a:pt x="1476" y="504"/>
                  <a:pt x="1468" y="501"/>
                  <a:pt x="1463" y="494"/>
                </a:cubicBezTo>
                <a:cubicBezTo>
                  <a:pt x="1459" y="487"/>
                  <a:pt x="1460" y="479"/>
                  <a:pt x="1465" y="472"/>
                </a:cubicBezTo>
                <a:cubicBezTo>
                  <a:pt x="1471" y="467"/>
                  <a:pt x="1479" y="465"/>
                  <a:pt x="1486" y="469"/>
                </a:cubicBezTo>
                <a:cubicBezTo>
                  <a:pt x="1489" y="470"/>
                  <a:pt x="1491" y="471"/>
                  <a:pt x="1493" y="473"/>
                </a:cubicBezTo>
                <a:cubicBezTo>
                  <a:pt x="1492" y="471"/>
                  <a:pt x="1491" y="469"/>
                  <a:pt x="1490" y="466"/>
                </a:cubicBezTo>
                <a:cubicBezTo>
                  <a:pt x="1488" y="459"/>
                  <a:pt x="1489" y="452"/>
                  <a:pt x="1495" y="446"/>
                </a:cubicBezTo>
                <a:cubicBezTo>
                  <a:pt x="1501" y="441"/>
                  <a:pt x="1507" y="440"/>
                  <a:pt x="1514" y="443"/>
                </a:cubicBezTo>
                <a:cubicBezTo>
                  <a:pt x="1517" y="444"/>
                  <a:pt x="1519" y="444"/>
                  <a:pt x="1521" y="445"/>
                </a:cubicBezTo>
                <a:cubicBezTo>
                  <a:pt x="1517" y="438"/>
                  <a:pt x="1518" y="431"/>
                  <a:pt x="1522" y="423"/>
                </a:cubicBezTo>
                <a:cubicBezTo>
                  <a:pt x="1508" y="425"/>
                  <a:pt x="1507" y="425"/>
                  <a:pt x="1498" y="418"/>
                </a:cubicBezTo>
                <a:cubicBezTo>
                  <a:pt x="1499" y="420"/>
                  <a:pt x="1500" y="422"/>
                  <a:pt x="1500" y="424"/>
                </a:cubicBezTo>
                <a:cubicBezTo>
                  <a:pt x="1503" y="432"/>
                  <a:pt x="1500" y="441"/>
                  <a:pt x="1493" y="446"/>
                </a:cubicBezTo>
                <a:cubicBezTo>
                  <a:pt x="1486" y="450"/>
                  <a:pt x="1477" y="449"/>
                  <a:pt x="1471" y="444"/>
                </a:cubicBezTo>
                <a:cubicBezTo>
                  <a:pt x="1464" y="439"/>
                  <a:pt x="1463" y="429"/>
                  <a:pt x="1466" y="422"/>
                </a:cubicBezTo>
                <a:cubicBezTo>
                  <a:pt x="1467" y="420"/>
                  <a:pt x="1469" y="418"/>
                  <a:pt x="1470" y="416"/>
                </a:cubicBezTo>
                <a:cubicBezTo>
                  <a:pt x="1468" y="417"/>
                  <a:pt x="1466" y="418"/>
                  <a:pt x="1464" y="419"/>
                </a:cubicBezTo>
                <a:cubicBezTo>
                  <a:pt x="1457" y="421"/>
                  <a:pt x="1449" y="419"/>
                  <a:pt x="1444" y="413"/>
                </a:cubicBezTo>
                <a:cubicBezTo>
                  <a:pt x="1439" y="407"/>
                  <a:pt x="1438" y="399"/>
                  <a:pt x="1442" y="392"/>
                </a:cubicBezTo>
                <a:cubicBezTo>
                  <a:pt x="1443" y="390"/>
                  <a:pt x="1444" y="388"/>
                  <a:pt x="1445" y="386"/>
                </a:cubicBezTo>
                <a:cubicBezTo>
                  <a:pt x="1441" y="387"/>
                  <a:pt x="1437" y="390"/>
                  <a:pt x="1432" y="390"/>
                </a:cubicBezTo>
                <a:cubicBezTo>
                  <a:pt x="1419" y="389"/>
                  <a:pt x="1411" y="376"/>
                  <a:pt x="1416" y="364"/>
                </a:cubicBezTo>
                <a:cubicBezTo>
                  <a:pt x="1417" y="362"/>
                  <a:pt x="1418" y="360"/>
                  <a:pt x="1420" y="357"/>
                </a:cubicBezTo>
                <a:cubicBezTo>
                  <a:pt x="1418" y="358"/>
                  <a:pt x="1417" y="358"/>
                  <a:pt x="1416" y="359"/>
                </a:cubicBezTo>
                <a:cubicBezTo>
                  <a:pt x="1408" y="361"/>
                  <a:pt x="1401" y="360"/>
                  <a:pt x="1395" y="354"/>
                </a:cubicBezTo>
                <a:cubicBezTo>
                  <a:pt x="1390" y="348"/>
                  <a:pt x="1389" y="341"/>
                  <a:pt x="1392" y="334"/>
                </a:cubicBezTo>
                <a:cubicBezTo>
                  <a:pt x="1392" y="333"/>
                  <a:pt x="1393" y="331"/>
                  <a:pt x="1394" y="329"/>
                </a:cubicBezTo>
                <a:cubicBezTo>
                  <a:pt x="1383" y="333"/>
                  <a:pt x="1375" y="330"/>
                  <a:pt x="1368" y="324"/>
                </a:cubicBezTo>
                <a:cubicBezTo>
                  <a:pt x="1365" y="316"/>
                  <a:pt x="1364" y="308"/>
                  <a:pt x="1370" y="299"/>
                </a:cubicBezTo>
                <a:cubicBezTo>
                  <a:pt x="1359" y="303"/>
                  <a:pt x="1351" y="301"/>
                  <a:pt x="1344" y="294"/>
                </a:cubicBezTo>
                <a:cubicBezTo>
                  <a:pt x="1345" y="297"/>
                  <a:pt x="1346" y="299"/>
                  <a:pt x="1346" y="301"/>
                </a:cubicBezTo>
                <a:cubicBezTo>
                  <a:pt x="1349" y="309"/>
                  <a:pt x="1347" y="318"/>
                  <a:pt x="1339" y="322"/>
                </a:cubicBezTo>
                <a:cubicBezTo>
                  <a:pt x="1333" y="327"/>
                  <a:pt x="1324" y="327"/>
                  <a:pt x="1317" y="321"/>
                </a:cubicBezTo>
                <a:cubicBezTo>
                  <a:pt x="1311" y="316"/>
                  <a:pt x="1309" y="306"/>
                  <a:pt x="1313" y="299"/>
                </a:cubicBezTo>
                <a:cubicBezTo>
                  <a:pt x="1314" y="297"/>
                  <a:pt x="1316" y="295"/>
                  <a:pt x="1317" y="293"/>
                </a:cubicBezTo>
                <a:cubicBezTo>
                  <a:pt x="1315" y="294"/>
                  <a:pt x="1313" y="295"/>
                  <a:pt x="1311" y="295"/>
                </a:cubicBezTo>
                <a:cubicBezTo>
                  <a:pt x="1303" y="298"/>
                  <a:pt x="1296" y="296"/>
                  <a:pt x="1291" y="290"/>
                </a:cubicBezTo>
                <a:cubicBezTo>
                  <a:pt x="1285" y="284"/>
                  <a:pt x="1285" y="276"/>
                  <a:pt x="1289" y="269"/>
                </a:cubicBezTo>
                <a:cubicBezTo>
                  <a:pt x="1290" y="267"/>
                  <a:pt x="1291" y="265"/>
                  <a:pt x="1292" y="264"/>
                </a:cubicBezTo>
                <a:cubicBezTo>
                  <a:pt x="1283" y="268"/>
                  <a:pt x="1275" y="268"/>
                  <a:pt x="1267" y="263"/>
                </a:cubicBezTo>
                <a:cubicBezTo>
                  <a:pt x="1267" y="262"/>
                  <a:pt x="1266" y="262"/>
                  <a:pt x="1266" y="262"/>
                </a:cubicBezTo>
                <a:cubicBezTo>
                  <a:pt x="1267" y="265"/>
                  <a:pt x="1267" y="268"/>
                  <a:pt x="1268" y="270"/>
                </a:cubicBezTo>
                <a:cubicBezTo>
                  <a:pt x="1269" y="279"/>
                  <a:pt x="1265" y="286"/>
                  <a:pt x="1258" y="289"/>
                </a:cubicBezTo>
                <a:cubicBezTo>
                  <a:pt x="1251" y="293"/>
                  <a:pt x="1243" y="292"/>
                  <a:pt x="1237" y="286"/>
                </a:cubicBezTo>
                <a:cubicBezTo>
                  <a:pt x="1231" y="280"/>
                  <a:pt x="1230" y="272"/>
                  <a:pt x="1234" y="265"/>
                </a:cubicBezTo>
                <a:cubicBezTo>
                  <a:pt x="1235" y="263"/>
                  <a:pt x="1236" y="261"/>
                  <a:pt x="1237" y="259"/>
                </a:cubicBezTo>
                <a:cubicBezTo>
                  <a:pt x="1235" y="260"/>
                  <a:pt x="1233" y="260"/>
                  <a:pt x="1231" y="261"/>
                </a:cubicBezTo>
                <a:cubicBezTo>
                  <a:pt x="1224" y="263"/>
                  <a:pt x="1218" y="262"/>
                  <a:pt x="1212" y="256"/>
                </a:cubicBezTo>
                <a:cubicBezTo>
                  <a:pt x="1207" y="251"/>
                  <a:pt x="1206" y="245"/>
                  <a:pt x="1208" y="238"/>
                </a:cubicBezTo>
                <a:cubicBezTo>
                  <a:pt x="1208" y="236"/>
                  <a:pt x="1209" y="234"/>
                  <a:pt x="1210" y="231"/>
                </a:cubicBezTo>
                <a:cubicBezTo>
                  <a:pt x="1200" y="234"/>
                  <a:pt x="1192" y="233"/>
                  <a:pt x="1185" y="225"/>
                </a:cubicBezTo>
                <a:cubicBezTo>
                  <a:pt x="1185" y="225"/>
                  <a:pt x="1185" y="225"/>
                  <a:pt x="1185" y="225"/>
                </a:cubicBezTo>
                <a:cubicBezTo>
                  <a:pt x="1185" y="225"/>
                  <a:pt x="1185" y="225"/>
                  <a:pt x="1185" y="225"/>
                </a:cubicBezTo>
                <a:cubicBezTo>
                  <a:pt x="1185" y="226"/>
                  <a:pt x="1185" y="226"/>
                  <a:pt x="1185" y="226"/>
                </a:cubicBezTo>
                <a:cubicBezTo>
                  <a:pt x="1180" y="217"/>
                  <a:pt x="1181" y="209"/>
                  <a:pt x="1186" y="201"/>
                </a:cubicBezTo>
                <a:cubicBezTo>
                  <a:pt x="1177" y="205"/>
                  <a:pt x="1169" y="204"/>
                  <a:pt x="1162" y="197"/>
                </a:cubicBezTo>
                <a:cubicBezTo>
                  <a:pt x="1162" y="200"/>
                  <a:pt x="1163" y="202"/>
                  <a:pt x="1164" y="204"/>
                </a:cubicBezTo>
                <a:cubicBezTo>
                  <a:pt x="1166" y="211"/>
                  <a:pt x="1164" y="218"/>
                  <a:pt x="1158" y="223"/>
                </a:cubicBezTo>
                <a:cubicBezTo>
                  <a:pt x="1152" y="228"/>
                  <a:pt x="1145" y="229"/>
                  <a:pt x="1138" y="226"/>
                </a:cubicBezTo>
                <a:cubicBezTo>
                  <a:pt x="1136" y="225"/>
                  <a:pt x="1134" y="224"/>
                  <a:pt x="1132" y="223"/>
                </a:cubicBezTo>
                <a:cubicBezTo>
                  <a:pt x="1133" y="227"/>
                  <a:pt x="1135" y="231"/>
                  <a:pt x="1135" y="235"/>
                </a:cubicBezTo>
                <a:cubicBezTo>
                  <a:pt x="1135" y="243"/>
                  <a:pt x="1130" y="248"/>
                  <a:pt x="1124" y="251"/>
                </a:cubicBezTo>
                <a:cubicBezTo>
                  <a:pt x="1117" y="253"/>
                  <a:pt x="1109" y="252"/>
                  <a:pt x="1104" y="246"/>
                </a:cubicBezTo>
                <a:cubicBezTo>
                  <a:pt x="1099" y="241"/>
                  <a:pt x="1097" y="235"/>
                  <a:pt x="1100" y="228"/>
                </a:cubicBezTo>
                <a:cubicBezTo>
                  <a:pt x="1101" y="225"/>
                  <a:pt x="1103" y="223"/>
                  <a:pt x="1104" y="220"/>
                </a:cubicBezTo>
                <a:cubicBezTo>
                  <a:pt x="1114" y="214"/>
                  <a:pt x="1123" y="214"/>
                  <a:pt x="1131" y="222"/>
                </a:cubicBezTo>
                <a:cubicBezTo>
                  <a:pt x="1131" y="221"/>
                  <a:pt x="1131" y="220"/>
                  <a:pt x="1130" y="219"/>
                </a:cubicBezTo>
                <a:cubicBezTo>
                  <a:pt x="1126" y="208"/>
                  <a:pt x="1127" y="202"/>
                  <a:pt x="1135" y="194"/>
                </a:cubicBezTo>
                <a:cubicBezTo>
                  <a:pt x="1126" y="198"/>
                  <a:pt x="1118" y="200"/>
                  <a:pt x="1109" y="194"/>
                </a:cubicBezTo>
                <a:cubicBezTo>
                  <a:pt x="1112" y="203"/>
                  <a:pt x="1111" y="212"/>
                  <a:pt x="1103" y="219"/>
                </a:cubicBezTo>
                <a:cubicBezTo>
                  <a:pt x="1101" y="220"/>
                  <a:pt x="1100" y="221"/>
                  <a:pt x="1098" y="221"/>
                </a:cubicBezTo>
                <a:cubicBezTo>
                  <a:pt x="1090" y="223"/>
                  <a:pt x="1084" y="222"/>
                  <a:pt x="1078" y="216"/>
                </a:cubicBezTo>
                <a:cubicBezTo>
                  <a:pt x="1073" y="210"/>
                  <a:pt x="1073" y="203"/>
                  <a:pt x="1076" y="196"/>
                </a:cubicBezTo>
                <a:cubicBezTo>
                  <a:pt x="1077" y="194"/>
                  <a:pt x="1078" y="192"/>
                  <a:pt x="1079" y="190"/>
                </a:cubicBezTo>
                <a:cubicBezTo>
                  <a:pt x="1071" y="195"/>
                  <a:pt x="1063" y="195"/>
                  <a:pt x="1054" y="189"/>
                </a:cubicBezTo>
                <a:cubicBezTo>
                  <a:pt x="1054" y="192"/>
                  <a:pt x="1055" y="193"/>
                  <a:pt x="1055" y="194"/>
                </a:cubicBezTo>
                <a:cubicBezTo>
                  <a:pt x="1057" y="204"/>
                  <a:pt x="1054" y="212"/>
                  <a:pt x="1046" y="216"/>
                </a:cubicBezTo>
                <a:cubicBezTo>
                  <a:pt x="1039" y="220"/>
                  <a:pt x="1030" y="218"/>
                  <a:pt x="1024" y="212"/>
                </a:cubicBezTo>
                <a:cubicBezTo>
                  <a:pt x="1019" y="206"/>
                  <a:pt x="1018" y="197"/>
                  <a:pt x="1022" y="190"/>
                </a:cubicBezTo>
                <a:cubicBezTo>
                  <a:pt x="1027" y="183"/>
                  <a:pt x="1036" y="180"/>
                  <a:pt x="1045" y="183"/>
                </a:cubicBezTo>
                <a:cubicBezTo>
                  <a:pt x="1046" y="183"/>
                  <a:pt x="1048" y="184"/>
                  <a:pt x="1051" y="185"/>
                </a:cubicBezTo>
                <a:cubicBezTo>
                  <a:pt x="1046" y="177"/>
                  <a:pt x="1048" y="169"/>
                  <a:pt x="1051" y="164"/>
                </a:cubicBezTo>
                <a:cubicBezTo>
                  <a:pt x="1044" y="163"/>
                  <a:pt x="1037" y="163"/>
                  <a:pt x="1030" y="162"/>
                </a:cubicBezTo>
                <a:cubicBezTo>
                  <a:pt x="1031" y="164"/>
                  <a:pt x="1031" y="165"/>
                  <a:pt x="1031" y="167"/>
                </a:cubicBezTo>
                <a:cubicBezTo>
                  <a:pt x="1032" y="175"/>
                  <a:pt x="1030" y="181"/>
                  <a:pt x="1023" y="185"/>
                </a:cubicBezTo>
                <a:cubicBezTo>
                  <a:pt x="1017" y="189"/>
                  <a:pt x="1011" y="190"/>
                  <a:pt x="1004" y="186"/>
                </a:cubicBezTo>
                <a:cubicBezTo>
                  <a:pt x="1002" y="185"/>
                  <a:pt x="999" y="182"/>
                  <a:pt x="997" y="180"/>
                </a:cubicBezTo>
                <a:cubicBezTo>
                  <a:pt x="997" y="180"/>
                  <a:pt x="997" y="180"/>
                  <a:pt x="997" y="180"/>
                </a:cubicBezTo>
                <a:cubicBezTo>
                  <a:pt x="998" y="183"/>
                  <a:pt x="999" y="185"/>
                  <a:pt x="1000" y="188"/>
                </a:cubicBezTo>
                <a:cubicBezTo>
                  <a:pt x="1003" y="196"/>
                  <a:pt x="1000" y="204"/>
                  <a:pt x="994" y="209"/>
                </a:cubicBezTo>
                <a:cubicBezTo>
                  <a:pt x="987" y="214"/>
                  <a:pt x="979" y="214"/>
                  <a:pt x="972" y="209"/>
                </a:cubicBezTo>
                <a:cubicBezTo>
                  <a:pt x="966" y="205"/>
                  <a:pt x="963" y="196"/>
                  <a:pt x="966" y="188"/>
                </a:cubicBezTo>
                <a:cubicBezTo>
                  <a:pt x="967" y="186"/>
                  <a:pt x="968" y="184"/>
                  <a:pt x="969" y="182"/>
                </a:cubicBezTo>
                <a:cubicBezTo>
                  <a:pt x="968" y="182"/>
                  <a:pt x="966" y="183"/>
                  <a:pt x="964" y="183"/>
                </a:cubicBezTo>
                <a:cubicBezTo>
                  <a:pt x="956" y="185"/>
                  <a:pt x="949" y="184"/>
                  <a:pt x="944" y="177"/>
                </a:cubicBezTo>
                <a:cubicBezTo>
                  <a:pt x="939" y="171"/>
                  <a:pt x="938" y="164"/>
                  <a:pt x="942" y="157"/>
                </a:cubicBezTo>
                <a:cubicBezTo>
                  <a:pt x="943" y="156"/>
                  <a:pt x="943" y="154"/>
                  <a:pt x="944" y="153"/>
                </a:cubicBezTo>
                <a:cubicBezTo>
                  <a:pt x="936" y="155"/>
                  <a:pt x="929" y="156"/>
                  <a:pt x="921" y="150"/>
                </a:cubicBezTo>
                <a:cubicBezTo>
                  <a:pt x="924" y="161"/>
                  <a:pt x="922" y="169"/>
                  <a:pt x="915" y="176"/>
                </a:cubicBezTo>
                <a:cubicBezTo>
                  <a:pt x="915" y="176"/>
                  <a:pt x="915" y="176"/>
                  <a:pt x="915" y="176"/>
                </a:cubicBezTo>
                <a:cubicBezTo>
                  <a:pt x="915" y="176"/>
                  <a:pt x="915" y="176"/>
                  <a:pt x="915" y="176"/>
                </a:cubicBezTo>
                <a:cubicBezTo>
                  <a:pt x="917" y="175"/>
                  <a:pt x="919" y="174"/>
                  <a:pt x="921" y="174"/>
                </a:cubicBezTo>
                <a:cubicBezTo>
                  <a:pt x="929" y="171"/>
                  <a:pt x="937" y="172"/>
                  <a:pt x="942" y="178"/>
                </a:cubicBezTo>
                <a:cubicBezTo>
                  <a:pt x="948" y="185"/>
                  <a:pt x="948" y="192"/>
                  <a:pt x="944" y="200"/>
                </a:cubicBezTo>
                <a:cubicBezTo>
                  <a:pt x="943" y="201"/>
                  <a:pt x="943" y="203"/>
                  <a:pt x="942" y="204"/>
                </a:cubicBezTo>
                <a:cubicBezTo>
                  <a:pt x="940" y="205"/>
                  <a:pt x="938" y="206"/>
                  <a:pt x="936" y="207"/>
                </a:cubicBezTo>
                <a:cubicBezTo>
                  <a:pt x="929" y="210"/>
                  <a:pt x="921" y="208"/>
                  <a:pt x="916" y="203"/>
                </a:cubicBezTo>
                <a:cubicBezTo>
                  <a:pt x="910" y="198"/>
                  <a:pt x="909" y="190"/>
                  <a:pt x="912" y="183"/>
                </a:cubicBezTo>
                <a:cubicBezTo>
                  <a:pt x="913" y="180"/>
                  <a:pt x="914" y="178"/>
                  <a:pt x="915" y="176"/>
                </a:cubicBezTo>
                <a:cubicBezTo>
                  <a:pt x="907" y="181"/>
                  <a:pt x="899" y="180"/>
                  <a:pt x="891" y="175"/>
                </a:cubicBezTo>
                <a:cubicBezTo>
                  <a:pt x="895" y="188"/>
                  <a:pt x="892" y="196"/>
                  <a:pt x="884" y="201"/>
                </a:cubicBezTo>
                <a:cubicBezTo>
                  <a:pt x="877" y="205"/>
                  <a:pt x="867" y="204"/>
                  <a:pt x="861" y="198"/>
                </a:cubicBezTo>
                <a:cubicBezTo>
                  <a:pt x="856" y="192"/>
                  <a:pt x="855" y="183"/>
                  <a:pt x="859" y="176"/>
                </a:cubicBezTo>
                <a:cubicBezTo>
                  <a:pt x="864" y="167"/>
                  <a:pt x="873" y="165"/>
                  <a:pt x="887" y="170"/>
                </a:cubicBezTo>
                <a:cubicBezTo>
                  <a:pt x="884" y="162"/>
                  <a:pt x="885" y="155"/>
                  <a:pt x="889" y="147"/>
                </a:cubicBezTo>
                <a:cubicBezTo>
                  <a:pt x="881" y="151"/>
                  <a:pt x="874" y="150"/>
                  <a:pt x="866" y="145"/>
                </a:cubicBezTo>
                <a:cubicBezTo>
                  <a:pt x="870" y="156"/>
                  <a:pt x="868" y="164"/>
                  <a:pt x="861" y="170"/>
                </a:cubicBezTo>
                <a:cubicBezTo>
                  <a:pt x="854" y="176"/>
                  <a:pt x="846" y="175"/>
                  <a:pt x="837" y="171"/>
                </a:cubicBezTo>
                <a:cubicBezTo>
                  <a:pt x="840" y="181"/>
                  <a:pt x="839" y="190"/>
                  <a:pt x="830" y="196"/>
                </a:cubicBezTo>
                <a:cubicBezTo>
                  <a:pt x="824" y="200"/>
                  <a:pt x="815" y="200"/>
                  <a:pt x="809" y="195"/>
                </a:cubicBezTo>
                <a:cubicBezTo>
                  <a:pt x="800" y="188"/>
                  <a:pt x="800" y="179"/>
                  <a:pt x="804" y="170"/>
                </a:cubicBezTo>
                <a:cubicBezTo>
                  <a:pt x="797" y="169"/>
                  <a:pt x="790" y="169"/>
                  <a:pt x="783" y="168"/>
                </a:cubicBezTo>
                <a:cubicBezTo>
                  <a:pt x="786" y="176"/>
                  <a:pt x="784" y="185"/>
                  <a:pt x="777" y="191"/>
                </a:cubicBezTo>
                <a:cubicBezTo>
                  <a:pt x="777" y="191"/>
                  <a:pt x="777" y="191"/>
                  <a:pt x="777" y="191"/>
                </a:cubicBezTo>
                <a:cubicBezTo>
                  <a:pt x="777" y="191"/>
                  <a:pt x="777" y="191"/>
                  <a:pt x="777" y="191"/>
                </a:cubicBezTo>
                <a:cubicBezTo>
                  <a:pt x="777" y="191"/>
                  <a:pt x="777" y="191"/>
                  <a:pt x="777" y="191"/>
                </a:cubicBezTo>
                <a:cubicBezTo>
                  <a:pt x="777" y="191"/>
                  <a:pt x="777" y="191"/>
                  <a:pt x="777" y="191"/>
                </a:cubicBezTo>
                <a:cubicBezTo>
                  <a:pt x="776" y="191"/>
                  <a:pt x="775" y="192"/>
                  <a:pt x="774" y="192"/>
                </a:cubicBezTo>
                <a:cubicBezTo>
                  <a:pt x="765" y="196"/>
                  <a:pt x="758" y="195"/>
                  <a:pt x="752" y="189"/>
                </a:cubicBezTo>
                <a:cubicBezTo>
                  <a:pt x="746" y="182"/>
                  <a:pt x="746" y="175"/>
                  <a:pt x="749" y="167"/>
                </a:cubicBezTo>
                <a:cubicBezTo>
                  <a:pt x="749" y="166"/>
                  <a:pt x="750" y="165"/>
                  <a:pt x="750" y="165"/>
                </a:cubicBezTo>
                <a:cubicBezTo>
                  <a:pt x="743" y="164"/>
                  <a:pt x="736" y="164"/>
                  <a:pt x="729" y="163"/>
                </a:cubicBezTo>
                <a:cubicBezTo>
                  <a:pt x="732" y="171"/>
                  <a:pt x="730" y="179"/>
                  <a:pt x="723" y="186"/>
                </a:cubicBezTo>
                <a:cubicBezTo>
                  <a:pt x="725" y="185"/>
                  <a:pt x="727" y="184"/>
                  <a:pt x="730" y="183"/>
                </a:cubicBezTo>
                <a:cubicBezTo>
                  <a:pt x="738" y="180"/>
                  <a:pt x="747" y="183"/>
                  <a:pt x="751" y="190"/>
                </a:cubicBezTo>
                <a:cubicBezTo>
                  <a:pt x="756" y="198"/>
                  <a:pt x="755" y="207"/>
                  <a:pt x="749" y="213"/>
                </a:cubicBezTo>
                <a:cubicBezTo>
                  <a:pt x="743" y="219"/>
                  <a:pt x="734" y="221"/>
                  <a:pt x="727" y="216"/>
                </a:cubicBezTo>
                <a:cubicBezTo>
                  <a:pt x="725" y="215"/>
                  <a:pt x="723" y="214"/>
                  <a:pt x="722" y="213"/>
                </a:cubicBezTo>
                <a:cubicBezTo>
                  <a:pt x="723" y="215"/>
                  <a:pt x="723" y="218"/>
                  <a:pt x="724" y="220"/>
                </a:cubicBezTo>
                <a:cubicBezTo>
                  <a:pt x="727" y="228"/>
                  <a:pt x="723" y="236"/>
                  <a:pt x="716" y="241"/>
                </a:cubicBezTo>
                <a:cubicBezTo>
                  <a:pt x="709" y="245"/>
                  <a:pt x="700" y="244"/>
                  <a:pt x="694" y="238"/>
                </a:cubicBezTo>
                <a:cubicBezTo>
                  <a:pt x="688" y="232"/>
                  <a:pt x="687" y="223"/>
                  <a:pt x="691" y="216"/>
                </a:cubicBezTo>
                <a:cubicBezTo>
                  <a:pt x="692" y="214"/>
                  <a:pt x="694" y="212"/>
                  <a:pt x="696" y="210"/>
                </a:cubicBezTo>
                <a:cubicBezTo>
                  <a:pt x="687" y="214"/>
                  <a:pt x="678" y="217"/>
                  <a:pt x="668" y="208"/>
                </a:cubicBezTo>
                <a:cubicBezTo>
                  <a:pt x="672" y="223"/>
                  <a:pt x="670" y="231"/>
                  <a:pt x="662" y="236"/>
                </a:cubicBezTo>
                <a:cubicBezTo>
                  <a:pt x="656" y="240"/>
                  <a:pt x="647" y="240"/>
                  <a:pt x="641" y="235"/>
                </a:cubicBezTo>
                <a:cubicBezTo>
                  <a:pt x="634" y="230"/>
                  <a:pt x="632" y="222"/>
                  <a:pt x="636" y="210"/>
                </a:cubicBezTo>
                <a:cubicBezTo>
                  <a:pt x="629" y="209"/>
                  <a:pt x="622" y="209"/>
                  <a:pt x="615" y="208"/>
                </a:cubicBezTo>
                <a:cubicBezTo>
                  <a:pt x="618" y="216"/>
                  <a:pt x="617" y="223"/>
                  <a:pt x="610" y="230"/>
                </a:cubicBezTo>
                <a:cubicBezTo>
                  <a:pt x="613" y="229"/>
                  <a:pt x="615" y="229"/>
                  <a:pt x="618" y="228"/>
                </a:cubicBezTo>
                <a:cubicBezTo>
                  <a:pt x="625" y="226"/>
                  <a:pt x="631" y="228"/>
                  <a:pt x="636" y="234"/>
                </a:cubicBezTo>
                <a:cubicBezTo>
                  <a:pt x="641" y="240"/>
                  <a:pt x="642" y="246"/>
                  <a:pt x="639" y="254"/>
                </a:cubicBezTo>
                <a:cubicBezTo>
                  <a:pt x="638" y="256"/>
                  <a:pt x="637" y="258"/>
                  <a:pt x="636" y="260"/>
                </a:cubicBezTo>
                <a:cubicBezTo>
                  <a:pt x="639" y="259"/>
                  <a:pt x="643" y="257"/>
                  <a:pt x="647" y="257"/>
                </a:cubicBezTo>
                <a:cubicBezTo>
                  <a:pt x="655" y="257"/>
                  <a:pt x="662" y="262"/>
                  <a:pt x="664" y="270"/>
                </a:cubicBezTo>
                <a:cubicBezTo>
                  <a:pt x="666" y="278"/>
                  <a:pt x="663" y="286"/>
                  <a:pt x="656" y="290"/>
                </a:cubicBezTo>
                <a:cubicBezTo>
                  <a:pt x="649" y="294"/>
                  <a:pt x="641" y="293"/>
                  <a:pt x="635" y="288"/>
                </a:cubicBezTo>
                <a:cubicBezTo>
                  <a:pt x="629" y="283"/>
                  <a:pt x="627" y="274"/>
                  <a:pt x="631" y="266"/>
                </a:cubicBezTo>
                <a:cubicBezTo>
                  <a:pt x="633" y="264"/>
                  <a:pt x="634" y="262"/>
                  <a:pt x="636" y="260"/>
                </a:cubicBezTo>
                <a:cubicBezTo>
                  <a:pt x="635" y="261"/>
                  <a:pt x="634" y="261"/>
                  <a:pt x="633" y="261"/>
                </a:cubicBezTo>
                <a:cubicBezTo>
                  <a:pt x="623" y="266"/>
                  <a:pt x="614" y="265"/>
                  <a:pt x="607" y="257"/>
                </a:cubicBezTo>
                <a:cubicBezTo>
                  <a:pt x="608" y="259"/>
                  <a:pt x="609" y="261"/>
                  <a:pt x="610" y="264"/>
                </a:cubicBezTo>
                <a:cubicBezTo>
                  <a:pt x="613" y="272"/>
                  <a:pt x="610" y="281"/>
                  <a:pt x="603" y="286"/>
                </a:cubicBezTo>
                <a:cubicBezTo>
                  <a:pt x="596" y="290"/>
                  <a:pt x="586" y="289"/>
                  <a:pt x="580" y="283"/>
                </a:cubicBezTo>
                <a:cubicBezTo>
                  <a:pt x="574" y="277"/>
                  <a:pt x="573" y="268"/>
                  <a:pt x="578" y="260"/>
                </a:cubicBezTo>
                <a:cubicBezTo>
                  <a:pt x="583" y="253"/>
                  <a:pt x="592" y="250"/>
                  <a:pt x="601" y="254"/>
                </a:cubicBezTo>
                <a:cubicBezTo>
                  <a:pt x="603" y="255"/>
                  <a:pt x="605" y="255"/>
                  <a:pt x="607" y="256"/>
                </a:cubicBezTo>
                <a:cubicBezTo>
                  <a:pt x="601" y="247"/>
                  <a:pt x="604" y="239"/>
                  <a:pt x="609" y="231"/>
                </a:cubicBezTo>
                <a:cubicBezTo>
                  <a:pt x="602" y="236"/>
                  <a:pt x="594" y="235"/>
                  <a:pt x="586" y="232"/>
                </a:cubicBezTo>
                <a:cubicBezTo>
                  <a:pt x="588" y="242"/>
                  <a:pt x="587" y="250"/>
                  <a:pt x="580" y="256"/>
                </a:cubicBezTo>
                <a:cubicBezTo>
                  <a:pt x="572" y="262"/>
                  <a:pt x="563" y="259"/>
                  <a:pt x="555" y="255"/>
                </a:cubicBezTo>
                <a:cubicBezTo>
                  <a:pt x="556" y="258"/>
                  <a:pt x="557" y="261"/>
                  <a:pt x="557" y="263"/>
                </a:cubicBezTo>
                <a:cubicBezTo>
                  <a:pt x="559" y="275"/>
                  <a:pt x="547" y="286"/>
                  <a:pt x="536" y="284"/>
                </a:cubicBezTo>
                <a:cubicBezTo>
                  <a:pt x="531" y="283"/>
                  <a:pt x="528" y="280"/>
                  <a:pt x="524" y="277"/>
                </a:cubicBezTo>
                <a:cubicBezTo>
                  <a:pt x="524" y="279"/>
                  <a:pt x="525" y="281"/>
                  <a:pt x="526" y="283"/>
                </a:cubicBezTo>
                <a:cubicBezTo>
                  <a:pt x="529" y="290"/>
                  <a:pt x="528" y="297"/>
                  <a:pt x="522" y="303"/>
                </a:cubicBezTo>
                <a:cubicBezTo>
                  <a:pt x="516" y="309"/>
                  <a:pt x="509" y="310"/>
                  <a:pt x="502" y="307"/>
                </a:cubicBezTo>
                <a:cubicBezTo>
                  <a:pt x="500" y="306"/>
                  <a:pt x="498" y="306"/>
                  <a:pt x="496" y="305"/>
                </a:cubicBezTo>
                <a:cubicBezTo>
                  <a:pt x="497" y="308"/>
                  <a:pt x="498" y="311"/>
                  <a:pt x="498" y="314"/>
                </a:cubicBezTo>
                <a:cubicBezTo>
                  <a:pt x="499" y="322"/>
                  <a:pt x="495" y="328"/>
                  <a:pt x="488" y="331"/>
                </a:cubicBezTo>
                <a:cubicBezTo>
                  <a:pt x="481" y="335"/>
                  <a:pt x="475" y="334"/>
                  <a:pt x="468" y="329"/>
                </a:cubicBezTo>
                <a:cubicBezTo>
                  <a:pt x="462" y="324"/>
                  <a:pt x="460" y="318"/>
                  <a:pt x="462" y="310"/>
                </a:cubicBezTo>
                <a:cubicBezTo>
                  <a:pt x="463" y="308"/>
                  <a:pt x="464" y="306"/>
                  <a:pt x="465" y="303"/>
                </a:cubicBezTo>
                <a:cubicBezTo>
                  <a:pt x="458" y="305"/>
                  <a:pt x="451" y="306"/>
                  <a:pt x="444" y="303"/>
                </a:cubicBezTo>
                <a:cubicBezTo>
                  <a:pt x="444" y="310"/>
                  <a:pt x="443" y="316"/>
                  <a:pt x="442" y="322"/>
                </a:cubicBezTo>
                <a:cubicBezTo>
                  <a:pt x="444" y="322"/>
                  <a:pt x="445" y="322"/>
                  <a:pt x="447" y="321"/>
                </a:cubicBezTo>
                <a:cubicBezTo>
                  <a:pt x="456" y="320"/>
                  <a:pt x="463" y="324"/>
                  <a:pt x="467" y="332"/>
                </a:cubicBezTo>
                <a:cubicBezTo>
                  <a:pt x="470" y="339"/>
                  <a:pt x="468" y="348"/>
                  <a:pt x="462" y="353"/>
                </a:cubicBezTo>
                <a:cubicBezTo>
                  <a:pt x="456" y="359"/>
                  <a:pt x="447" y="360"/>
                  <a:pt x="440" y="355"/>
                </a:cubicBezTo>
                <a:cubicBezTo>
                  <a:pt x="433" y="351"/>
                  <a:pt x="430" y="343"/>
                  <a:pt x="432" y="334"/>
                </a:cubicBezTo>
                <a:cubicBezTo>
                  <a:pt x="433" y="332"/>
                  <a:pt x="434" y="331"/>
                  <a:pt x="434" y="329"/>
                </a:cubicBezTo>
                <a:cubicBezTo>
                  <a:pt x="430" y="329"/>
                  <a:pt x="427" y="330"/>
                  <a:pt x="423" y="329"/>
                </a:cubicBezTo>
                <a:cubicBezTo>
                  <a:pt x="420" y="329"/>
                  <a:pt x="417" y="328"/>
                  <a:pt x="413" y="327"/>
                </a:cubicBezTo>
                <a:cubicBezTo>
                  <a:pt x="414" y="331"/>
                  <a:pt x="415" y="334"/>
                  <a:pt x="414" y="337"/>
                </a:cubicBezTo>
                <a:cubicBezTo>
                  <a:pt x="414" y="340"/>
                  <a:pt x="413" y="344"/>
                  <a:pt x="412" y="347"/>
                </a:cubicBezTo>
                <a:cubicBezTo>
                  <a:pt x="425" y="345"/>
                  <a:pt x="433" y="348"/>
                  <a:pt x="437" y="356"/>
                </a:cubicBezTo>
                <a:cubicBezTo>
                  <a:pt x="440" y="364"/>
                  <a:pt x="439" y="373"/>
                  <a:pt x="433" y="378"/>
                </a:cubicBezTo>
                <a:cubicBezTo>
                  <a:pt x="426" y="384"/>
                  <a:pt x="417" y="384"/>
                  <a:pt x="410" y="380"/>
                </a:cubicBezTo>
                <a:cubicBezTo>
                  <a:pt x="402" y="375"/>
                  <a:pt x="400" y="367"/>
                  <a:pt x="404" y="354"/>
                </a:cubicBezTo>
                <a:cubicBezTo>
                  <a:pt x="397" y="354"/>
                  <a:pt x="390" y="353"/>
                  <a:pt x="384" y="352"/>
                </a:cubicBezTo>
                <a:cubicBezTo>
                  <a:pt x="384" y="358"/>
                  <a:pt x="383" y="365"/>
                  <a:pt x="383" y="372"/>
                </a:cubicBezTo>
                <a:cubicBezTo>
                  <a:pt x="384" y="372"/>
                  <a:pt x="385" y="371"/>
                  <a:pt x="387" y="371"/>
                </a:cubicBezTo>
                <a:cubicBezTo>
                  <a:pt x="396" y="370"/>
                  <a:pt x="404" y="373"/>
                  <a:pt x="407" y="381"/>
                </a:cubicBezTo>
                <a:cubicBezTo>
                  <a:pt x="411" y="389"/>
                  <a:pt x="409" y="397"/>
                  <a:pt x="403" y="403"/>
                </a:cubicBezTo>
                <a:cubicBezTo>
                  <a:pt x="397" y="408"/>
                  <a:pt x="388" y="409"/>
                  <a:pt x="381" y="405"/>
                </a:cubicBezTo>
                <a:cubicBezTo>
                  <a:pt x="373" y="400"/>
                  <a:pt x="370" y="392"/>
                  <a:pt x="373" y="383"/>
                </a:cubicBezTo>
                <a:cubicBezTo>
                  <a:pt x="373" y="382"/>
                  <a:pt x="374" y="380"/>
                  <a:pt x="374" y="379"/>
                </a:cubicBezTo>
                <a:cubicBezTo>
                  <a:pt x="368" y="378"/>
                  <a:pt x="362" y="378"/>
                  <a:pt x="355" y="378"/>
                </a:cubicBezTo>
                <a:cubicBezTo>
                  <a:pt x="357" y="385"/>
                  <a:pt x="356" y="393"/>
                  <a:pt x="350" y="399"/>
                </a:cubicBezTo>
                <a:cubicBezTo>
                  <a:pt x="352" y="398"/>
                  <a:pt x="353" y="398"/>
                  <a:pt x="355" y="397"/>
                </a:cubicBezTo>
                <a:cubicBezTo>
                  <a:pt x="363" y="395"/>
                  <a:pt x="370" y="396"/>
                  <a:pt x="376" y="403"/>
                </a:cubicBezTo>
                <a:cubicBezTo>
                  <a:pt x="381" y="408"/>
                  <a:pt x="381" y="417"/>
                  <a:pt x="377" y="425"/>
                </a:cubicBezTo>
                <a:cubicBezTo>
                  <a:pt x="376" y="426"/>
                  <a:pt x="376" y="427"/>
                  <a:pt x="375" y="428"/>
                </a:cubicBezTo>
                <a:cubicBezTo>
                  <a:pt x="374" y="429"/>
                  <a:pt x="373" y="430"/>
                  <a:pt x="372" y="431"/>
                </a:cubicBezTo>
                <a:cubicBezTo>
                  <a:pt x="371" y="432"/>
                  <a:pt x="369" y="432"/>
                  <a:pt x="368" y="432"/>
                </a:cubicBezTo>
                <a:cubicBezTo>
                  <a:pt x="360" y="435"/>
                  <a:pt x="352" y="433"/>
                  <a:pt x="347" y="427"/>
                </a:cubicBezTo>
                <a:cubicBezTo>
                  <a:pt x="342" y="420"/>
                  <a:pt x="341" y="413"/>
                  <a:pt x="345" y="406"/>
                </a:cubicBezTo>
                <a:cubicBezTo>
                  <a:pt x="346" y="405"/>
                  <a:pt x="346" y="403"/>
                  <a:pt x="347" y="402"/>
                </a:cubicBezTo>
                <a:cubicBezTo>
                  <a:pt x="339" y="404"/>
                  <a:pt x="332" y="405"/>
                  <a:pt x="326" y="401"/>
                </a:cubicBezTo>
                <a:cubicBezTo>
                  <a:pt x="325" y="409"/>
                  <a:pt x="324" y="415"/>
                  <a:pt x="324" y="422"/>
                </a:cubicBezTo>
                <a:cubicBezTo>
                  <a:pt x="325" y="422"/>
                  <a:pt x="328" y="421"/>
                  <a:pt x="330" y="421"/>
                </a:cubicBezTo>
                <a:cubicBezTo>
                  <a:pt x="343" y="420"/>
                  <a:pt x="352" y="431"/>
                  <a:pt x="350" y="443"/>
                </a:cubicBezTo>
                <a:cubicBezTo>
                  <a:pt x="349" y="446"/>
                  <a:pt x="347" y="449"/>
                  <a:pt x="346" y="452"/>
                </a:cubicBezTo>
                <a:cubicBezTo>
                  <a:pt x="348" y="452"/>
                  <a:pt x="350" y="451"/>
                  <a:pt x="352" y="451"/>
                </a:cubicBezTo>
                <a:cubicBezTo>
                  <a:pt x="360" y="449"/>
                  <a:pt x="368" y="452"/>
                  <a:pt x="372" y="460"/>
                </a:cubicBezTo>
                <a:cubicBezTo>
                  <a:pt x="376" y="466"/>
                  <a:pt x="375" y="475"/>
                  <a:pt x="370" y="480"/>
                </a:cubicBezTo>
                <a:cubicBezTo>
                  <a:pt x="365" y="486"/>
                  <a:pt x="356" y="488"/>
                  <a:pt x="349" y="485"/>
                </a:cubicBezTo>
                <a:cubicBezTo>
                  <a:pt x="346" y="484"/>
                  <a:pt x="344" y="483"/>
                  <a:pt x="342" y="482"/>
                </a:cubicBezTo>
                <a:cubicBezTo>
                  <a:pt x="346" y="488"/>
                  <a:pt x="347" y="494"/>
                  <a:pt x="344" y="500"/>
                </a:cubicBezTo>
                <a:cubicBezTo>
                  <a:pt x="341" y="509"/>
                  <a:pt x="330" y="514"/>
                  <a:pt x="322" y="511"/>
                </a:cubicBezTo>
                <a:cubicBezTo>
                  <a:pt x="312" y="507"/>
                  <a:pt x="307" y="498"/>
                  <a:pt x="310" y="488"/>
                </a:cubicBezTo>
                <a:cubicBezTo>
                  <a:pt x="311" y="485"/>
                  <a:pt x="312" y="482"/>
                  <a:pt x="313" y="479"/>
                </a:cubicBezTo>
                <a:cubicBezTo>
                  <a:pt x="306" y="484"/>
                  <a:pt x="298" y="483"/>
                  <a:pt x="292" y="481"/>
                </a:cubicBezTo>
                <a:cubicBezTo>
                  <a:pt x="291" y="488"/>
                  <a:pt x="290" y="494"/>
                  <a:pt x="290" y="500"/>
                </a:cubicBezTo>
                <a:cubicBezTo>
                  <a:pt x="292" y="500"/>
                  <a:pt x="295" y="500"/>
                  <a:pt x="298" y="500"/>
                </a:cubicBezTo>
                <a:cubicBezTo>
                  <a:pt x="309" y="500"/>
                  <a:pt x="317" y="509"/>
                  <a:pt x="316" y="520"/>
                </a:cubicBezTo>
                <a:cubicBezTo>
                  <a:pt x="315" y="530"/>
                  <a:pt x="305" y="538"/>
                  <a:pt x="295" y="536"/>
                </a:cubicBezTo>
                <a:cubicBezTo>
                  <a:pt x="284" y="535"/>
                  <a:pt x="277" y="525"/>
                  <a:pt x="279" y="515"/>
                </a:cubicBezTo>
                <a:cubicBezTo>
                  <a:pt x="280" y="512"/>
                  <a:pt x="281" y="510"/>
                  <a:pt x="281" y="508"/>
                </a:cubicBezTo>
                <a:cubicBezTo>
                  <a:pt x="274" y="507"/>
                  <a:pt x="267" y="506"/>
                  <a:pt x="260" y="506"/>
                </a:cubicBezTo>
                <a:cubicBezTo>
                  <a:pt x="263" y="512"/>
                  <a:pt x="262" y="519"/>
                  <a:pt x="258" y="527"/>
                </a:cubicBezTo>
                <a:cubicBezTo>
                  <a:pt x="260" y="526"/>
                  <a:pt x="261" y="526"/>
                  <a:pt x="262" y="526"/>
                </a:cubicBezTo>
                <a:cubicBezTo>
                  <a:pt x="272" y="524"/>
                  <a:pt x="280" y="527"/>
                  <a:pt x="284" y="535"/>
                </a:cubicBezTo>
                <a:cubicBezTo>
                  <a:pt x="288" y="543"/>
                  <a:pt x="287" y="551"/>
                  <a:pt x="279" y="558"/>
                </a:cubicBezTo>
                <a:cubicBezTo>
                  <a:pt x="279" y="558"/>
                  <a:pt x="279" y="558"/>
                  <a:pt x="279" y="558"/>
                </a:cubicBezTo>
                <a:cubicBezTo>
                  <a:pt x="281" y="557"/>
                  <a:pt x="284" y="556"/>
                  <a:pt x="287" y="555"/>
                </a:cubicBezTo>
                <a:cubicBezTo>
                  <a:pt x="295" y="553"/>
                  <a:pt x="303" y="556"/>
                  <a:pt x="307" y="563"/>
                </a:cubicBezTo>
                <a:cubicBezTo>
                  <a:pt x="312" y="570"/>
                  <a:pt x="311" y="579"/>
                  <a:pt x="305" y="585"/>
                </a:cubicBezTo>
                <a:cubicBezTo>
                  <a:pt x="300" y="591"/>
                  <a:pt x="291" y="592"/>
                  <a:pt x="284" y="588"/>
                </a:cubicBezTo>
                <a:cubicBezTo>
                  <a:pt x="282" y="587"/>
                  <a:pt x="280" y="586"/>
                  <a:pt x="278" y="584"/>
                </a:cubicBezTo>
                <a:cubicBezTo>
                  <a:pt x="279" y="586"/>
                  <a:pt x="280" y="589"/>
                  <a:pt x="280" y="591"/>
                </a:cubicBezTo>
                <a:cubicBezTo>
                  <a:pt x="283" y="598"/>
                  <a:pt x="281" y="606"/>
                  <a:pt x="275" y="611"/>
                </a:cubicBezTo>
                <a:cubicBezTo>
                  <a:pt x="269" y="616"/>
                  <a:pt x="261" y="617"/>
                  <a:pt x="254" y="613"/>
                </a:cubicBezTo>
                <a:cubicBezTo>
                  <a:pt x="252" y="612"/>
                  <a:pt x="250" y="610"/>
                  <a:pt x="248" y="609"/>
                </a:cubicBezTo>
                <a:cubicBezTo>
                  <a:pt x="248" y="609"/>
                  <a:pt x="248" y="609"/>
                  <a:pt x="248" y="609"/>
                </a:cubicBezTo>
                <a:cubicBezTo>
                  <a:pt x="249" y="611"/>
                  <a:pt x="250" y="614"/>
                  <a:pt x="251" y="617"/>
                </a:cubicBezTo>
                <a:cubicBezTo>
                  <a:pt x="253" y="624"/>
                  <a:pt x="251" y="632"/>
                  <a:pt x="245" y="637"/>
                </a:cubicBezTo>
                <a:cubicBezTo>
                  <a:pt x="239" y="641"/>
                  <a:pt x="231" y="642"/>
                  <a:pt x="224" y="638"/>
                </a:cubicBezTo>
                <a:cubicBezTo>
                  <a:pt x="222" y="637"/>
                  <a:pt x="221" y="636"/>
                  <a:pt x="219" y="635"/>
                </a:cubicBezTo>
                <a:cubicBezTo>
                  <a:pt x="223" y="643"/>
                  <a:pt x="224" y="652"/>
                  <a:pt x="218" y="660"/>
                </a:cubicBezTo>
                <a:cubicBezTo>
                  <a:pt x="228" y="657"/>
                  <a:pt x="236" y="659"/>
                  <a:pt x="244" y="665"/>
                </a:cubicBezTo>
                <a:cubicBezTo>
                  <a:pt x="245" y="667"/>
                  <a:pt x="245" y="669"/>
                  <a:pt x="246" y="671"/>
                </a:cubicBezTo>
                <a:cubicBezTo>
                  <a:pt x="248" y="679"/>
                  <a:pt x="246" y="685"/>
                  <a:pt x="241" y="690"/>
                </a:cubicBezTo>
                <a:cubicBezTo>
                  <a:pt x="235" y="695"/>
                  <a:pt x="229" y="696"/>
                  <a:pt x="222" y="694"/>
                </a:cubicBezTo>
                <a:cubicBezTo>
                  <a:pt x="220" y="693"/>
                  <a:pt x="217" y="692"/>
                  <a:pt x="215" y="690"/>
                </a:cubicBezTo>
                <a:cubicBezTo>
                  <a:pt x="215" y="690"/>
                  <a:pt x="214" y="689"/>
                  <a:pt x="213" y="689"/>
                </a:cubicBezTo>
                <a:cubicBezTo>
                  <a:pt x="209" y="680"/>
                  <a:pt x="209" y="672"/>
                  <a:pt x="215" y="663"/>
                </a:cubicBezTo>
                <a:cubicBezTo>
                  <a:pt x="208" y="667"/>
                  <a:pt x="200" y="668"/>
                  <a:pt x="193" y="664"/>
                </a:cubicBezTo>
                <a:cubicBezTo>
                  <a:pt x="193" y="668"/>
                  <a:pt x="194" y="671"/>
                  <a:pt x="193" y="674"/>
                </a:cubicBezTo>
                <a:cubicBezTo>
                  <a:pt x="193" y="677"/>
                  <a:pt x="192" y="681"/>
                  <a:pt x="191" y="684"/>
                </a:cubicBezTo>
                <a:cubicBezTo>
                  <a:pt x="200" y="681"/>
                  <a:pt x="207" y="683"/>
                  <a:pt x="213" y="689"/>
                </a:cubicBezTo>
                <a:cubicBezTo>
                  <a:pt x="214" y="689"/>
                  <a:pt x="215" y="690"/>
                  <a:pt x="215" y="690"/>
                </a:cubicBezTo>
                <a:cubicBezTo>
                  <a:pt x="220" y="700"/>
                  <a:pt x="219" y="709"/>
                  <a:pt x="211" y="716"/>
                </a:cubicBezTo>
                <a:cubicBezTo>
                  <a:pt x="202" y="722"/>
                  <a:pt x="194" y="721"/>
                  <a:pt x="185" y="715"/>
                </a:cubicBezTo>
                <a:cubicBezTo>
                  <a:pt x="190" y="725"/>
                  <a:pt x="189" y="733"/>
                  <a:pt x="183" y="740"/>
                </a:cubicBezTo>
                <a:cubicBezTo>
                  <a:pt x="185" y="740"/>
                  <a:pt x="187" y="739"/>
                  <a:pt x="190" y="738"/>
                </a:cubicBezTo>
                <a:cubicBezTo>
                  <a:pt x="198" y="736"/>
                  <a:pt x="207" y="740"/>
                  <a:pt x="211" y="747"/>
                </a:cubicBezTo>
                <a:cubicBezTo>
                  <a:pt x="214" y="755"/>
                  <a:pt x="213" y="763"/>
                  <a:pt x="207" y="769"/>
                </a:cubicBezTo>
                <a:cubicBezTo>
                  <a:pt x="201" y="775"/>
                  <a:pt x="192" y="776"/>
                  <a:pt x="185" y="772"/>
                </a:cubicBezTo>
                <a:cubicBezTo>
                  <a:pt x="183" y="770"/>
                  <a:pt x="181" y="768"/>
                  <a:pt x="179" y="767"/>
                </a:cubicBezTo>
                <a:cubicBezTo>
                  <a:pt x="180" y="769"/>
                  <a:pt x="181" y="771"/>
                  <a:pt x="182" y="774"/>
                </a:cubicBezTo>
                <a:cubicBezTo>
                  <a:pt x="184" y="781"/>
                  <a:pt x="183" y="788"/>
                  <a:pt x="178" y="793"/>
                </a:cubicBezTo>
                <a:cubicBezTo>
                  <a:pt x="173" y="799"/>
                  <a:pt x="166" y="801"/>
                  <a:pt x="159" y="799"/>
                </a:cubicBezTo>
                <a:cubicBezTo>
                  <a:pt x="157" y="798"/>
                  <a:pt x="156" y="798"/>
                  <a:pt x="155" y="797"/>
                </a:cubicBezTo>
                <a:cubicBezTo>
                  <a:pt x="154" y="804"/>
                  <a:pt x="153" y="811"/>
                  <a:pt x="152" y="818"/>
                </a:cubicBezTo>
                <a:cubicBezTo>
                  <a:pt x="160" y="815"/>
                  <a:pt x="168" y="816"/>
                  <a:pt x="175" y="823"/>
                </a:cubicBezTo>
                <a:cubicBezTo>
                  <a:pt x="175" y="823"/>
                  <a:pt x="175" y="823"/>
                  <a:pt x="175" y="823"/>
                </a:cubicBezTo>
                <a:cubicBezTo>
                  <a:pt x="175" y="823"/>
                  <a:pt x="175" y="823"/>
                  <a:pt x="175" y="823"/>
                </a:cubicBezTo>
                <a:cubicBezTo>
                  <a:pt x="175" y="823"/>
                  <a:pt x="175" y="823"/>
                  <a:pt x="175" y="823"/>
                </a:cubicBezTo>
                <a:cubicBezTo>
                  <a:pt x="175" y="823"/>
                  <a:pt x="175" y="823"/>
                  <a:pt x="175" y="823"/>
                </a:cubicBezTo>
                <a:cubicBezTo>
                  <a:pt x="175" y="823"/>
                  <a:pt x="175" y="823"/>
                  <a:pt x="175" y="823"/>
                </a:cubicBezTo>
                <a:cubicBezTo>
                  <a:pt x="180" y="831"/>
                  <a:pt x="180" y="839"/>
                  <a:pt x="175" y="846"/>
                </a:cubicBezTo>
                <a:cubicBezTo>
                  <a:pt x="175" y="847"/>
                  <a:pt x="174" y="848"/>
                  <a:pt x="174" y="849"/>
                </a:cubicBezTo>
                <a:cubicBezTo>
                  <a:pt x="166" y="854"/>
                  <a:pt x="157" y="857"/>
                  <a:pt x="148" y="850"/>
                </a:cubicBezTo>
                <a:cubicBezTo>
                  <a:pt x="150" y="858"/>
                  <a:pt x="150" y="865"/>
                  <a:pt x="145" y="873"/>
                </a:cubicBezTo>
                <a:cubicBezTo>
                  <a:pt x="155" y="870"/>
                  <a:pt x="163" y="871"/>
                  <a:pt x="169" y="877"/>
                </a:cubicBezTo>
                <a:cubicBezTo>
                  <a:pt x="169" y="878"/>
                  <a:pt x="169" y="878"/>
                  <a:pt x="169" y="878"/>
                </a:cubicBezTo>
                <a:cubicBezTo>
                  <a:pt x="176" y="885"/>
                  <a:pt x="174" y="894"/>
                  <a:pt x="170" y="903"/>
                </a:cubicBezTo>
                <a:cubicBezTo>
                  <a:pt x="173" y="902"/>
                  <a:pt x="174" y="901"/>
                  <a:pt x="175" y="901"/>
                </a:cubicBezTo>
                <a:cubicBezTo>
                  <a:pt x="184" y="899"/>
                  <a:pt x="191" y="902"/>
                  <a:pt x="195" y="909"/>
                </a:cubicBezTo>
                <a:cubicBezTo>
                  <a:pt x="200" y="916"/>
                  <a:pt x="199" y="923"/>
                  <a:pt x="194" y="930"/>
                </a:cubicBezTo>
                <a:cubicBezTo>
                  <a:pt x="193" y="932"/>
                  <a:pt x="192" y="933"/>
                  <a:pt x="191" y="935"/>
                </a:cubicBezTo>
                <a:cubicBezTo>
                  <a:pt x="184" y="938"/>
                  <a:pt x="176" y="938"/>
                  <a:pt x="169" y="935"/>
                </a:cubicBezTo>
                <a:cubicBezTo>
                  <a:pt x="169" y="941"/>
                  <a:pt x="169" y="946"/>
                  <a:pt x="168" y="951"/>
                </a:cubicBezTo>
                <a:cubicBezTo>
                  <a:pt x="168" y="953"/>
                  <a:pt x="166" y="956"/>
                  <a:pt x="166" y="958"/>
                </a:cubicBezTo>
                <a:cubicBezTo>
                  <a:pt x="174" y="953"/>
                  <a:pt x="181" y="955"/>
                  <a:pt x="189" y="959"/>
                </a:cubicBezTo>
                <a:cubicBezTo>
                  <a:pt x="185" y="950"/>
                  <a:pt x="186" y="942"/>
                  <a:pt x="191" y="935"/>
                </a:cubicBezTo>
                <a:cubicBezTo>
                  <a:pt x="193" y="934"/>
                  <a:pt x="195" y="933"/>
                  <a:pt x="197" y="932"/>
                </a:cubicBezTo>
                <a:cubicBezTo>
                  <a:pt x="205" y="929"/>
                  <a:pt x="214" y="931"/>
                  <a:pt x="219" y="938"/>
                </a:cubicBezTo>
                <a:cubicBezTo>
                  <a:pt x="224" y="944"/>
                  <a:pt x="224" y="954"/>
                  <a:pt x="219" y="960"/>
                </a:cubicBezTo>
                <a:cubicBezTo>
                  <a:pt x="213" y="967"/>
                  <a:pt x="204" y="969"/>
                  <a:pt x="196" y="965"/>
                </a:cubicBezTo>
                <a:cubicBezTo>
                  <a:pt x="194" y="964"/>
                  <a:pt x="193" y="963"/>
                  <a:pt x="191" y="962"/>
                </a:cubicBezTo>
                <a:cubicBezTo>
                  <a:pt x="192" y="964"/>
                  <a:pt x="192" y="965"/>
                  <a:pt x="193" y="967"/>
                </a:cubicBezTo>
                <a:cubicBezTo>
                  <a:pt x="195" y="975"/>
                  <a:pt x="193" y="983"/>
                  <a:pt x="187" y="988"/>
                </a:cubicBezTo>
                <a:cubicBezTo>
                  <a:pt x="181" y="993"/>
                  <a:pt x="174" y="993"/>
                  <a:pt x="166" y="990"/>
                </a:cubicBezTo>
                <a:cubicBezTo>
                  <a:pt x="165" y="989"/>
                  <a:pt x="164" y="988"/>
                  <a:pt x="162" y="987"/>
                </a:cubicBezTo>
                <a:cubicBezTo>
                  <a:pt x="165" y="995"/>
                  <a:pt x="166" y="1003"/>
                  <a:pt x="160" y="1012"/>
                </a:cubicBezTo>
                <a:cubicBezTo>
                  <a:pt x="171" y="1007"/>
                  <a:pt x="179" y="1010"/>
                  <a:pt x="186" y="1017"/>
                </a:cubicBezTo>
                <a:cubicBezTo>
                  <a:pt x="190" y="1024"/>
                  <a:pt x="190" y="1032"/>
                  <a:pt x="185" y="1041"/>
                </a:cubicBezTo>
                <a:cubicBezTo>
                  <a:pt x="188" y="1040"/>
                  <a:pt x="189" y="1040"/>
                  <a:pt x="190" y="1039"/>
                </a:cubicBezTo>
                <a:cubicBezTo>
                  <a:pt x="198" y="1037"/>
                  <a:pt x="206" y="1040"/>
                  <a:pt x="210" y="1047"/>
                </a:cubicBezTo>
                <a:cubicBezTo>
                  <a:pt x="215" y="1054"/>
                  <a:pt x="214" y="1062"/>
                  <a:pt x="209" y="1069"/>
                </a:cubicBezTo>
                <a:cubicBezTo>
                  <a:pt x="208" y="1070"/>
                  <a:pt x="207" y="1072"/>
                  <a:pt x="207" y="1073"/>
                </a:cubicBezTo>
                <a:cubicBezTo>
                  <a:pt x="198" y="1076"/>
                  <a:pt x="190" y="1077"/>
                  <a:pt x="182" y="1071"/>
                </a:cubicBezTo>
                <a:cubicBezTo>
                  <a:pt x="186" y="1079"/>
                  <a:pt x="185" y="1087"/>
                  <a:pt x="181" y="1096"/>
                </a:cubicBezTo>
                <a:cubicBezTo>
                  <a:pt x="190" y="1091"/>
                  <a:pt x="197" y="1094"/>
                  <a:pt x="204" y="1097"/>
                </a:cubicBezTo>
                <a:cubicBezTo>
                  <a:pt x="201" y="1090"/>
                  <a:pt x="200" y="1084"/>
                  <a:pt x="205" y="1077"/>
                </a:cubicBezTo>
                <a:cubicBezTo>
                  <a:pt x="205" y="1076"/>
                  <a:pt x="206" y="1074"/>
                  <a:pt x="207" y="1073"/>
                </a:cubicBezTo>
                <a:cubicBezTo>
                  <a:pt x="208" y="1072"/>
                  <a:pt x="210" y="1071"/>
                  <a:pt x="212" y="1071"/>
                </a:cubicBezTo>
                <a:cubicBezTo>
                  <a:pt x="220" y="1067"/>
                  <a:pt x="229" y="1069"/>
                  <a:pt x="235" y="1076"/>
                </a:cubicBezTo>
                <a:cubicBezTo>
                  <a:pt x="239" y="1083"/>
                  <a:pt x="239" y="1092"/>
                  <a:pt x="234" y="1098"/>
                </a:cubicBezTo>
                <a:cubicBezTo>
                  <a:pt x="228" y="1105"/>
                  <a:pt x="219" y="1107"/>
                  <a:pt x="211" y="1103"/>
                </a:cubicBezTo>
                <a:cubicBezTo>
                  <a:pt x="209" y="1102"/>
                  <a:pt x="208" y="1101"/>
                  <a:pt x="207" y="1100"/>
                </a:cubicBezTo>
                <a:cubicBezTo>
                  <a:pt x="207" y="1102"/>
                  <a:pt x="208" y="1104"/>
                  <a:pt x="208" y="1106"/>
                </a:cubicBezTo>
                <a:cubicBezTo>
                  <a:pt x="211" y="1113"/>
                  <a:pt x="209" y="1120"/>
                  <a:pt x="204" y="1125"/>
                </a:cubicBezTo>
                <a:cubicBezTo>
                  <a:pt x="198" y="1131"/>
                  <a:pt x="191" y="1132"/>
                  <a:pt x="184" y="1129"/>
                </a:cubicBezTo>
                <a:cubicBezTo>
                  <a:pt x="182" y="1128"/>
                  <a:pt x="180" y="1128"/>
                  <a:pt x="178" y="1126"/>
                </a:cubicBezTo>
                <a:cubicBezTo>
                  <a:pt x="181" y="1134"/>
                  <a:pt x="180" y="1142"/>
                  <a:pt x="176" y="1149"/>
                </a:cubicBezTo>
                <a:cubicBezTo>
                  <a:pt x="186" y="1146"/>
                  <a:pt x="194" y="1147"/>
                  <a:pt x="200" y="1154"/>
                </a:cubicBezTo>
                <a:cubicBezTo>
                  <a:pt x="200" y="1154"/>
                  <a:pt x="200" y="1154"/>
                  <a:pt x="200" y="1154"/>
                </a:cubicBezTo>
                <a:cubicBezTo>
                  <a:pt x="200" y="1152"/>
                  <a:pt x="199" y="1149"/>
                  <a:pt x="198" y="1147"/>
                </a:cubicBezTo>
                <a:cubicBezTo>
                  <a:pt x="196" y="1139"/>
                  <a:pt x="198" y="1132"/>
                  <a:pt x="204" y="1127"/>
                </a:cubicBezTo>
                <a:cubicBezTo>
                  <a:pt x="210" y="1122"/>
                  <a:pt x="217" y="1122"/>
                  <a:pt x="224" y="1125"/>
                </a:cubicBezTo>
                <a:cubicBezTo>
                  <a:pt x="226" y="1126"/>
                  <a:pt x="228" y="1127"/>
                  <a:pt x="230" y="1128"/>
                </a:cubicBezTo>
                <a:cubicBezTo>
                  <a:pt x="229" y="1124"/>
                  <a:pt x="227" y="1120"/>
                  <a:pt x="227" y="1117"/>
                </a:cubicBezTo>
                <a:cubicBezTo>
                  <a:pt x="226" y="1109"/>
                  <a:pt x="232" y="1102"/>
                  <a:pt x="240" y="1100"/>
                </a:cubicBezTo>
                <a:cubicBezTo>
                  <a:pt x="247" y="1097"/>
                  <a:pt x="255" y="1100"/>
                  <a:pt x="260" y="1107"/>
                </a:cubicBezTo>
                <a:cubicBezTo>
                  <a:pt x="264" y="1114"/>
                  <a:pt x="263" y="1122"/>
                  <a:pt x="258" y="1128"/>
                </a:cubicBezTo>
                <a:cubicBezTo>
                  <a:pt x="253" y="1134"/>
                  <a:pt x="245" y="1137"/>
                  <a:pt x="237" y="1133"/>
                </a:cubicBezTo>
                <a:cubicBezTo>
                  <a:pt x="235" y="1132"/>
                  <a:pt x="233" y="1130"/>
                  <a:pt x="230" y="1129"/>
                </a:cubicBezTo>
                <a:cubicBezTo>
                  <a:pt x="231" y="1131"/>
                  <a:pt x="232" y="1133"/>
                  <a:pt x="233" y="1135"/>
                </a:cubicBezTo>
                <a:cubicBezTo>
                  <a:pt x="235" y="1143"/>
                  <a:pt x="234" y="1149"/>
                  <a:pt x="228" y="1155"/>
                </a:cubicBezTo>
                <a:cubicBezTo>
                  <a:pt x="222" y="1160"/>
                  <a:pt x="216" y="1161"/>
                  <a:pt x="208" y="1159"/>
                </a:cubicBezTo>
                <a:cubicBezTo>
                  <a:pt x="206" y="1158"/>
                  <a:pt x="204" y="1157"/>
                  <a:pt x="202" y="1156"/>
                </a:cubicBezTo>
                <a:cubicBezTo>
                  <a:pt x="206" y="1164"/>
                  <a:pt x="205" y="1171"/>
                  <a:pt x="201" y="1180"/>
                </a:cubicBezTo>
                <a:cubicBezTo>
                  <a:pt x="211" y="1176"/>
                  <a:pt x="219" y="1178"/>
                  <a:pt x="226" y="1185"/>
                </a:cubicBezTo>
                <a:cubicBezTo>
                  <a:pt x="226" y="1185"/>
                  <a:pt x="226" y="1185"/>
                  <a:pt x="226" y="1185"/>
                </a:cubicBezTo>
                <a:cubicBezTo>
                  <a:pt x="226" y="1185"/>
                  <a:pt x="226" y="1185"/>
                  <a:pt x="226" y="1185"/>
                </a:cubicBezTo>
                <a:cubicBezTo>
                  <a:pt x="226" y="1185"/>
                  <a:pt x="226" y="1185"/>
                  <a:pt x="226" y="1185"/>
                </a:cubicBezTo>
                <a:cubicBezTo>
                  <a:pt x="230" y="1192"/>
                  <a:pt x="230" y="1200"/>
                  <a:pt x="226" y="1208"/>
                </a:cubicBezTo>
                <a:cubicBezTo>
                  <a:pt x="236" y="1205"/>
                  <a:pt x="244" y="1206"/>
                  <a:pt x="250" y="1214"/>
                </a:cubicBezTo>
                <a:cubicBezTo>
                  <a:pt x="256" y="1223"/>
                  <a:pt x="254" y="1231"/>
                  <a:pt x="248" y="1240"/>
                </a:cubicBezTo>
                <a:cubicBezTo>
                  <a:pt x="258" y="1235"/>
                  <a:pt x="266" y="1235"/>
                  <a:pt x="273" y="1243"/>
                </a:cubicBezTo>
                <a:cubicBezTo>
                  <a:pt x="281" y="1251"/>
                  <a:pt x="279" y="1260"/>
                  <a:pt x="273" y="1269"/>
                </a:cubicBezTo>
                <a:cubicBezTo>
                  <a:pt x="276" y="1268"/>
                  <a:pt x="278" y="1268"/>
                  <a:pt x="280" y="1267"/>
                </a:cubicBezTo>
                <a:cubicBezTo>
                  <a:pt x="288" y="1265"/>
                  <a:pt x="295" y="1268"/>
                  <a:pt x="300" y="1274"/>
                </a:cubicBezTo>
                <a:cubicBezTo>
                  <a:pt x="304" y="1281"/>
                  <a:pt x="304" y="1288"/>
                  <a:pt x="300" y="1295"/>
                </a:cubicBezTo>
                <a:cubicBezTo>
                  <a:pt x="299" y="1297"/>
                  <a:pt x="298" y="1298"/>
                  <a:pt x="297" y="1300"/>
                </a:cubicBezTo>
                <a:cubicBezTo>
                  <a:pt x="289" y="1303"/>
                  <a:pt x="281" y="1305"/>
                  <a:pt x="274" y="1300"/>
                </a:cubicBezTo>
                <a:cubicBezTo>
                  <a:pt x="274" y="1307"/>
                  <a:pt x="273" y="1314"/>
                  <a:pt x="273" y="1321"/>
                </a:cubicBezTo>
                <a:cubicBezTo>
                  <a:pt x="280" y="1318"/>
                  <a:pt x="287" y="1322"/>
                  <a:pt x="295" y="1324"/>
                </a:cubicBezTo>
                <a:cubicBezTo>
                  <a:pt x="290" y="1315"/>
                  <a:pt x="292" y="1307"/>
                  <a:pt x="297" y="1300"/>
                </a:cubicBezTo>
                <a:cubicBezTo>
                  <a:pt x="299" y="1299"/>
                  <a:pt x="300" y="1298"/>
                  <a:pt x="302" y="1298"/>
                </a:cubicBezTo>
                <a:cubicBezTo>
                  <a:pt x="310" y="1294"/>
                  <a:pt x="318" y="1296"/>
                  <a:pt x="324" y="1302"/>
                </a:cubicBezTo>
                <a:cubicBezTo>
                  <a:pt x="329" y="1308"/>
                  <a:pt x="330" y="1317"/>
                  <a:pt x="326" y="1324"/>
                </a:cubicBezTo>
                <a:cubicBezTo>
                  <a:pt x="325" y="1325"/>
                  <a:pt x="324" y="1327"/>
                  <a:pt x="322" y="1329"/>
                </a:cubicBezTo>
                <a:cubicBezTo>
                  <a:pt x="312" y="1334"/>
                  <a:pt x="303" y="1334"/>
                  <a:pt x="295" y="1325"/>
                </a:cubicBezTo>
                <a:cubicBezTo>
                  <a:pt x="296" y="1329"/>
                  <a:pt x="299" y="1334"/>
                  <a:pt x="299" y="1338"/>
                </a:cubicBezTo>
                <a:cubicBezTo>
                  <a:pt x="299" y="1343"/>
                  <a:pt x="297" y="1347"/>
                  <a:pt x="296" y="1352"/>
                </a:cubicBezTo>
                <a:cubicBezTo>
                  <a:pt x="303" y="1349"/>
                  <a:pt x="310" y="1349"/>
                  <a:pt x="317" y="1354"/>
                </a:cubicBezTo>
                <a:cubicBezTo>
                  <a:pt x="317" y="1354"/>
                  <a:pt x="318" y="1354"/>
                  <a:pt x="319" y="1354"/>
                </a:cubicBezTo>
                <a:cubicBezTo>
                  <a:pt x="315" y="1345"/>
                  <a:pt x="316" y="1337"/>
                  <a:pt x="323" y="1329"/>
                </a:cubicBezTo>
                <a:cubicBezTo>
                  <a:pt x="325" y="1328"/>
                  <a:pt x="327" y="1327"/>
                  <a:pt x="329" y="1327"/>
                </a:cubicBezTo>
                <a:cubicBezTo>
                  <a:pt x="337" y="1324"/>
                  <a:pt x="346" y="1327"/>
                  <a:pt x="350" y="1334"/>
                </a:cubicBezTo>
                <a:cubicBezTo>
                  <a:pt x="355" y="1341"/>
                  <a:pt x="354" y="1350"/>
                  <a:pt x="348" y="1356"/>
                </a:cubicBezTo>
                <a:cubicBezTo>
                  <a:pt x="343" y="1362"/>
                  <a:pt x="333" y="1364"/>
                  <a:pt x="326" y="1359"/>
                </a:cubicBezTo>
                <a:cubicBezTo>
                  <a:pt x="324" y="1358"/>
                  <a:pt x="322" y="1356"/>
                  <a:pt x="320" y="1355"/>
                </a:cubicBezTo>
                <a:cubicBezTo>
                  <a:pt x="324" y="1363"/>
                  <a:pt x="326" y="1372"/>
                  <a:pt x="318" y="1383"/>
                </a:cubicBezTo>
                <a:cubicBezTo>
                  <a:pt x="328" y="1379"/>
                  <a:pt x="335" y="1379"/>
                  <a:pt x="342" y="1384"/>
                </a:cubicBezTo>
                <a:cubicBezTo>
                  <a:pt x="343" y="1384"/>
                  <a:pt x="344" y="1384"/>
                  <a:pt x="345" y="1384"/>
                </a:cubicBezTo>
                <a:cubicBezTo>
                  <a:pt x="342" y="1380"/>
                  <a:pt x="341" y="1375"/>
                  <a:pt x="342" y="1370"/>
                </a:cubicBezTo>
                <a:cubicBezTo>
                  <a:pt x="344" y="1359"/>
                  <a:pt x="355" y="1353"/>
                  <a:pt x="366" y="1356"/>
                </a:cubicBezTo>
                <a:cubicBezTo>
                  <a:pt x="375" y="1360"/>
                  <a:pt x="380" y="1371"/>
                  <a:pt x="377" y="1381"/>
                </a:cubicBezTo>
                <a:cubicBezTo>
                  <a:pt x="375" y="1383"/>
                  <a:pt x="374" y="1386"/>
                  <a:pt x="373" y="1388"/>
                </a:cubicBezTo>
                <a:cubicBezTo>
                  <a:pt x="372" y="1389"/>
                  <a:pt x="370" y="1389"/>
                  <a:pt x="368" y="1390"/>
                </a:cubicBezTo>
                <a:cubicBezTo>
                  <a:pt x="359" y="1394"/>
                  <a:pt x="351" y="1392"/>
                  <a:pt x="345" y="1384"/>
                </a:cubicBezTo>
                <a:cubicBezTo>
                  <a:pt x="348" y="1393"/>
                  <a:pt x="351" y="1401"/>
                  <a:pt x="344" y="1411"/>
                </a:cubicBezTo>
                <a:cubicBezTo>
                  <a:pt x="356" y="1407"/>
                  <a:pt x="363" y="1410"/>
                  <a:pt x="370" y="1416"/>
                </a:cubicBezTo>
                <a:cubicBezTo>
                  <a:pt x="370" y="1415"/>
                  <a:pt x="370" y="1414"/>
                  <a:pt x="369" y="1413"/>
                </a:cubicBezTo>
                <a:cubicBezTo>
                  <a:pt x="364" y="1403"/>
                  <a:pt x="365" y="1397"/>
                  <a:pt x="373" y="1388"/>
                </a:cubicBezTo>
                <a:cubicBezTo>
                  <a:pt x="373" y="1388"/>
                  <a:pt x="373" y="1388"/>
                  <a:pt x="373" y="1388"/>
                </a:cubicBezTo>
                <a:cubicBezTo>
                  <a:pt x="373" y="1388"/>
                  <a:pt x="373" y="1388"/>
                  <a:pt x="373" y="1388"/>
                </a:cubicBezTo>
                <a:cubicBezTo>
                  <a:pt x="373" y="1388"/>
                  <a:pt x="373" y="1388"/>
                  <a:pt x="373" y="1388"/>
                </a:cubicBezTo>
                <a:cubicBezTo>
                  <a:pt x="382" y="1382"/>
                  <a:pt x="391" y="1385"/>
                  <a:pt x="399" y="1390"/>
                </a:cubicBezTo>
                <a:cubicBezTo>
                  <a:pt x="400" y="1392"/>
                  <a:pt x="401" y="1394"/>
                  <a:pt x="401" y="1396"/>
                </a:cubicBezTo>
                <a:cubicBezTo>
                  <a:pt x="404" y="1404"/>
                  <a:pt x="402" y="1411"/>
                  <a:pt x="397" y="1416"/>
                </a:cubicBezTo>
                <a:cubicBezTo>
                  <a:pt x="391" y="1421"/>
                  <a:pt x="383" y="1422"/>
                  <a:pt x="376" y="1419"/>
                </a:cubicBezTo>
                <a:cubicBezTo>
                  <a:pt x="374" y="1418"/>
                  <a:pt x="372" y="1417"/>
                  <a:pt x="371" y="1416"/>
                </a:cubicBezTo>
                <a:cubicBezTo>
                  <a:pt x="372" y="1420"/>
                  <a:pt x="373" y="1424"/>
                  <a:pt x="373" y="1428"/>
                </a:cubicBezTo>
                <a:cubicBezTo>
                  <a:pt x="373" y="1432"/>
                  <a:pt x="371" y="1436"/>
                  <a:pt x="370" y="1441"/>
                </a:cubicBezTo>
                <a:cubicBezTo>
                  <a:pt x="380" y="1437"/>
                  <a:pt x="388" y="1438"/>
                  <a:pt x="395" y="1446"/>
                </a:cubicBezTo>
                <a:cubicBezTo>
                  <a:pt x="395" y="1446"/>
                  <a:pt x="395" y="1446"/>
                  <a:pt x="395" y="1446"/>
                </a:cubicBezTo>
                <a:cubicBezTo>
                  <a:pt x="395" y="1446"/>
                  <a:pt x="395" y="1446"/>
                  <a:pt x="395" y="1446"/>
                </a:cubicBezTo>
                <a:cubicBezTo>
                  <a:pt x="395" y="1446"/>
                  <a:pt x="395" y="1446"/>
                  <a:pt x="395" y="1446"/>
                </a:cubicBezTo>
                <a:cubicBezTo>
                  <a:pt x="394" y="1446"/>
                  <a:pt x="394" y="1446"/>
                  <a:pt x="394" y="1446"/>
                </a:cubicBezTo>
                <a:cubicBezTo>
                  <a:pt x="400" y="1454"/>
                  <a:pt x="398" y="1462"/>
                  <a:pt x="394" y="1471"/>
                </a:cubicBezTo>
                <a:cubicBezTo>
                  <a:pt x="404" y="1467"/>
                  <a:pt x="412" y="1468"/>
                  <a:pt x="419" y="1475"/>
                </a:cubicBezTo>
                <a:cubicBezTo>
                  <a:pt x="419" y="1475"/>
                  <a:pt x="419" y="1475"/>
                  <a:pt x="419" y="1475"/>
                </a:cubicBezTo>
                <a:cubicBezTo>
                  <a:pt x="418" y="1473"/>
                  <a:pt x="417" y="1470"/>
                  <a:pt x="416" y="1467"/>
                </a:cubicBezTo>
                <a:cubicBezTo>
                  <a:pt x="414" y="1459"/>
                  <a:pt x="417" y="1451"/>
                  <a:pt x="424" y="1447"/>
                </a:cubicBezTo>
                <a:cubicBezTo>
                  <a:pt x="431" y="1443"/>
                  <a:pt x="440" y="1443"/>
                  <a:pt x="446" y="1449"/>
                </a:cubicBezTo>
                <a:cubicBezTo>
                  <a:pt x="453" y="1455"/>
                  <a:pt x="454" y="1464"/>
                  <a:pt x="450" y="1472"/>
                </a:cubicBezTo>
                <a:cubicBezTo>
                  <a:pt x="449" y="1473"/>
                  <a:pt x="448" y="1474"/>
                  <a:pt x="447" y="1476"/>
                </a:cubicBezTo>
                <a:cubicBezTo>
                  <a:pt x="449" y="1475"/>
                  <a:pt x="451" y="1474"/>
                  <a:pt x="453" y="1474"/>
                </a:cubicBezTo>
                <a:cubicBezTo>
                  <a:pt x="461" y="1472"/>
                  <a:pt x="468" y="1474"/>
                  <a:pt x="473" y="1480"/>
                </a:cubicBezTo>
                <a:cubicBezTo>
                  <a:pt x="478" y="1486"/>
                  <a:pt x="478" y="1494"/>
                  <a:pt x="474" y="1502"/>
                </a:cubicBezTo>
                <a:cubicBezTo>
                  <a:pt x="473" y="1503"/>
                  <a:pt x="472" y="1505"/>
                  <a:pt x="471" y="1506"/>
                </a:cubicBezTo>
                <a:cubicBezTo>
                  <a:pt x="461" y="1511"/>
                  <a:pt x="452" y="1512"/>
                  <a:pt x="444" y="1503"/>
                </a:cubicBezTo>
                <a:cubicBezTo>
                  <a:pt x="448" y="1511"/>
                  <a:pt x="450" y="1519"/>
                  <a:pt x="445" y="1527"/>
                </a:cubicBezTo>
                <a:cubicBezTo>
                  <a:pt x="451" y="1528"/>
                  <a:pt x="456" y="1528"/>
                  <a:pt x="462" y="1529"/>
                </a:cubicBezTo>
                <a:cubicBezTo>
                  <a:pt x="464" y="1529"/>
                  <a:pt x="465" y="1530"/>
                  <a:pt x="467" y="1530"/>
                </a:cubicBezTo>
                <a:cubicBezTo>
                  <a:pt x="463" y="1521"/>
                  <a:pt x="465" y="1514"/>
                  <a:pt x="471" y="1506"/>
                </a:cubicBezTo>
                <a:cubicBezTo>
                  <a:pt x="473" y="1506"/>
                  <a:pt x="474" y="1505"/>
                  <a:pt x="476" y="1504"/>
                </a:cubicBezTo>
                <a:cubicBezTo>
                  <a:pt x="484" y="1501"/>
                  <a:pt x="492" y="1503"/>
                  <a:pt x="497" y="1509"/>
                </a:cubicBezTo>
                <a:cubicBezTo>
                  <a:pt x="502" y="1515"/>
                  <a:pt x="503" y="1523"/>
                  <a:pt x="499" y="1530"/>
                </a:cubicBezTo>
                <a:cubicBezTo>
                  <a:pt x="498" y="1532"/>
                  <a:pt x="497" y="1534"/>
                  <a:pt x="496" y="1535"/>
                </a:cubicBezTo>
                <a:cubicBezTo>
                  <a:pt x="498" y="1535"/>
                  <a:pt x="501" y="1534"/>
                  <a:pt x="503" y="1533"/>
                </a:cubicBezTo>
                <a:cubicBezTo>
                  <a:pt x="510" y="1531"/>
                  <a:pt x="516" y="1533"/>
                  <a:pt x="521" y="1538"/>
                </a:cubicBezTo>
                <a:cubicBezTo>
                  <a:pt x="526" y="1543"/>
                  <a:pt x="528" y="1549"/>
                  <a:pt x="526" y="1556"/>
                </a:cubicBezTo>
                <a:cubicBezTo>
                  <a:pt x="525" y="1558"/>
                  <a:pt x="525" y="1560"/>
                  <a:pt x="524" y="1563"/>
                </a:cubicBezTo>
                <a:cubicBezTo>
                  <a:pt x="531" y="1560"/>
                  <a:pt x="538" y="1561"/>
                  <a:pt x="543" y="1565"/>
                </a:cubicBezTo>
                <a:cubicBezTo>
                  <a:pt x="545" y="1566"/>
                  <a:pt x="547" y="1567"/>
                  <a:pt x="549" y="1568"/>
                </a:cubicBezTo>
                <a:cubicBezTo>
                  <a:pt x="552" y="1576"/>
                  <a:pt x="553" y="1584"/>
                  <a:pt x="548" y="1593"/>
                </a:cubicBezTo>
                <a:cubicBezTo>
                  <a:pt x="557" y="1590"/>
                  <a:pt x="565" y="1591"/>
                  <a:pt x="572" y="1597"/>
                </a:cubicBezTo>
                <a:cubicBezTo>
                  <a:pt x="571" y="1595"/>
                  <a:pt x="570" y="1593"/>
                  <a:pt x="570" y="1591"/>
                </a:cubicBezTo>
                <a:cubicBezTo>
                  <a:pt x="568" y="1583"/>
                  <a:pt x="570" y="1575"/>
                  <a:pt x="577" y="1570"/>
                </a:cubicBezTo>
                <a:cubicBezTo>
                  <a:pt x="583" y="1565"/>
                  <a:pt x="592" y="1566"/>
                  <a:pt x="599" y="1571"/>
                </a:cubicBezTo>
                <a:cubicBezTo>
                  <a:pt x="600" y="1572"/>
                  <a:pt x="602" y="1573"/>
                  <a:pt x="604" y="1575"/>
                </a:cubicBezTo>
                <a:cubicBezTo>
                  <a:pt x="604" y="1577"/>
                  <a:pt x="605" y="1579"/>
                  <a:pt x="606" y="1582"/>
                </a:cubicBezTo>
                <a:cubicBezTo>
                  <a:pt x="607" y="1589"/>
                  <a:pt x="604" y="1595"/>
                  <a:pt x="599" y="1600"/>
                </a:cubicBezTo>
                <a:cubicBezTo>
                  <a:pt x="602" y="1599"/>
                  <a:pt x="605" y="1598"/>
                  <a:pt x="608" y="1597"/>
                </a:cubicBezTo>
                <a:cubicBezTo>
                  <a:pt x="616" y="1595"/>
                  <a:pt x="622" y="1599"/>
                  <a:pt x="628" y="1603"/>
                </a:cubicBezTo>
                <a:cubicBezTo>
                  <a:pt x="627" y="1602"/>
                  <a:pt x="626" y="1600"/>
                  <a:pt x="625" y="1598"/>
                </a:cubicBezTo>
                <a:cubicBezTo>
                  <a:pt x="622" y="1590"/>
                  <a:pt x="624" y="1581"/>
                  <a:pt x="631" y="1575"/>
                </a:cubicBezTo>
                <a:cubicBezTo>
                  <a:pt x="638" y="1571"/>
                  <a:pt x="647" y="1571"/>
                  <a:pt x="654" y="1576"/>
                </a:cubicBezTo>
                <a:cubicBezTo>
                  <a:pt x="660" y="1582"/>
                  <a:pt x="662" y="1591"/>
                  <a:pt x="658" y="1599"/>
                </a:cubicBezTo>
                <a:cubicBezTo>
                  <a:pt x="657" y="1601"/>
                  <a:pt x="656" y="1602"/>
                  <a:pt x="655" y="1604"/>
                </a:cubicBezTo>
                <a:cubicBezTo>
                  <a:pt x="657" y="1603"/>
                  <a:pt x="659" y="1602"/>
                  <a:pt x="662" y="1602"/>
                </a:cubicBezTo>
                <a:cubicBezTo>
                  <a:pt x="669" y="1599"/>
                  <a:pt x="676" y="1602"/>
                  <a:pt x="681" y="1607"/>
                </a:cubicBezTo>
                <a:cubicBezTo>
                  <a:pt x="686" y="1613"/>
                  <a:pt x="687" y="1620"/>
                  <a:pt x="683" y="1627"/>
                </a:cubicBezTo>
                <a:cubicBezTo>
                  <a:pt x="683" y="1629"/>
                  <a:pt x="681" y="1631"/>
                  <a:pt x="680" y="1633"/>
                </a:cubicBezTo>
                <a:cubicBezTo>
                  <a:pt x="688" y="1629"/>
                  <a:pt x="696" y="1630"/>
                  <a:pt x="706" y="1635"/>
                </a:cubicBezTo>
                <a:cubicBezTo>
                  <a:pt x="700" y="1624"/>
                  <a:pt x="704" y="1616"/>
                  <a:pt x="710" y="1609"/>
                </a:cubicBezTo>
                <a:cubicBezTo>
                  <a:pt x="711" y="1608"/>
                  <a:pt x="713" y="1608"/>
                  <a:pt x="714" y="1607"/>
                </a:cubicBezTo>
                <a:cubicBezTo>
                  <a:pt x="722" y="1605"/>
                  <a:pt x="729" y="1606"/>
                  <a:pt x="734" y="1611"/>
                </a:cubicBezTo>
                <a:cubicBezTo>
                  <a:pt x="740" y="1617"/>
                  <a:pt x="741" y="1623"/>
                  <a:pt x="739" y="1630"/>
                </a:cubicBezTo>
                <a:cubicBezTo>
                  <a:pt x="738" y="1632"/>
                  <a:pt x="738" y="1634"/>
                  <a:pt x="737" y="1637"/>
                </a:cubicBezTo>
                <a:cubicBezTo>
                  <a:pt x="746" y="1633"/>
                  <a:pt x="753" y="1635"/>
                  <a:pt x="759" y="1639"/>
                </a:cubicBezTo>
                <a:cubicBezTo>
                  <a:pt x="755" y="1631"/>
                  <a:pt x="757" y="1622"/>
                  <a:pt x="762" y="1614"/>
                </a:cubicBezTo>
                <a:cubicBezTo>
                  <a:pt x="758" y="1615"/>
                  <a:pt x="754" y="1617"/>
                  <a:pt x="750" y="1617"/>
                </a:cubicBezTo>
                <a:cubicBezTo>
                  <a:pt x="742" y="1618"/>
                  <a:pt x="735" y="1613"/>
                  <a:pt x="733" y="1604"/>
                </a:cubicBezTo>
                <a:cubicBezTo>
                  <a:pt x="731" y="1597"/>
                  <a:pt x="734" y="1589"/>
                  <a:pt x="741" y="1584"/>
                </a:cubicBezTo>
                <a:cubicBezTo>
                  <a:pt x="748" y="1580"/>
                  <a:pt x="756" y="1581"/>
                  <a:pt x="762" y="1586"/>
                </a:cubicBezTo>
                <a:cubicBezTo>
                  <a:pt x="768" y="1592"/>
                  <a:pt x="770" y="1601"/>
                  <a:pt x="766" y="1608"/>
                </a:cubicBezTo>
                <a:cubicBezTo>
                  <a:pt x="765" y="1610"/>
                  <a:pt x="763" y="1612"/>
                  <a:pt x="762" y="1614"/>
                </a:cubicBezTo>
                <a:cubicBezTo>
                  <a:pt x="764" y="1613"/>
                  <a:pt x="765" y="1613"/>
                  <a:pt x="767" y="1612"/>
                </a:cubicBezTo>
                <a:cubicBezTo>
                  <a:pt x="776" y="1609"/>
                  <a:pt x="783" y="1611"/>
                  <a:pt x="789" y="1617"/>
                </a:cubicBezTo>
                <a:cubicBezTo>
                  <a:pt x="794" y="1623"/>
                  <a:pt x="795" y="1631"/>
                  <a:pt x="790" y="1639"/>
                </a:cubicBezTo>
                <a:cubicBezTo>
                  <a:pt x="790" y="1640"/>
                  <a:pt x="789" y="1641"/>
                  <a:pt x="788" y="1643"/>
                </a:cubicBezTo>
                <a:cubicBezTo>
                  <a:pt x="780" y="1648"/>
                  <a:pt x="771" y="1649"/>
                  <a:pt x="762" y="1643"/>
                </a:cubicBezTo>
                <a:cubicBezTo>
                  <a:pt x="765" y="1651"/>
                  <a:pt x="766" y="1659"/>
                  <a:pt x="760" y="1667"/>
                </a:cubicBezTo>
                <a:cubicBezTo>
                  <a:pt x="768" y="1664"/>
                  <a:pt x="775" y="1664"/>
                  <a:pt x="783" y="1668"/>
                </a:cubicBezTo>
                <a:cubicBezTo>
                  <a:pt x="779" y="1657"/>
                  <a:pt x="782" y="1650"/>
                  <a:pt x="788" y="1643"/>
                </a:cubicBezTo>
                <a:cubicBezTo>
                  <a:pt x="790" y="1642"/>
                  <a:pt x="792" y="1642"/>
                  <a:pt x="794" y="1641"/>
                </a:cubicBezTo>
                <a:cubicBezTo>
                  <a:pt x="801" y="1639"/>
                  <a:pt x="808" y="1640"/>
                  <a:pt x="814" y="1646"/>
                </a:cubicBezTo>
                <a:cubicBezTo>
                  <a:pt x="819" y="1652"/>
                  <a:pt x="820" y="1660"/>
                  <a:pt x="816" y="1668"/>
                </a:cubicBezTo>
                <a:cubicBezTo>
                  <a:pt x="815" y="1669"/>
                  <a:pt x="814" y="1671"/>
                  <a:pt x="812" y="1674"/>
                </a:cubicBezTo>
                <a:cubicBezTo>
                  <a:pt x="821" y="1668"/>
                  <a:pt x="829" y="1669"/>
                  <a:pt x="838" y="1673"/>
                </a:cubicBezTo>
                <a:cubicBezTo>
                  <a:pt x="834" y="1663"/>
                  <a:pt x="837" y="1655"/>
                  <a:pt x="843" y="1648"/>
                </a:cubicBezTo>
                <a:cubicBezTo>
                  <a:pt x="844" y="1648"/>
                  <a:pt x="846" y="1647"/>
                  <a:pt x="847" y="1646"/>
                </a:cubicBezTo>
                <a:cubicBezTo>
                  <a:pt x="855" y="1644"/>
                  <a:pt x="861" y="1645"/>
                  <a:pt x="867" y="1650"/>
                </a:cubicBezTo>
                <a:cubicBezTo>
                  <a:pt x="873" y="1656"/>
                  <a:pt x="874" y="1662"/>
                  <a:pt x="872" y="1670"/>
                </a:cubicBezTo>
                <a:cubicBezTo>
                  <a:pt x="871" y="1671"/>
                  <a:pt x="871" y="1673"/>
                  <a:pt x="870" y="1675"/>
                </a:cubicBezTo>
                <a:cubicBezTo>
                  <a:pt x="879" y="1673"/>
                  <a:pt x="887" y="1673"/>
                  <a:pt x="893" y="1680"/>
                </a:cubicBezTo>
                <a:cubicBezTo>
                  <a:pt x="893" y="1679"/>
                  <a:pt x="892" y="1677"/>
                  <a:pt x="892" y="1676"/>
                </a:cubicBezTo>
                <a:cubicBezTo>
                  <a:pt x="889" y="1667"/>
                  <a:pt x="890" y="1659"/>
                  <a:pt x="898" y="1653"/>
                </a:cubicBezTo>
                <a:cubicBezTo>
                  <a:pt x="895" y="1654"/>
                  <a:pt x="892" y="1655"/>
                  <a:pt x="890" y="1656"/>
                </a:cubicBezTo>
                <a:cubicBezTo>
                  <a:pt x="881" y="1659"/>
                  <a:pt x="873" y="1655"/>
                  <a:pt x="868" y="1648"/>
                </a:cubicBezTo>
                <a:cubicBezTo>
                  <a:pt x="864" y="1641"/>
                  <a:pt x="866" y="1631"/>
                  <a:pt x="872" y="1626"/>
                </a:cubicBezTo>
                <a:cubicBezTo>
                  <a:pt x="878" y="1620"/>
                  <a:pt x="888" y="1619"/>
                  <a:pt x="895" y="1624"/>
                </a:cubicBezTo>
                <a:cubicBezTo>
                  <a:pt x="902" y="1629"/>
                  <a:pt x="904" y="1638"/>
                  <a:pt x="901" y="1646"/>
                </a:cubicBezTo>
                <a:cubicBezTo>
                  <a:pt x="900" y="1648"/>
                  <a:pt x="899" y="1650"/>
                  <a:pt x="899" y="1652"/>
                </a:cubicBezTo>
                <a:cubicBezTo>
                  <a:pt x="908" y="1647"/>
                  <a:pt x="917" y="1650"/>
                  <a:pt x="925" y="1656"/>
                </a:cubicBezTo>
                <a:cubicBezTo>
                  <a:pt x="928" y="1666"/>
                  <a:pt x="929" y="1674"/>
                  <a:pt x="921" y="1682"/>
                </a:cubicBezTo>
                <a:cubicBezTo>
                  <a:pt x="930" y="1679"/>
                  <a:pt x="938" y="1677"/>
                  <a:pt x="946" y="1683"/>
                </a:cubicBezTo>
                <a:cubicBezTo>
                  <a:pt x="941" y="1662"/>
                  <a:pt x="954" y="1649"/>
                  <a:pt x="976" y="1657"/>
                </a:cubicBezTo>
                <a:cubicBezTo>
                  <a:pt x="973" y="1647"/>
                  <a:pt x="974" y="1638"/>
                  <a:pt x="983" y="1633"/>
                </a:cubicBezTo>
                <a:cubicBezTo>
                  <a:pt x="990" y="1629"/>
                  <a:pt x="997" y="1629"/>
                  <a:pt x="1003" y="1633"/>
                </a:cubicBezTo>
                <a:cubicBezTo>
                  <a:pt x="1012" y="1640"/>
                  <a:pt x="1012" y="1650"/>
                  <a:pt x="1008" y="1660"/>
                </a:cubicBezTo>
                <a:cubicBezTo>
                  <a:pt x="1018" y="1657"/>
                  <a:pt x="1025" y="1659"/>
                  <a:pt x="1032" y="1665"/>
                </a:cubicBezTo>
                <a:cubicBezTo>
                  <a:pt x="1031" y="1663"/>
                  <a:pt x="1030" y="1660"/>
                  <a:pt x="1029" y="1657"/>
                </a:cubicBezTo>
                <a:cubicBezTo>
                  <a:pt x="1027" y="1649"/>
                  <a:pt x="1030" y="1643"/>
                  <a:pt x="1036" y="1637"/>
                </a:cubicBezTo>
                <a:cubicBezTo>
                  <a:pt x="1046" y="1631"/>
                  <a:pt x="1055" y="1634"/>
                  <a:pt x="1063" y="1641"/>
                </a:cubicBezTo>
                <a:cubicBezTo>
                  <a:pt x="1066" y="1650"/>
                  <a:pt x="1067" y="1659"/>
                  <a:pt x="1059" y="1667"/>
                </a:cubicBezTo>
                <a:cubicBezTo>
                  <a:pt x="1068" y="1663"/>
                  <a:pt x="1076" y="1661"/>
                  <a:pt x="1085" y="1667"/>
                </a:cubicBezTo>
                <a:cubicBezTo>
                  <a:pt x="1081" y="1659"/>
                  <a:pt x="1083" y="1652"/>
                  <a:pt x="1087" y="1645"/>
                </a:cubicBezTo>
                <a:cubicBezTo>
                  <a:pt x="1087" y="1645"/>
                  <a:pt x="1087" y="1644"/>
                  <a:pt x="1087" y="1644"/>
                </a:cubicBezTo>
                <a:cubicBezTo>
                  <a:pt x="1078" y="1648"/>
                  <a:pt x="1070" y="1646"/>
                  <a:pt x="1063" y="1641"/>
                </a:cubicBezTo>
                <a:cubicBezTo>
                  <a:pt x="1062" y="1639"/>
                  <a:pt x="1061" y="1637"/>
                  <a:pt x="1060" y="1635"/>
                </a:cubicBezTo>
                <a:cubicBezTo>
                  <a:pt x="1057" y="1627"/>
                  <a:pt x="1060" y="1617"/>
                  <a:pt x="1067" y="1613"/>
                </a:cubicBezTo>
                <a:cubicBezTo>
                  <a:pt x="1074" y="1608"/>
                  <a:pt x="1084" y="1609"/>
                  <a:pt x="1090" y="1615"/>
                </a:cubicBezTo>
                <a:cubicBezTo>
                  <a:pt x="1096" y="1622"/>
                  <a:pt x="1097" y="1631"/>
                  <a:pt x="1091" y="1639"/>
                </a:cubicBezTo>
                <a:cubicBezTo>
                  <a:pt x="1090" y="1641"/>
                  <a:pt x="1088" y="1642"/>
                  <a:pt x="1087" y="1643"/>
                </a:cubicBezTo>
                <a:cubicBezTo>
                  <a:pt x="1091" y="1642"/>
                  <a:pt x="1096" y="1640"/>
                  <a:pt x="1101" y="1639"/>
                </a:cubicBezTo>
                <a:cubicBezTo>
                  <a:pt x="1106" y="1639"/>
                  <a:pt x="1110" y="1641"/>
                  <a:pt x="1115" y="1643"/>
                </a:cubicBezTo>
                <a:cubicBezTo>
                  <a:pt x="1111" y="1634"/>
                  <a:pt x="1112" y="1626"/>
                  <a:pt x="1119" y="1620"/>
                </a:cubicBezTo>
                <a:cubicBezTo>
                  <a:pt x="1126" y="1612"/>
                  <a:pt x="1135" y="1613"/>
                  <a:pt x="1144" y="1618"/>
                </a:cubicBezTo>
                <a:cubicBezTo>
                  <a:pt x="1141" y="1604"/>
                  <a:pt x="1143" y="1597"/>
                  <a:pt x="1151" y="1592"/>
                </a:cubicBezTo>
                <a:cubicBezTo>
                  <a:pt x="1158" y="1589"/>
                  <a:pt x="1166" y="1589"/>
                  <a:pt x="1172" y="1594"/>
                </a:cubicBezTo>
                <a:cubicBezTo>
                  <a:pt x="1180" y="1601"/>
                  <a:pt x="1180" y="1610"/>
                  <a:pt x="1175" y="1621"/>
                </a:cubicBezTo>
                <a:cubicBezTo>
                  <a:pt x="1184" y="1617"/>
                  <a:pt x="1191" y="1619"/>
                  <a:pt x="1198" y="1623"/>
                </a:cubicBezTo>
                <a:cubicBezTo>
                  <a:pt x="1198" y="1618"/>
                  <a:pt x="1196" y="1615"/>
                  <a:pt x="1197" y="1611"/>
                </a:cubicBezTo>
                <a:cubicBezTo>
                  <a:pt x="1197" y="1607"/>
                  <a:pt x="1199" y="1604"/>
                  <a:pt x="1200" y="1600"/>
                </a:cubicBezTo>
                <a:cubicBezTo>
                  <a:pt x="1198" y="1600"/>
                  <a:pt x="1197" y="1601"/>
                  <a:pt x="1195" y="1601"/>
                </a:cubicBezTo>
                <a:cubicBezTo>
                  <a:pt x="1187" y="1603"/>
                  <a:pt x="1178" y="1600"/>
                  <a:pt x="1174" y="1592"/>
                </a:cubicBezTo>
                <a:cubicBezTo>
                  <a:pt x="1170" y="1585"/>
                  <a:pt x="1172" y="1575"/>
                  <a:pt x="1178" y="1570"/>
                </a:cubicBezTo>
                <a:cubicBezTo>
                  <a:pt x="1184" y="1565"/>
                  <a:pt x="1194" y="1564"/>
                  <a:pt x="1201" y="1569"/>
                </a:cubicBezTo>
                <a:cubicBezTo>
                  <a:pt x="1208" y="1573"/>
                  <a:pt x="1210" y="1582"/>
                  <a:pt x="1207" y="1591"/>
                </a:cubicBezTo>
                <a:cubicBezTo>
                  <a:pt x="1206" y="1592"/>
                  <a:pt x="1206" y="1594"/>
                  <a:pt x="1205" y="1597"/>
                </a:cubicBezTo>
                <a:cubicBezTo>
                  <a:pt x="1215" y="1591"/>
                  <a:pt x="1223" y="1594"/>
                  <a:pt x="1230" y="1601"/>
                </a:cubicBezTo>
                <a:cubicBezTo>
                  <a:pt x="1229" y="1599"/>
                  <a:pt x="1229" y="1597"/>
                  <a:pt x="1228" y="1595"/>
                </a:cubicBezTo>
                <a:cubicBezTo>
                  <a:pt x="1225" y="1587"/>
                  <a:pt x="1226" y="1580"/>
                  <a:pt x="1232" y="1575"/>
                </a:cubicBezTo>
                <a:cubicBezTo>
                  <a:pt x="1237" y="1569"/>
                  <a:pt x="1245" y="1568"/>
                  <a:pt x="1252" y="1571"/>
                </a:cubicBezTo>
                <a:cubicBezTo>
                  <a:pt x="1254" y="1572"/>
                  <a:pt x="1256" y="1572"/>
                  <a:pt x="1258" y="1573"/>
                </a:cubicBezTo>
                <a:cubicBezTo>
                  <a:pt x="1257" y="1571"/>
                  <a:pt x="1256" y="1569"/>
                  <a:pt x="1256" y="1567"/>
                </a:cubicBezTo>
                <a:cubicBezTo>
                  <a:pt x="1254" y="1559"/>
                  <a:pt x="1258" y="1551"/>
                  <a:pt x="1265" y="1547"/>
                </a:cubicBezTo>
                <a:cubicBezTo>
                  <a:pt x="1272" y="1543"/>
                  <a:pt x="1280" y="1544"/>
                  <a:pt x="1286" y="1549"/>
                </a:cubicBezTo>
                <a:cubicBezTo>
                  <a:pt x="1292" y="1555"/>
                  <a:pt x="1294" y="1563"/>
                  <a:pt x="1290" y="1571"/>
                </a:cubicBezTo>
                <a:cubicBezTo>
                  <a:pt x="1290" y="1573"/>
                  <a:pt x="1289" y="1575"/>
                  <a:pt x="1288" y="1577"/>
                </a:cubicBezTo>
                <a:cubicBezTo>
                  <a:pt x="1295" y="1573"/>
                  <a:pt x="1303" y="1573"/>
                  <a:pt x="1311" y="1578"/>
                </a:cubicBezTo>
                <a:cubicBezTo>
                  <a:pt x="1309" y="1565"/>
                  <a:pt x="1309" y="1563"/>
                  <a:pt x="1316" y="1554"/>
                </a:cubicBezTo>
                <a:cubicBezTo>
                  <a:pt x="1313" y="1555"/>
                  <a:pt x="1310" y="1555"/>
                  <a:pt x="1308" y="1556"/>
                </a:cubicBezTo>
                <a:cubicBezTo>
                  <a:pt x="1299" y="1558"/>
                  <a:pt x="1291" y="1554"/>
                  <a:pt x="1287" y="1546"/>
                </a:cubicBezTo>
                <a:cubicBezTo>
                  <a:pt x="1284" y="1538"/>
                  <a:pt x="1286" y="1529"/>
                  <a:pt x="1292" y="1524"/>
                </a:cubicBezTo>
                <a:cubicBezTo>
                  <a:pt x="1299" y="1519"/>
                  <a:pt x="1309" y="1519"/>
                  <a:pt x="1315" y="1524"/>
                </a:cubicBezTo>
                <a:cubicBezTo>
                  <a:pt x="1322" y="1529"/>
                  <a:pt x="1324" y="1538"/>
                  <a:pt x="1320" y="1546"/>
                </a:cubicBezTo>
                <a:cubicBezTo>
                  <a:pt x="1319" y="1549"/>
                  <a:pt x="1318" y="1551"/>
                  <a:pt x="1317" y="1553"/>
                </a:cubicBezTo>
                <a:cubicBezTo>
                  <a:pt x="1325" y="1548"/>
                  <a:pt x="1333" y="1548"/>
                  <a:pt x="1342" y="1554"/>
                </a:cubicBezTo>
                <a:cubicBezTo>
                  <a:pt x="1338" y="1543"/>
                  <a:pt x="1340" y="1535"/>
                  <a:pt x="1347" y="1528"/>
                </a:cubicBezTo>
                <a:cubicBezTo>
                  <a:pt x="1345" y="1529"/>
                  <a:pt x="1342" y="1530"/>
                  <a:pt x="1340" y="1530"/>
                </a:cubicBezTo>
                <a:cubicBezTo>
                  <a:pt x="1332" y="1534"/>
                  <a:pt x="1323" y="1531"/>
                  <a:pt x="1318" y="1523"/>
                </a:cubicBezTo>
                <a:cubicBezTo>
                  <a:pt x="1314" y="1516"/>
                  <a:pt x="1315" y="1506"/>
                  <a:pt x="1321" y="1500"/>
                </a:cubicBezTo>
                <a:cubicBezTo>
                  <a:pt x="1327" y="1495"/>
                  <a:pt x="1336" y="1494"/>
                  <a:pt x="1344" y="1498"/>
                </a:cubicBezTo>
                <a:cubicBezTo>
                  <a:pt x="1345" y="1499"/>
                  <a:pt x="1347" y="1501"/>
                  <a:pt x="1348" y="1502"/>
                </a:cubicBezTo>
                <a:cubicBezTo>
                  <a:pt x="1347" y="1500"/>
                  <a:pt x="1346" y="1497"/>
                  <a:pt x="1345" y="1494"/>
                </a:cubicBezTo>
                <a:cubicBezTo>
                  <a:pt x="1343" y="1486"/>
                  <a:pt x="1346" y="1478"/>
                  <a:pt x="1353" y="1473"/>
                </a:cubicBezTo>
                <a:cubicBezTo>
                  <a:pt x="1360" y="1469"/>
                  <a:pt x="1369" y="1470"/>
                  <a:pt x="1375" y="1476"/>
                </a:cubicBezTo>
                <a:cubicBezTo>
                  <a:pt x="1381" y="1482"/>
                  <a:pt x="1382" y="1491"/>
                  <a:pt x="1378" y="1498"/>
                </a:cubicBezTo>
                <a:cubicBezTo>
                  <a:pt x="1377" y="1500"/>
                  <a:pt x="1375" y="1502"/>
                  <a:pt x="1374" y="1504"/>
                </a:cubicBezTo>
                <a:cubicBezTo>
                  <a:pt x="1375" y="1504"/>
                  <a:pt x="1376" y="1503"/>
                  <a:pt x="1378" y="1503"/>
                </a:cubicBezTo>
                <a:cubicBezTo>
                  <a:pt x="1386" y="1499"/>
                  <a:pt x="1394" y="1499"/>
                  <a:pt x="1400" y="1505"/>
                </a:cubicBezTo>
                <a:cubicBezTo>
                  <a:pt x="1406" y="1510"/>
                  <a:pt x="1407" y="1518"/>
                  <a:pt x="1404" y="1527"/>
                </a:cubicBezTo>
                <a:cubicBezTo>
                  <a:pt x="1404" y="1528"/>
                  <a:pt x="1404" y="1529"/>
                  <a:pt x="1403" y="1529"/>
                </a:cubicBezTo>
                <a:cubicBezTo>
                  <a:pt x="1410" y="1529"/>
                  <a:pt x="1417" y="1529"/>
                  <a:pt x="1422" y="1529"/>
                </a:cubicBezTo>
                <a:close/>
                <a:moveTo>
                  <a:pt x="1618" y="1249"/>
                </a:moveTo>
                <a:cubicBezTo>
                  <a:pt x="1627" y="1245"/>
                  <a:pt x="1633" y="1246"/>
                  <a:pt x="1639" y="1249"/>
                </a:cubicBezTo>
                <a:cubicBezTo>
                  <a:pt x="1640" y="1242"/>
                  <a:pt x="1641" y="1235"/>
                  <a:pt x="1641" y="1228"/>
                </a:cubicBezTo>
                <a:cubicBezTo>
                  <a:pt x="1634" y="1231"/>
                  <a:pt x="1628" y="1229"/>
                  <a:pt x="1620" y="1225"/>
                </a:cubicBezTo>
                <a:cubicBezTo>
                  <a:pt x="1624" y="1234"/>
                  <a:pt x="1623" y="1241"/>
                  <a:pt x="1618" y="1249"/>
                </a:cubicBezTo>
                <a:close/>
                <a:moveTo>
                  <a:pt x="1609" y="1272"/>
                </a:moveTo>
                <a:cubicBezTo>
                  <a:pt x="1610" y="1267"/>
                  <a:pt x="1611" y="1260"/>
                  <a:pt x="1612" y="1253"/>
                </a:cubicBezTo>
                <a:cubicBezTo>
                  <a:pt x="1605" y="1255"/>
                  <a:pt x="1598" y="1255"/>
                  <a:pt x="1591" y="1250"/>
                </a:cubicBezTo>
                <a:cubicBezTo>
                  <a:pt x="1595" y="1258"/>
                  <a:pt x="1594" y="1265"/>
                  <a:pt x="1591" y="1271"/>
                </a:cubicBezTo>
                <a:cubicBezTo>
                  <a:pt x="1597" y="1272"/>
                  <a:pt x="1604" y="1272"/>
                  <a:pt x="1609" y="1272"/>
                </a:cubicBezTo>
                <a:close/>
                <a:moveTo>
                  <a:pt x="1588" y="1307"/>
                </a:moveTo>
                <a:cubicBezTo>
                  <a:pt x="1588" y="1313"/>
                  <a:pt x="1587" y="1320"/>
                  <a:pt x="1587" y="1326"/>
                </a:cubicBezTo>
                <a:cubicBezTo>
                  <a:pt x="1592" y="1326"/>
                  <a:pt x="1599" y="1327"/>
                  <a:pt x="1605" y="1327"/>
                </a:cubicBezTo>
                <a:cubicBezTo>
                  <a:pt x="1606" y="1321"/>
                  <a:pt x="1606" y="1314"/>
                  <a:pt x="1607" y="1309"/>
                </a:cubicBezTo>
                <a:cubicBezTo>
                  <a:pt x="1600" y="1308"/>
                  <a:pt x="1594" y="1307"/>
                  <a:pt x="1588" y="1307"/>
                </a:cubicBezTo>
                <a:close/>
                <a:moveTo>
                  <a:pt x="1551" y="1356"/>
                </a:moveTo>
                <a:cubicBezTo>
                  <a:pt x="1543" y="1358"/>
                  <a:pt x="1535" y="1359"/>
                  <a:pt x="1527" y="1354"/>
                </a:cubicBezTo>
                <a:cubicBezTo>
                  <a:pt x="1531" y="1364"/>
                  <a:pt x="1530" y="1372"/>
                  <a:pt x="1523" y="1378"/>
                </a:cubicBezTo>
                <a:cubicBezTo>
                  <a:pt x="1531" y="1375"/>
                  <a:pt x="1538" y="1374"/>
                  <a:pt x="1547" y="1378"/>
                </a:cubicBezTo>
                <a:cubicBezTo>
                  <a:pt x="1545" y="1366"/>
                  <a:pt x="1545" y="1364"/>
                  <a:pt x="1551" y="1356"/>
                </a:cubicBezTo>
                <a:close/>
                <a:moveTo>
                  <a:pt x="1524" y="1411"/>
                </a:moveTo>
                <a:cubicBezTo>
                  <a:pt x="1524" y="1417"/>
                  <a:pt x="1523" y="1424"/>
                  <a:pt x="1523" y="1430"/>
                </a:cubicBezTo>
                <a:cubicBezTo>
                  <a:pt x="1529" y="1430"/>
                  <a:pt x="1535" y="1431"/>
                  <a:pt x="1541" y="1431"/>
                </a:cubicBezTo>
                <a:cubicBezTo>
                  <a:pt x="1542" y="1425"/>
                  <a:pt x="1542" y="1419"/>
                  <a:pt x="1543" y="1413"/>
                </a:cubicBezTo>
                <a:cubicBezTo>
                  <a:pt x="1537" y="1412"/>
                  <a:pt x="1530" y="1412"/>
                  <a:pt x="1524" y="1411"/>
                </a:cubicBezTo>
                <a:close/>
                <a:moveTo>
                  <a:pt x="1491" y="1455"/>
                </a:moveTo>
                <a:cubicBezTo>
                  <a:pt x="1498" y="1455"/>
                  <a:pt x="1505" y="1455"/>
                  <a:pt x="1511" y="1455"/>
                </a:cubicBezTo>
                <a:cubicBezTo>
                  <a:pt x="1512" y="1449"/>
                  <a:pt x="1513" y="1443"/>
                  <a:pt x="1513" y="1438"/>
                </a:cubicBezTo>
                <a:cubicBezTo>
                  <a:pt x="1507" y="1437"/>
                  <a:pt x="1500" y="1436"/>
                  <a:pt x="1493" y="1435"/>
                </a:cubicBezTo>
                <a:cubicBezTo>
                  <a:pt x="1496" y="1442"/>
                  <a:pt x="1495" y="1449"/>
                  <a:pt x="1491" y="1455"/>
                </a:cubicBezTo>
                <a:close/>
                <a:moveTo>
                  <a:pt x="1487" y="1460"/>
                </a:moveTo>
                <a:cubicBezTo>
                  <a:pt x="1479" y="1464"/>
                  <a:pt x="1472" y="1462"/>
                  <a:pt x="1466" y="1460"/>
                </a:cubicBezTo>
                <a:cubicBezTo>
                  <a:pt x="1465" y="1467"/>
                  <a:pt x="1464" y="1474"/>
                  <a:pt x="1464" y="1479"/>
                </a:cubicBezTo>
                <a:cubicBezTo>
                  <a:pt x="1470" y="1480"/>
                  <a:pt x="1476" y="1480"/>
                  <a:pt x="1483" y="1481"/>
                </a:cubicBezTo>
                <a:cubicBezTo>
                  <a:pt x="1481" y="1474"/>
                  <a:pt x="1482" y="1467"/>
                  <a:pt x="1487" y="1460"/>
                </a:cubicBezTo>
                <a:close/>
                <a:moveTo>
                  <a:pt x="1461" y="1431"/>
                </a:moveTo>
                <a:cubicBezTo>
                  <a:pt x="1451" y="1435"/>
                  <a:pt x="1443" y="1433"/>
                  <a:pt x="1436" y="1425"/>
                </a:cubicBezTo>
                <a:cubicBezTo>
                  <a:pt x="1441" y="1434"/>
                  <a:pt x="1443" y="1443"/>
                  <a:pt x="1436" y="1452"/>
                </a:cubicBezTo>
                <a:cubicBezTo>
                  <a:pt x="1444" y="1449"/>
                  <a:pt x="1451" y="1448"/>
                  <a:pt x="1459" y="1453"/>
                </a:cubicBezTo>
                <a:cubicBezTo>
                  <a:pt x="1456" y="1445"/>
                  <a:pt x="1457" y="1438"/>
                  <a:pt x="1461" y="1431"/>
                </a:cubicBezTo>
                <a:close/>
                <a:moveTo>
                  <a:pt x="1437" y="1653"/>
                </a:moveTo>
                <a:cubicBezTo>
                  <a:pt x="1432" y="1653"/>
                  <a:pt x="1428" y="1652"/>
                  <a:pt x="1423" y="1651"/>
                </a:cubicBezTo>
                <a:cubicBezTo>
                  <a:pt x="1423" y="1656"/>
                  <a:pt x="1423" y="1660"/>
                  <a:pt x="1423" y="1665"/>
                </a:cubicBezTo>
                <a:cubicBezTo>
                  <a:pt x="1428" y="1665"/>
                  <a:pt x="1432" y="1665"/>
                  <a:pt x="1436" y="1666"/>
                </a:cubicBezTo>
                <a:cubicBezTo>
                  <a:pt x="1436" y="1661"/>
                  <a:pt x="1436" y="1657"/>
                  <a:pt x="1437" y="1653"/>
                </a:cubicBezTo>
                <a:close/>
                <a:moveTo>
                  <a:pt x="1443" y="1597"/>
                </a:moveTo>
                <a:cubicBezTo>
                  <a:pt x="1438" y="1597"/>
                  <a:pt x="1433" y="1596"/>
                  <a:pt x="1428" y="1596"/>
                </a:cubicBezTo>
                <a:cubicBezTo>
                  <a:pt x="1427" y="1601"/>
                  <a:pt x="1427" y="1606"/>
                  <a:pt x="1427" y="1612"/>
                </a:cubicBezTo>
                <a:cubicBezTo>
                  <a:pt x="1432" y="1612"/>
                  <a:pt x="1437" y="1612"/>
                  <a:pt x="1441" y="1613"/>
                </a:cubicBezTo>
                <a:cubicBezTo>
                  <a:pt x="1442" y="1608"/>
                  <a:pt x="1443" y="1602"/>
                  <a:pt x="1443" y="1597"/>
                </a:cubicBezTo>
                <a:close/>
                <a:moveTo>
                  <a:pt x="1449" y="1542"/>
                </a:moveTo>
                <a:cubicBezTo>
                  <a:pt x="1443" y="1542"/>
                  <a:pt x="1437" y="1541"/>
                  <a:pt x="1432" y="1541"/>
                </a:cubicBezTo>
                <a:cubicBezTo>
                  <a:pt x="1432" y="1547"/>
                  <a:pt x="1431" y="1553"/>
                  <a:pt x="1431" y="1558"/>
                </a:cubicBezTo>
                <a:cubicBezTo>
                  <a:pt x="1436" y="1558"/>
                  <a:pt x="1441" y="1558"/>
                  <a:pt x="1446" y="1559"/>
                </a:cubicBezTo>
                <a:cubicBezTo>
                  <a:pt x="1447" y="1553"/>
                  <a:pt x="1448" y="1548"/>
                  <a:pt x="1449" y="1542"/>
                </a:cubicBezTo>
                <a:close/>
                <a:moveTo>
                  <a:pt x="1452" y="1505"/>
                </a:moveTo>
                <a:cubicBezTo>
                  <a:pt x="1453" y="1499"/>
                  <a:pt x="1454" y="1493"/>
                  <a:pt x="1455" y="1486"/>
                </a:cubicBezTo>
                <a:cubicBezTo>
                  <a:pt x="1448" y="1488"/>
                  <a:pt x="1441" y="1487"/>
                  <a:pt x="1434" y="1483"/>
                </a:cubicBezTo>
                <a:cubicBezTo>
                  <a:pt x="1438" y="1491"/>
                  <a:pt x="1436" y="1498"/>
                  <a:pt x="1433" y="1504"/>
                </a:cubicBezTo>
                <a:cubicBezTo>
                  <a:pt x="1440" y="1505"/>
                  <a:pt x="1446" y="1505"/>
                  <a:pt x="1452" y="1505"/>
                </a:cubicBezTo>
                <a:close/>
                <a:moveTo>
                  <a:pt x="1467" y="1628"/>
                </a:moveTo>
                <a:cubicBezTo>
                  <a:pt x="1462" y="1628"/>
                  <a:pt x="1457" y="1627"/>
                  <a:pt x="1453" y="1627"/>
                </a:cubicBezTo>
                <a:cubicBezTo>
                  <a:pt x="1453" y="1631"/>
                  <a:pt x="1453" y="1635"/>
                  <a:pt x="1452" y="1640"/>
                </a:cubicBezTo>
                <a:cubicBezTo>
                  <a:pt x="1457" y="1640"/>
                  <a:pt x="1461" y="1640"/>
                  <a:pt x="1466" y="1641"/>
                </a:cubicBezTo>
                <a:cubicBezTo>
                  <a:pt x="1466" y="1636"/>
                  <a:pt x="1466" y="1632"/>
                  <a:pt x="1467" y="1628"/>
                </a:cubicBezTo>
                <a:close/>
                <a:moveTo>
                  <a:pt x="1472" y="1573"/>
                </a:moveTo>
                <a:cubicBezTo>
                  <a:pt x="1467" y="1572"/>
                  <a:pt x="1462" y="1572"/>
                  <a:pt x="1457" y="1571"/>
                </a:cubicBezTo>
                <a:cubicBezTo>
                  <a:pt x="1457" y="1577"/>
                  <a:pt x="1457" y="1582"/>
                  <a:pt x="1456" y="1587"/>
                </a:cubicBezTo>
                <a:cubicBezTo>
                  <a:pt x="1461" y="1587"/>
                  <a:pt x="1466" y="1587"/>
                  <a:pt x="1471" y="1588"/>
                </a:cubicBezTo>
                <a:cubicBezTo>
                  <a:pt x="1471" y="1582"/>
                  <a:pt x="1471" y="1578"/>
                  <a:pt x="1472" y="1573"/>
                </a:cubicBezTo>
                <a:close/>
                <a:moveTo>
                  <a:pt x="1478" y="1518"/>
                </a:moveTo>
                <a:cubicBezTo>
                  <a:pt x="1472" y="1517"/>
                  <a:pt x="1466" y="1516"/>
                  <a:pt x="1461" y="1516"/>
                </a:cubicBezTo>
                <a:cubicBezTo>
                  <a:pt x="1461" y="1522"/>
                  <a:pt x="1460" y="1527"/>
                  <a:pt x="1460" y="1533"/>
                </a:cubicBezTo>
                <a:cubicBezTo>
                  <a:pt x="1465" y="1534"/>
                  <a:pt x="1471" y="1534"/>
                  <a:pt x="1477" y="1534"/>
                </a:cubicBezTo>
                <a:cubicBezTo>
                  <a:pt x="1477" y="1529"/>
                  <a:pt x="1478" y="1523"/>
                  <a:pt x="1478" y="1518"/>
                </a:cubicBezTo>
                <a:close/>
                <a:moveTo>
                  <a:pt x="1496" y="1602"/>
                </a:moveTo>
                <a:cubicBezTo>
                  <a:pt x="1491" y="1602"/>
                  <a:pt x="1487" y="1602"/>
                  <a:pt x="1483" y="1601"/>
                </a:cubicBezTo>
                <a:cubicBezTo>
                  <a:pt x="1483" y="1606"/>
                  <a:pt x="1483" y="1611"/>
                  <a:pt x="1483" y="1615"/>
                </a:cubicBezTo>
                <a:cubicBezTo>
                  <a:pt x="1487" y="1615"/>
                  <a:pt x="1490" y="1615"/>
                  <a:pt x="1494" y="1615"/>
                </a:cubicBezTo>
                <a:cubicBezTo>
                  <a:pt x="1495" y="1611"/>
                  <a:pt x="1495" y="1607"/>
                  <a:pt x="1496" y="1602"/>
                </a:cubicBezTo>
                <a:close/>
                <a:moveTo>
                  <a:pt x="1502" y="1548"/>
                </a:moveTo>
                <a:cubicBezTo>
                  <a:pt x="1496" y="1547"/>
                  <a:pt x="1491" y="1547"/>
                  <a:pt x="1486" y="1546"/>
                </a:cubicBezTo>
                <a:cubicBezTo>
                  <a:pt x="1486" y="1551"/>
                  <a:pt x="1486" y="1556"/>
                  <a:pt x="1486" y="1561"/>
                </a:cubicBezTo>
                <a:cubicBezTo>
                  <a:pt x="1491" y="1562"/>
                  <a:pt x="1496" y="1562"/>
                  <a:pt x="1501" y="1562"/>
                </a:cubicBezTo>
                <a:cubicBezTo>
                  <a:pt x="1501" y="1557"/>
                  <a:pt x="1501" y="1553"/>
                  <a:pt x="1502" y="1548"/>
                </a:cubicBezTo>
                <a:close/>
                <a:moveTo>
                  <a:pt x="1508" y="1493"/>
                </a:moveTo>
                <a:cubicBezTo>
                  <a:pt x="1502" y="1492"/>
                  <a:pt x="1496" y="1491"/>
                  <a:pt x="1491" y="1491"/>
                </a:cubicBezTo>
                <a:cubicBezTo>
                  <a:pt x="1490" y="1496"/>
                  <a:pt x="1490" y="1503"/>
                  <a:pt x="1490" y="1508"/>
                </a:cubicBezTo>
                <a:cubicBezTo>
                  <a:pt x="1495" y="1509"/>
                  <a:pt x="1501" y="1509"/>
                  <a:pt x="1506" y="1510"/>
                </a:cubicBezTo>
                <a:cubicBezTo>
                  <a:pt x="1507" y="1504"/>
                  <a:pt x="1507" y="1498"/>
                  <a:pt x="1508" y="1493"/>
                </a:cubicBezTo>
                <a:close/>
                <a:moveTo>
                  <a:pt x="1526" y="1578"/>
                </a:moveTo>
                <a:cubicBezTo>
                  <a:pt x="1521" y="1577"/>
                  <a:pt x="1517" y="1577"/>
                  <a:pt x="1512" y="1576"/>
                </a:cubicBezTo>
                <a:cubicBezTo>
                  <a:pt x="1512" y="1581"/>
                  <a:pt x="1511" y="1586"/>
                  <a:pt x="1511" y="1590"/>
                </a:cubicBezTo>
                <a:cubicBezTo>
                  <a:pt x="1515" y="1591"/>
                  <a:pt x="1520" y="1591"/>
                  <a:pt x="1524" y="1591"/>
                </a:cubicBezTo>
                <a:cubicBezTo>
                  <a:pt x="1525" y="1587"/>
                  <a:pt x="1525" y="1582"/>
                  <a:pt x="1526" y="1578"/>
                </a:cubicBezTo>
                <a:close/>
                <a:moveTo>
                  <a:pt x="1531" y="1524"/>
                </a:moveTo>
                <a:cubicBezTo>
                  <a:pt x="1526" y="1523"/>
                  <a:pt x="1521" y="1522"/>
                  <a:pt x="1516" y="1522"/>
                </a:cubicBezTo>
                <a:cubicBezTo>
                  <a:pt x="1516" y="1527"/>
                  <a:pt x="1516" y="1531"/>
                  <a:pt x="1515" y="1537"/>
                </a:cubicBezTo>
                <a:cubicBezTo>
                  <a:pt x="1521" y="1537"/>
                  <a:pt x="1526" y="1537"/>
                  <a:pt x="1530" y="1538"/>
                </a:cubicBezTo>
                <a:cubicBezTo>
                  <a:pt x="1531" y="1533"/>
                  <a:pt x="1531" y="1528"/>
                  <a:pt x="1531" y="1524"/>
                </a:cubicBezTo>
                <a:close/>
                <a:moveTo>
                  <a:pt x="1537" y="1468"/>
                </a:moveTo>
                <a:cubicBezTo>
                  <a:pt x="1532" y="1468"/>
                  <a:pt x="1526" y="1467"/>
                  <a:pt x="1521" y="1467"/>
                </a:cubicBezTo>
                <a:cubicBezTo>
                  <a:pt x="1520" y="1472"/>
                  <a:pt x="1520" y="1478"/>
                  <a:pt x="1519" y="1484"/>
                </a:cubicBezTo>
                <a:cubicBezTo>
                  <a:pt x="1524" y="1484"/>
                  <a:pt x="1529" y="1484"/>
                  <a:pt x="1535" y="1484"/>
                </a:cubicBezTo>
                <a:cubicBezTo>
                  <a:pt x="1536" y="1479"/>
                  <a:pt x="1536" y="1473"/>
                  <a:pt x="1537" y="1468"/>
                </a:cubicBezTo>
                <a:close/>
                <a:moveTo>
                  <a:pt x="1556" y="1553"/>
                </a:moveTo>
                <a:cubicBezTo>
                  <a:pt x="1551" y="1553"/>
                  <a:pt x="1546" y="1552"/>
                  <a:pt x="1542" y="1552"/>
                </a:cubicBezTo>
                <a:cubicBezTo>
                  <a:pt x="1541" y="1557"/>
                  <a:pt x="1541" y="1561"/>
                  <a:pt x="1541" y="1566"/>
                </a:cubicBezTo>
                <a:cubicBezTo>
                  <a:pt x="1545" y="1566"/>
                  <a:pt x="1550" y="1566"/>
                  <a:pt x="1554" y="1567"/>
                </a:cubicBezTo>
                <a:cubicBezTo>
                  <a:pt x="1555" y="1562"/>
                  <a:pt x="1555" y="1558"/>
                  <a:pt x="1556" y="1553"/>
                </a:cubicBezTo>
                <a:close/>
                <a:moveTo>
                  <a:pt x="1561" y="1499"/>
                </a:moveTo>
                <a:cubicBezTo>
                  <a:pt x="1555" y="1498"/>
                  <a:pt x="1551" y="1498"/>
                  <a:pt x="1546" y="1497"/>
                </a:cubicBezTo>
                <a:cubicBezTo>
                  <a:pt x="1546" y="1502"/>
                  <a:pt x="1546" y="1507"/>
                  <a:pt x="1545" y="1512"/>
                </a:cubicBezTo>
                <a:cubicBezTo>
                  <a:pt x="1550" y="1512"/>
                  <a:pt x="1554" y="1512"/>
                  <a:pt x="1559" y="1512"/>
                </a:cubicBezTo>
                <a:cubicBezTo>
                  <a:pt x="1559" y="1508"/>
                  <a:pt x="1560" y="1503"/>
                  <a:pt x="1561" y="1499"/>
                </a:cubicBezTo>
                <a:close/>
                <a:moveTo>
                  <a:pt x="1566" y="1444"/>
                </a:moveTo>
                <a:cubicBezTo>
                  <a:pt x="1561" y="1443"/>
                  <a:pt x="1555" y="1442"/>
                  <a:pt x="1550" y="1441"/>
                </a:cubicBezTo>
                <a:cubicBezTo>
                  <a:pt x="1549" y="1447"/>
                  <a:pt x="1549" y="1453"/>
                  <a:pt x="1548" y="1459"/>
                </a:cubicBezTo>
                <a:cubicBezTo>
                  <a:pt x="1554" y="1459"/>
                  <a:pt x="1560" y="1460"/>
                  <a:pt x="1565" y="1460"/>
                </a:cubicBezTo>
                <a:cubicBezTo>
                  <a:pt x="1566" y="1455"/>
                  <a:pt x="1566" y="1449"/>
                  <a:pt x="1566" y="1444"/>
                </a:cubicBezTo>
                <a:close/>
                <a:moveTo>
                  <a:pt x="1571" y="1406"/>
                </a:moveTo>
                <a:cubicBezTo>
                  <a:pt x="1571" y="1400"/>
                  <a:pt x="1572" y="1394"/>
                  <a:pt x="1573" y="1388"/>
                </a:cubicBezTo>
                <a:cubicBezTo>
                  <a:pt x="1567" y="1388"/>
                  <a:pt x="1560" y="1387"/>
                  <a:pt x="1555" y="1387"/>
                </a:cubicBezTo>
                <a:cubicBezTo>
                  <a:pt x="1554" y="1393"/>
                  <a:pt x="1553" y="1399"/>
                  <a:pt x="1553" y="1405"/>
                </a:cubicBezTo>
                <a:cubicBezTo>
                  <a:pt x="1558" y="1405"/>
                  <a:pt x="1565" y="1406"/>
                  <a:pt x="1571" y="1406"/>
                </a:cubicBezTo>
                <a:close/>
                <a:moveTo>
                  <a:pt x="1585" y="1529"/>
                </a:moveTo>
                <a:cubicBezTo>
                  <a:pt x="1580" y="1528"/>
                  <a:pt x="1576" y="1528"/>
                  <a:pt x="1572" y="1527"/>
                </a:cubicBezTo>
                <a:cubicBezTo>
                  <a:pt x="1571" y="1532"/>
                  <a:pt x="1571" y="1536"/>
                  <a:pt x="1571" y="1541"/>
                </a:cubicBezTo>
                <a:cubicBezTo>
                  <a:pt x="1575" y="1541"/>
                  <a:pt x="1579" y="1541"/>
                  <a:pt x="1583" y="1542"/>
                </a:cubicBezTo>
                <a:cubicBezTo>
                  <a:pt x="1583" y="1537"/>
                  <a:pt x="1584" y="1533"/>
                  <a:pt x="1585" y="1529"/>
                </a:cubicBezTo>
                <a:close/>
                <a:moveTo>
                  <a:pt x="1590" y="1473"/>
                </a:moveTo>
                <a:cubicBezTo>
                  <a:pt x="1585" y="1473"/>
                  <a:pt x="1580" y="1472"/>
                  <a:pt x="1575" y="1471"/>
                </a:cubicBezTo>
                <a:cubicBezTo>
                  <a:pt x="1575" y="1477"/>
                  <a:pt x="1575" y="1482"/>
                  <a:pt x="1575" y="1487"/>
                </a:cubicBezTo>
                <a:cubicBezTo>
                  <a:pt x="1580" y="1487"/>
                  <a:pt x="1584" y="1488"/>
                  <a:pt x="1589" y="1488"/>
                </a:cubicBezTo>
                <a:cubicBezTo>
                  <a:pt x="1589" y="1483"/>
                  <a:pt x="1590" y="1478"/>
                  <a:pt x="1590" y="1473"/>
                </a:cubicBezTo>
                <a:close/>
                <a:moveTo>
                  <a:pt x="1596" y="1419"/>
                </a:moveTo>
                <a:cubicBezTo>
                  <a:pt x="1590" y="1418"/>
                  <a:pt x="1585" y="1418"/>
                  <a:pt x="1580" y="1417"/>
                </a:cubicBezTo>
                <a:cubicBezTo>
                  <a:pt x="1579" y="1422"/>
                  <a:pt x="1579" y="1427"/>
                  <a:pt x="1579" y="1433"/>
                </a:cubicBezTo>
                <a:cubicBezTo>
                  <a:pt x="1584" y="1433"/>
                  <a:pt x="1590" y="1434"/>
                  <a:pt x="1595" y="1434"/>
                </a:cubicBezTo>
                <a:cubicBezTo>
                  <a:pt x="1595" y="1429"/>
                  <a:pt x="1595" y="1424"/>
                  <a:pt x="1596" y="1419"/>
                </a:cubicBezTo>
                <a:close/>
                <a:moveTo>
                  <a:pt x="1601" y="1364"/>
                </a:moveTo>
                <a:cubicBezTo>
                  <a:pt x="1596" y="1363"/>
                  <a:pt x="1590" y="1363"/>
                  <a:pt x="1584" y="1362"/>
                </a:cubicBezTo>
                <a:cubicBezTo>
                  <a:pt x="1583" y="1368"/>
                  <a:pt x="1582" y="1375"/>
                  <a:pt x="1582" y="1381"/>
                </a:cubicBezTo>
                <a:cubicBezTo>
                  <a:pt x="1587" y="1381"/>
                  <a:pt x="1593" y="1381"/>
                  <a:pt x="1599" y="1381"/>
                </a:cubicBezTo>
                <a:cubicBezTo>
                  <a:pt x="1600" y="1375"/>
                  <a:pt x="1601" y="1369"/>
                  <a:pt x="1601" y="1364"/>
                </a:cubicBezTo>
                <a:close/>
                <a:moveTo>
                  <a:pt x="1620" y="1449"/>
                </a:moveTo>
                <a:cubicBezTo>
                  <a:pt x="1615" y="1448"/>
                  <a:pt x="1610" y="1448"/>
                  <a:pt x="1605" y="1447"/>
                </a:cubicBezTo>
                <a:cubicBezTo>
                  <a:pt x="1605" y="1452"/>
                  <a:pt x="1605" y="1457"/>
                  <a:pt x="1604" y="1462"/>
                </a:cubicBezTo>
                <a:cubicBezTo>
                  <a:pt x="1609" y="1462"/>
                  <a:pt x="1614" y="1463"/>
                  <a:pt x="1618" y="1463"/>
                </a:cubicBezTo>
                <a:cubicBezTo>
                  <a:pt x="1619" y="1458"/>
                  <a:pt x="1620" y="1454"/>
                  <a:pt x="1620" y="1449"/>
                </a:cubicBezTo>
                <a:close/>
                <a:moveTo>
                  <a:pt x="1625" y="1394"/>
                </a:moveTo>
                <a:cubicBezTo>
                  <a:pt x="1620" y="1394"/>
                  <a:pt x="1615" y="1393"/>
                  <a:pt x="1610" y="1393"/>
                </a:cubicBezTo>
                <a:cubicBezTo>
                  <a:pt x="1609" y="1398"/>
                  <a:pt x="1609" y="1403"/>
                  <a:pt x="1609" y="1409"/>
                </a:cubicBezTo>
                <a:cubicBezTo>
                  <a:pt x="1614" y="1409"/>
                  <a:pt x="1619" y="1409"/>
                  <a:pt x="1623" y="1409"/>
                </a:cubicBezTo>
                <a:cubicBezTo>
                  <a:pt x="1624" y="1404"/>
                  <a:pt x="1624" y="1399"/>
                  <a:pt x="1625" y="1394"/>
                </a:cubicBezTo>
                <a:close/>
                <a:moveTo>
                  <a:pt x="1631" y="1340"/>
                </a:moveTo>
                <a:cubicBezTo>
                  <a:pt x="1625" y="1339"/>
                  <a:pt x="1619" y="1338"/>
                  <a:pt x="1614" y="1337"/>
                </a:cubicBezTo>
                <a:cubicBezTo>
                  <a:pt x="1613" y="1343"/>
                  <a:pt x="1613" y="1349"/>
                  <a:pt x="1612" y="1355"/>
                </a:cubicBezTo>
                <a:cubicBezTo>
                  <a:pt x="1618" y="1355"/>
                  <a:pt x="1624" y="1356"/>
                  <a:pt x="1629" y="1356"/>
                </a:cubicBezTo>
                <a:cubicBezTo>
                  <a:pt x="1630" y="1351"/>
                  <a:pt x="1630" y="1345"/>
                  <a:pt x="1631" y="1340"/>
                </a:cubicBezTo>
                <a:close/>
                <a:moveTo>
                  <a:pt x="1635" y="1302"/>
                </a:moveTo>
                <a:cubicBezTo>
                  <a:pt x="1635" y="1296"/>
                  <a:pt x="1636" y="1290"/>
                  <a:pt x="1637" y="1284"/>
                </a:cubicBezTo>
                <a:cubicBezTo>
                  <a:pt x="1631" y="1284"/>
                  <a:pt x="1624" y="1283"/>
                  <a:pt x="1619" y="1283"/>
                </a:cubicBezTo>
                <a:cubicBezTo>
                  <a:pt x="1618" y="1289"/>
                  <a:pt x="1617" y="1295"/>
                  <a:pt x="1617" y="1301"/>
                </a:cubicBezTo>
                <a:cubicBezTo>
                  <a:pt x="1623" y="1301"/>
                  <a:pt x="1629" y="1302"/>
                  <a:pt x="1635" y="1302"/>
                </a:cubicBezTo>
                <a:close/>
                <a:moveTo>
                  <a:pt x="1649" y="1424"/>
                </a:moveTo>
                <a:cubicBezTo>
                  <a:pt x="1644" y="1424"/>
                  <a:pt x="1640" y="1423"/>
                  <a:pt x="1635" y="1423"/>
                </a:cubicBezTo>
                <a:cubicBezTo>
                  <a:pt x="1635" y="1428"/>
                  <a:pt x="1635" y="1433"/>
                  <a:pt x="1634" y="1438"/>
                </a:cubicBezTo>
                <a:cubicBezTo>
                  <a:pt x="1639" y="1438"/>
                  <a:pt x="1643" y="1438"/>
                  <a:pt x="1647" y="1438"/>
                </a:cubicBezTo>
                <a:cubicBezTo>
                  <a:pt x="1648" y="1433"/>
                  <a:pt x="1648" y="1429"/>
                  <a:pt x="1649" y="1424"/>
                </a:cubicBezTo>
                <a:close/>
                <a:moveTo>
                  <a:pt x="1654" y="1370"/>
                </a:moveTo>
                <a:cubicBezTo>
                  <a:pt x="1649" y="1369"/>
                  <a:pt x="1644" y="1369"/>
                  <a:pt x="1639" y="1368"/>
                </a:cubicBezTo>
                <a:cubicBezTo>
                  <a:pt x="1639" y="1373"/>
                  <a:pt x="1638" y="1378"/>
                  <a:pt x="1638" y="1383"/>
                </a:cubicBezTo>
                <a:cubicBezTo>
                  <a:pt x="1643" y="1383"/>
                  <a:pt x="1648" y="1384"/>
                  <a:pt x="1653" y="1384"/>
                </a:cubicBezTo>
                <a:cubicBezTo>
                  <a:pt x="1653" y="1380"/>
                  <a:pt x="1654" y="1375"/>
                  <a:pt x="1654" y="1370"/>
                </a:cubicBezTo>
                <a:close/>
                <a:moveTo>
                  <a:pt x="1660" y="1315"/>
                </a:moveTo>
                <a:cubicBezTo>
                  <a:pt x="1654" y="1314"/>
                  <a:pt x="1649" y="1314"/>
                  <a:pt x="1644" y="1313"/>
                </a:cubicBezTo>
                <a:cubicBezTo>
                  <a:pt x="1643" y="1319"/>
                  <a:pt x="1643" y="1324"/>
                  <a:pt x="1642" y="1330"/>
                </a:cubicBezTo>
                <a:cubicBezTo>
                  <a:pt x="1647" y="1330"/>
                  <a:pt x="1653" y="1331"/>
                  <a:pt x="1659" y="1331"/>
                </a:cubicBezTo>
                <a:cubicBezTo>
                  <a:pt x="1659" y="1326"/>
                  <a:pt x="1660" y="1320"/>
                  <a:pt x="1660" y="1315"/>
                </a:cubicBezTo>
                <a:close/>
                <a:moveTo>
                  <a:pt x="1663" y="1276"/>
                </a:moveTo>
                <a:cubicBezTo>
                  <a:pt x="1664" y="1271"/>
                  <a:pt x="1665" y="1265"/>
                  <a:pt x="1665" y="1260"/>
                </a:cubicBezTo>
                <a:cubicBezTo>
                  <a:pt x="1659" y="1259"/>
                  <a:pt x="1653" y="1259"/>
                  <a:pt x="1648" y="1258"/>
                </a:cubicBezTo>
                <a:cubicBezTo>
                  <a:pt x="1647" y="1264"/>
                  <a:pt x="1646" y="1270"/>
                  <a:pt x="1646" y="1276"/>
                </a:cubicBezTo>
                <a:cubicBezTo>
                  <a:pt x="1651" y="1276"/>
                  <a:pt x="1657" y="1276"/>
                  <a:pt x="1663" y="1276"/>
                </a:cubicBezTo>
                <a:close/>
                <a:moveTo>
                  <a:pt x="1679" y="1400"/>
                </a:moveTo>
                <a:cubicBezTo>
                  <a:pt x="1673" y="1399"/>
                  <a:pt x="1669" y="1399"/>
                  <a:pt x="1665" y="1398"/>
                </a:cubicBezTo>
                <a:cubicBezTo>
                  <a:pt x="1664" y="1403"/>
                  <a:pt x="1664" y="1408"/>
                  <a:pt x="1664" y="1412"/>
                </a:cubicBezTo>
                <a:cubicBezTo>
                  <a:pt x="1668" y="1412"/>
                  <a:pt x="1673" y="1413"/>
                  <a:pt x="1677" y="1413"/>
                </a:cubicBezTo>
                <a:cubicBezTo>
                  <a:pt x="1678" y="1409"/>
                  <a:pt x="1678" y="1405"/>
                  <a:pt x="1679" y="1400"/>
                </a:cubicBezTo>
                <a:close/>
                <a:moveTo>
                  <a:pt x="1684" y="1345"/>
                </a:moveTo>
                <a:cubicBezTo>
                  <a:pt x="1679" y="1344"/>
                  <a:pt x="1674" y="1343"/>
                  <a:pt x="1669" y="1343"/>
                </a:cubicBezTo>
                <a:cubicBezTo>
                  <a:pt x="1669" y="1348"/>
                  <a:pt x="1669" y="1353"/>
                  <a:pt x="1669" y="1358"/>
                </a:cubicBezTo>
                <a:cubicBezTo>
                  <a:pt x="1673" y="1358"/>
                  <a:pt x="1678" y="1359"/>
                  <a:pt x="1683" y="1359"/>
                </a:cubicBezTo>
                <a:cubicBezTo>
                  <a:pt x="1683" y="1354"/>
                  <a:pt x="1684" y="1349"/>
                  <a:pt x="1684" y="1345"/>
                </a:cubicBezTo>
                <a:close/>
                <a:moveTo>
                  <a:pt x="1689" y="1290"/>
                </a:moveTo>
                <a:cubicBezTo>
                  <a:pt x="1684" y="1290"/>
                  <a:pt x="1679" y="1289"/>
                  <a:pt x="1674" y="1289"/>
                </a:cubicBezTo>
                <a:cubicBezTo>
                  <a:pt x="1673" y="1294"/>
                  <a:pt x="1673" y="1299"/>
                  <a:pt x="1673" y="1304"/>
                </a:cubicBezTo>
                <a:cubicBezTo>
                  <a:pt x="1678" y="1304"/>
                  <a:pt x="1682" y="1305"/>
                  <a:pt x="1687" y="1305"/>
                </a:cubicBezTo>
                <a:cubicBezTo>
                  <a:pt x="1688" y="1300"/>
                  <a:pt x="1688" y="1295"/>
                  <a:pt x="1689" y="1290"/>
                </a:cubicBezTo>
                <a:close/>
                <a:moveTo>
                  <a:pt x="1694" y="1236"/>
                </a:moveTo>
                <a:cubicBezTo>
                  <a:pt x="1689" y="1235"/>
                  <a:pt x="1683" y="1234"/>
                  <a:pt x="1678" y="1234"/>
                </a:cubicBezTo>
                <a:cubicBezTo>
                  <a:pt x="1677" y="1239"/>
                  <a:pt x="1677" y="1245"/>
                  <a:pt x="1676" y="1251"/>
                </a:cubicBezTo>
                <a:cubicBezTo>
                  <a:pt x="1682" y="1251"/>
                  <a:pt x="1688" y="1251"/>
                  <a:pt x="1693" y="1252"/>
                </a:cubicBezTo>
                <a:cubicBezTo>
                  <a:pt x="1693" y="1247"/>
                  <a:pt x="1694" y="1241"/>
                  <a:pt x="1694" y="1236"/>
                </a:cubicBezTo>
                <a:close/>
                <a:moveTo>
                  <a:pt x="1697" y="1197"/>
                </a:moveTo>
                <a:cubicBezTo>
                  <a:pt x="1698" y="1192"/>
                  <a:pt x="1699" y="1186"/>
                  <a:pt x="1699" y="1181"/>
                </a:cubicBezTo>
                <a:cubicBezTo>
                  <a:pt x="1694" y="1180"/>
                  <a:pt x="1688" y="1180"/>
                  <a:pt x="1683" y="1179"/>
                </a:cubicBezTo>
                <a:cubicBezTo>
                  <a:pt x="1682" y="1185"/>
                  <a:pt x="1682" y="1191"/>
                  <a:pt x="1681" y="1196"/>
                </a:cubicBezTo>
                <a:cubicBezTo>
                  <a:pt x="1687" y="1197"/>
                  <a:pt x="1692" y="1197"/>
                  <a:pt x="1697" y="1197"/>
                </a:cubicBezTo>
                <a:close/>
                <a:moveTo>
                  <a:pt x="1713" y="1320"/>
                </a:moveTo>
                <a:cubicBezTo>
                  <a:pt x="1708" y="1320"/>
                  <a:pt x="1704" y="1319"/>
                  <a:pt x="1699" y="1319"/>
                </a:cubicBezTo>
                <a:cubicBezTo>
                  <a:pt x="1699" y="1324"/>
                  <a:pt x="1698" y="1329"/>
                  <a:pt x="1698" y="1334"/>
                </a:cubicBezTo>
                <a:cubicBezTo>
                  <a:pt x="1703" y="1334"/>
                  <a:pt x="1707" y="1334"/>
                  <a:pt x="1711" y="1334"/>
                </a:cubicBezTo>
                <a:cubicBezTo>
                  <a:pt x="1712" y="1329"/>
                  <a:pt x="1712" y="1325"/>
                  <a:pt x="1713" y="1320"/>
                </a:cubicBezTo>
                <a:close/>
                <a:moveTo>
                  <a:pt x="1717" y="1266"/>
                </a:moveTo>
                <a:cubicBezTo>
                  <a:pt x="1712" y="1265"/>
                  <a:pt x="1708" y="1265"/>
                  <a:pt x="1703" y="1264"/>
                </a:cubicBezTo>
                <a:cubicBezTo>
                  <a:pt x="1703" y="1269"/>
                  <a:pt x="1703" y="1274"/>
                  <a:pt x="1703" y="1279"/>
                </a:cubicBezTo>
                <a:cubicBezTo>
                  <a:pt x="1707" y="1279"/>
                  <a:pt x="1712" y="1280"/>
                  <a:pt x="1717" y="1280"/>
                </a:cubicBezTo>
                <a:cubicBezTo>
                  <a:pt x="1717" y="1275"/>
                  <a:pt x="1717" y="1270"/>
                  <a:pt x="1717" y="1266"/>
                </a:cubicBezTo>
                <a:close/>
                <a:moveTo>
                  <a:pt x="1724" y="1211"/>
                </a:moveTo>
                <a:cubicBezTo>
                  <a:pt x="1718" y="1211"/>
                  <a:pt x="1713" y="1210"/>
                  <a:pt x="1708" y="1210"/>
                </a:cubicBezTo>
                <a:cubicBezTo>
                  <a:pt x="1708" y="1215"/>
                  <a:pt x="1707" y="1220"/>
                  <a:pt x="1707" y="1226"/>
                </a:cubicBezTo>
                <a:cubicBezTo>
                  <a:pt x="1712" y="1226"/>
                  <a:pt x="1717" y="1226"/>
                  <a:pt x="1722" y="1227"/>
                </a:cubicBezTo>
                <a:cubicBezTo>
                  <a:pt x="1723" y="1222"/>
                  <a:pt x="1723" y="1216"/>
                  <a:pt x="1724" y="1211"/>
                </a:cubicBezTo>
                <a:close/>
                <a:moveTo>
                  <a:pt x="1727" y="1172"/>
                </a:moveTo>
                <a:cubicBezTo>
                  <a:pt x="1727" y="1167"/>
                  <a:pt x="1728" y="1162"/>
                  <a:pt x="1728" y="1157"/>
                </a:cubicBezTo>
                <a:cubicBezTo>
                  <a:pt x="1723" y="1156"/>
                  <a:pt x="1717" y="1155"/>
                  <a:pt x="1712" y="1154"/>
                </a:cubicBezTo>
                <a:cubicBezTo>
                  <a:pt x="1711" y="1160"/>
                  <a:pt x="1711" y="1166"/>
                  <a:pt x="1711" y="1171"/>
                </a:cubicBezTo>
                <a:cubicBezTo>
                  <a:pt x="1716" y="1172"/>
                  <a:pt x="1722" y="1172"/>
                  <a:pt x="1727" y="1172"/>
                </a:cubicBezTo>
                <a:close/>
                <a:moveTo>
                  <a:pt x="1742" y="1296"/>
                </a:moveTo>
                <a:cubicBezTo>
                  <a:pt x="1738" y="1295"/>
                  <a:pt x="1733" y="1295"/>
                  <a:pt x="1729" y="1294"/>
                </a:cubicBezTo>
                <a:cubicBezTo>
                  <a:pt x="1728" y="1299"/>
                  <a:pt x="1728" y="1304"/>
                  <a:pt x="1728" y="1308"/>
                </a:cubicBezTo>
                <a:cubicBezTo>
                  <a:pt x="1732" y="1308"/>
                  <a:pt x="1737" y="1309"/>
                  <a:pt x="1741" y="1309"/>
                </a:cubicBezTo>
                <a:cubicBezTo>
                  <a:pt x="1741" y="1305"/>
                  <a:pt x="1742" y="1300"/>
                  <a:pt x="1742" y="1296"/>
                </a:cubicBezTo>
                <a:close/>
                <a:moveTo>
                  <a:pt x="1747" y="1242"/>
                </a:moveTo>
                <a:cubicBezTo>
                  <a:pt x="1743" y="1241"/>
                  <a:pt x="1738" y="1241"/>
                  <a:pt x="1733" y="1240"/>
                </a:cubicBezTo>
                <a:cubicBezTo>
                  <a:pt x="1733" y="1245"/>
                  <a:pt x="1733" y="1249"/>
                  <a:pt x="1732" y="1254"/>
                </a:cubicBezTo>
                <a:cubicBezTo>
                  <a:pt x="1737" y="1254"/>
                  <a:pt x="1742" y="1254"/>
                  <a:pt x="1746" y="1255"/>
                </a:cubicBezTo>
                <a:cubicBezTo>
                  <a:pt x="1747" y="1250"/>
                  <a:pt x="1747" y="1246"/>
                  <a:pt x="1747" y="1242"/>
                </a:cubicBezTo>
                <a:close/>
                <a:moveTo>
                  <a:pt x="1752" y="1187"/>
                </a:moveTo>
                <a:cubicBezTo>
                  <a:pt x="1747" y="1186"/>
                  <a:pt x="1742" y="1186"/>
                  <a:pt x="1737" y="1185"/>
                </a:cubicBezTo>
                <a:cubicBezTo>
                  <a:pt x="1737" y="1190"/>
                  <a:pt x="1736" y="1195"/>
                  <a:pt x="1736" y="1201"/>
                </a:cubicBezTo>
                <a:cubicBezTo>
                  <a:pt x="1741" y="1201"/>
                  <a:pt x="1746" y="1201"/>
                  <a:pt x="1752" y="1201"/>
                </a:cubicBezTo>
                <a:cubicBezTo>
                  <a:pt x="1752" y="1196"/>
                  <a:pt x="1752" y="1191"/>
                  <a:pt x="1752" y="1187"/>
                </a:cubicBezTo>
                <a:close/>
                <a:moveTo>
                  <a:pt x="1758" y="1132"/>
                </a:moveTo>
                <a:cubicBezTo>
                  <a:pt x="1753" y="1131"/>
                  <a:pt x="1747" y="1131"/>
                  <a:pt x="1742" y="1130"/>
                </a:cubicBezTo>
                <a:cubicBezTo>
                  <a:pt x="1742" y="1136"/>
                  <a:pt x="1741" y="1141"/>
                  <a:pt x="1741" y="1146"/>
                </a:cubicBezTo>
                <a:cubicBezTo>
                  <a:pt x="1746" y="1146"/>
                  <a:pt x="1751" y="1147"/>
                  <a:pt x="1756" y="1147"/>
                </a:cubicBezTo>
                <a:cubicBezTo>
                  <a:pt x="1757" y="1142"/>
                  <a:pt x="1757" y="1137"/>
                  <a:pt x="1758" y="1132"/>
                </a:cubicBezTo>
                <a:close/>
                <a:moveTo>
                  <a:pt x="1762" y="1077"/>
                </a:moveTo>
                <a:cubicBezTo>
                  <a:pt x="1757" y="1077"/>
                  <a:pt x="1752" y="1076"/>
                  <a:pt x="1747" y="1076"/>
                </a:cubicBezTo>
                <a:cubicBezTo>
                  <a:pt x="1747" y="1082"/>
                  <a:pt x="1746" y="1087"/>
                  <a:pt x="1746" y="1092"/>
                </a:cubicBezTo>
                <a:cubicBezTo>
                  <a:pt x="1751" y="1092"/>
                  <a:pt x="1756" y="1092"/>
                  <a:pt x="1760" y="1092"/>
                </a:cubicBezTo>
                <a:cubicBezTo>
                  <a:pt x="1761" y="1087"/>
                  <a:pt x="1762" y="1082"/>
                  <a:pt x="1762" y="1077"/>
                </a:cubicBezTo>
                <a:close/>
                <a:moveTo>
                  <a:pt x="1776" y="1217"/>
                </a:moveTo>
                <a:cubicBezTo>
                  <a:pt x="1772" y="1216"/>
                  <a:pt x="1768" y="1216"/>
                  <a:pt x="1763" y="1215"/>
                </a:cubicBezTo>
                <a:cubicBezTo>
                  <a:pt x="1763" y="1220"/>
                  <a:pt x="1763" y="1224"/>
                  <a:pt x="1763" y="1229"/>
                </a:cubicBezTo>
                <a:cubicBezTo>
                  <a:pt x="1767" y="1229"/>
                  <a:pt x="1771" y="1229"/>
                  <a:pt x="1775" y="1230"/>
                </a:cubicBezTo>
                <a:cubicBezTo>
                  <a:pt x="1776" y="1225"/>
                  <a:pt x="1776" y="1221"/>
                  <a:pt x="1776" y="1217"/>
                </a:cubicBezTo>
                <a:close/>
                <a:moveTo>
                  <a:pt x="1781" y="1162"/>
                </a:moveTo>
                <a:cubicBezTo>
                  <a:pt x="1776" y="1162"/>
                  <a:pt x="1772" y="1161"/>
                  <a:pt x="1767" y="1161"/>
                </a:cubicBezTo>
                <a:cubicBezTo>
                  <a:pt x="1767" y="1166"/>
                  <a:pt x="1767" y="1170"/>
                  <a:pt x="1767" y="1175"/>
                </a:cubicBezTo>
                <a:cubicBezTo>
                  <a:pt x="1772" y="1175"/>
                  <a:pt x="1776" y="1175"/>
                  <a:pt x="1780" y="1175"/>
                </a:cubicBezTo>
                <a:cubicBezTo>
                  <a:pt x="1781" y="1171"/>
                  <a:pt x="1781" y="1167"/>
                  <a:pt x="1781" y="1162"/>
                </a:cubicBezTo>
                <a:close/>
                <a:moveTo>
                  <a:pt x="1786" y="1108"/>
                </a:moveTo>
                <a:cubicBezTo>
                  <a:pt x="1782" y="1107"/>
                  <a:pt x="1777" y="1107"/>
                  <a:pt x="1773" y="1106"/>
                </a:cubicBezTo>
                <a:cubicBezTo>
                  <a:pt x="1772" y="1111"/>
                  <a:pt x="1772" y="1116"/>
                  <a:pt x="1771" y="1121"/>
                </a:cubicBezTo>
                <a:cubicBezTo>
                  <a:pt x="1776" y="1121"/>
                  <a:pt x="1781" y="1121"/>
                  <a:pt x="1785" y="1122"/>
                </a:cubicBezTo>
                <a:cubicBezTo>
                  <a:pt x="1785" y="1117"/>
                  <a:pt x="1786" y="1112"/>
                  <a:pt x="1786" y="1108"/>
                </a:cubicBezTo>
                <a:close/>
                <a:moveTo>
                  <a:pt x="1791" y="1053"/>
                </a:moveTo>
                <a:cubicBezTo>
                  <a:pt x="1786" y="1052"/>
                  <a:pt x="1782" y="1052"/>
                  <a:pt x="1777" y="1051"/>
                </a:cubicBezTo>
                <a:cubicBezTo>
                  <a:pt x="1776" y="1057"/>
                  <a:pt x="1776" y="1062"/>
                  <a:pt x="1775" y="1066"/>
                </a:cubicBezTo>
                <a:cubicBezTo>
                  <a:pt x="1780" y="1067"/>
                  <a:pt x="1785" y="1067"/>
                  <a:pt x="1790" y="1067"/>
                </a:cubicBezTo>
                <a:cubicBezTo>
                  <a:pt x="1790" y="1062"/>
                  <a:pt x="1791" y="1058"/>
                  <a:pt x="1791" y="1053"/>
                </a:cubicBezTo>
                <a:close/>
                <a:moveTo>
                  <a:pt x="1796" y="998"/>
                </a:moveTo>
                <a:cubicBezTo>
                  <a:pt x="1791" y="998"/>
                  <a:pt x="1787" y="997"/>
                  <a:pt x="1781" y="997"/>
                </a:cubicBezTo>
                <a:cubicBezTo>
                  <a:pt x="1781" y="1002"/>
                  <a:pt x="1781" y="1007"/>
                  <a:pt x="1781" y="1012"/>
                </a:cubicBezTo>
                <a:cubicBezTo>
                  <a:pt x="1786" y="1012"/>
                  <a:pt x="1791" y="1013"/>
                  <a:pt x="1795" y="1013"/>
                </a:cubicBezTo>
                <a:cubicBezTo>
                  <a:pt x="1796" y="1008"/>
                  <a:pt x="1796" y="1003"/>
                  <a:pt x="1796" y="998"/>
                </a:cubicBezTo>
                <a:close/>
                <a:moveTo>
                  <a:pt x="1799" y="958"/>
                </a:moveTo>
                <a:cubicBezTo>
                  <a:pt x="1800" y="953"/>
                  <a:pt x="1800" y="949"/>
                  <a:pt x="1800" y="945"/>
                </a:cubicBezTo>
                <a:cubicBezTo>
                  <a:pt x="1795" y="944"/>
                  <a:pt x="1791" y="944"/>
                  <a:pt x="1786" y="943"/>
                </a:cubicBezTo>
                <a:cubicBezTo>
                  <a:pt x="1786" y="949"/>
                  <a:pt x="1785" y="953"/>
                  <a:pt x="1785" y="958"/>
                </a:cubicBezTo>
                <a:cubicBezTo>
                  <a:pt x="1790" y="958"/>
                  <a:pt x="1795" y="958"/>
                  <a:pt x="1799" y="958"/>
                </a:cubicBezTo>
                <a:close/>
                <a:moveTo>
                  <a:pt x="843" y="1648"/>
                </a:moveTo>
                <a:cubicBezTo>
                  <a:pt x="843" y="1648"/>
                  <a:pt x="843" y="1648"/>
                  <a:pt x="843" y="1648"/>
                </a:cubicBezTo>
                <a:cubicBezTo>
                  <a:pt x="843" y="1648"/>
                  <a:pt x="843" y="1648"/>
                  <a:pt x="843" y="1648"/>
                </a:cubicBezTo>
                <a:close/>
                <a:moveTo>
                  <a:pt x="710" y="1609"/>
                </a:moveTo>
                <a:cubicBezTo>
                  <a:pt x="710" y="1609"/>
                  <a:pt x="710" y="1609"/>
                  <a:pt x="710" y="1609"/>
                </a:cubicBezTo>
                <a:cubicBezTo>
                  <a:pt x="710" y="1609"/>
                  <a:pt x="710" y="1609"/>
                  <a:pt x="710" y="1609"/>
                </a:cubicBezTo>
                <a:close/>
                <a:moveTo>
                  <a:pt x="1668" y="983"/>
                </a:moveTo>
                <a:cubicBezTo>
                  <a:pt x="1668" y="983"/>
                  <a:pt x="1668" y="983"/>
                  <a:pt x="1668" y="983"/>
                </a:cubicBezTo>
                <a:cubicBezTo>
                  <a:pt x="1668" y="983"/>
                  <a:pt x="1668" y="983"/>
                  <a:pt x="1668" y="983"/>
                </a:cubicBezTo>
                <a:cubicBezTo>
                  <a:pt x="1668" y="983"/>
                  <a:pt x="1668" y="982"/>
                  <a:pt x="1668" y="982"/>
                </a:cubicBezTo>
                <a:cubicBezTo>
                  <a:pt x="1668" y="982"/>
                  <a:pt x="1668" y="982"/>
                  <a:pt x="1668" y="982"/>
                </a:cubicBezTo>
                <a:cubicBezTo>
                  <a:pt x="1668" y="982"/>
                  <a:pt x="1668" y="983"/>
                  <a:pt x="1668" y="983"/>
                </a:cubicBezTo>
                <a:close/>
                <a:moveTo>
                  <a:pt x="1668" y="983"/>
                </a:moveTo>
                <a:cubicBezTo>
                  <a:pt x="1668" y="983"/>
                  <a:pt x="1668" y="983"/>
                  <a:pt x="1668" y="983"/>
                </a:cubicBezTo>
                <a:cubicBezTo>
                  <a:pt x="1668" y="983"/>
                  <a:pt x="1668" y="983"/>
                  <a:pt x="1668" y="983"/>
                </a:cubicBezTo>
                <a:close/>
                <a:moveTo>
                  <a:pt x="1063" y="1641"/>
                </a:moveTo>
                <a:cubicBezTo>
                  <a:pt x="1063" y="1641"/>
                  <a:pt x="1063" y="1641"/>
                  <a:pt x="1063" y="1641"/>
                </a:cubicBezTo>
                <a:cubicBezTo>
                  <a:pt x="1063" y="1641"/>
                  <a:pt x="1063" y="1641"/>
                  <a:pt x="1063" y="1641"/>
                </a:cubicBezTo>
                <a:cubicBezTo>
                  <a:pt x="1063" y="1641"/>
                  <a:pt x="1063" y="1641"/>
                  <a:pt x="1063" y="1641"/>
                </a:cubicBezTo>
                <a:cubicBezTo>
                  <a:pt x="1063" y="1641"/>
                  <a:pt x="1063" y="1641"/>
                  <a:pt x="1063" y="1641"/>
                </a:cubicBezTo>
                <a:close/>
                <a:moveTo>
                  <a:pt x="201" y="826"/>
                </a:moveTo>
                <a:cubicBezTo>
                  <a:pt x="209" y="818"/>
                  <a:pt x="211" y="809"/>
                  <a:pt x="205" y="799"/>
                </a:cubicBezTo>
                <a:cubicBezTo>
                  <a:pt x="205" y="799"/>
                  <a:pt x="205" y="798"/>
                  <a:pt x="205" y="798"/>
                </a:cubicBezTo>
                <a:cubicBezTo>
                  <a:pt x="212" y="804"/>
                  <a:pt x="220" y="806"/>
                  <a:pt x="229" y="801"/>
                </a:cubicBezTo>
                <a:cubicBezTo>
                  <a:pt x="230" y="801"/>
                  <a:pt x="231" y="800"/>
                  <a:pt x="232" y="800"/>
                </a:cubicBezTo>
                <a:cubicBezTo>
                  <a:pt x="233" y="797"/>
                  <a:pt x="235" y="795"/>
                  <a:pt x="236" y="793"/>
                </a:cubicBezTo>
                <a:cubicBezTo>
                  <a:pt x="239" y="786"/>
                  <a:pt x="237" y="779"/>
                  <a:pt x="232" y="773"/>
                </a:cubicBezTo>
                <a:cubicBezTo>
                  <a:pt x="227" y="768"/>
                  <a:pt x="219" y="766"/>
                  <a:pt x="212" y="769"/>
                </a:cubicBezTo>
                <a:cubicBezTo>
                  <a:pt x="205" y="772"/>
                  <a:pt x="201" y="779"/>
                  <a:pt x="201" y="786"/>
                </a:cubicBezTo>
                <a:cubicBezTo>
                  <a:pt x="201" y="790"/>
                  <a:pt x="203" y="793"/>
                  <a:pt x="204" y="797"/>
                </a:cubicBezTo>
                <a:cubicBezTo>
                  <a:pt x="202" y="796"/>
                  <a:pt x="200" y="795"/>
                  <a:pt x="198" y="794"/>
                </a:cubicBezTo>
                <a:cubicBezTo>
                  <a:pt x="191" y="791"/>
                  <a:pt x="184" y="792"/>
                  <a:pt x="178" y="797"/>
                </a:cubicBezTo>
                <a:cubicBezTo>
                  <a:pt x="172" y="802"/>
                  <a:pt x="170" y="808"/>
                  <a:pt x="172" y="816"/>
                </a:cubicBezTo>
                <a:cubicBezTo>
                  <a:pt x="173" y="818"/>
                  <a:pt x="174" y="821"/>
                  <a:pt x="175" y="823"/>
                </a:cubicBezTo>
                <a:cubicBezTo>
                  <a:pt x="183" y="829"/>
                  <a:pt x="192" y="832"/>
                  <a:pt x="201" y="826"/>
                </a:cubicBezTo>
                <a:close/>
                <a:moveTo>
                  <a:pt x="471" y="1506"/>
                </a:moveTo>
                <a:cubicBezTo>
                  <a:pt x="471" y="1506"/>
                  <a:pt x="471" y="1506"/>
                  <a:pt x="471" y="1506"/>
                </a:cubicBezTo>
                <a:cubicBezTo>
                  <a:pt x="471" y="1506"/>
                  <a:pt x="471" y="1506"/>
                  <a:pt x="471" y="1506"/>
                </a:cubicBezTo>
                <a:cubicBezTo>
                  <a:pt x="471" y="1506"/>
                  <a:pt x="471" y="1506"/>
                  <a:pt x="471" y="1506"/>
                </a:cubicBezTo>
                <a:cubicBezTo>
                  <a:pt x="471" y="1506"/>
                  <a:pt x="471" y="1506"/>
                  <a:pt x="471" y="1506"/>
                </a:cubicBezTo>
                <a:close/>
                <a:moveTo>
                  <a:pt x="196" y="880"/>
                </a:moveTo>
                <a:cubicBezTo>
                  <a:pt x="197" y="879"/>
                  <a:pt x="199" y="877"/>
                  <a:pt x="200" y="876"/>
                </a:cubicBezTo>
                <a:cubicBezTo>
                  <a:pt x="204" y="869"/>
                  <a:pt x="204" y="861"/>
                  <a:pt x="200" y="855"/>
                </a:cubicBezTo>
                <a:cubicBezTo>
                  <a:pt x="195" y="848"/>
                  <a:pt x="188" y="845"/>
                  <a:pt x="180" y="848"/>
                </a:cubicBezTo>
                <a:cubicBezTo>
                  <a:pt x="178" y="848"/>
                  <a:pt x="176" y="849"/>
                  <a:pt x="174" y="850"/>
                </a:cubicBezTo>
                <a:cubicBezTo>
                  <a:pt x="174" y="849"/>
                  <a:pt x="174" y="849"/>
                  <a:pt x="174" y="849"/>
                </a:cubicBezTo>
                <a:cubicBezTo>
                  <a:pt x="174" y="849"/>
                  <a:pt x="174" y="849"/>
                  <a:pt x="174" y="849"/>
                </a:cubicBezTo>
                <a:cubicBezTo>
                  <a:pt x="174" y="849"/>
                  <a:pt x="174" y="849"/>
                  <a:pt x="174" y="849"/>
                </a:cubicBezTo>
                <a:cubicBezTo>
                  <a:pt x="165" y="857"/>
                  <a:pt x="166" y="867"/>
                  <a:pt x="169" y="877"/>
                </a:cubicBezTo>
                <a:cubicBezTo>
                  <a:pt x="169" y="877"/>
                  <a:pt x="169" y="878"/>
                  <a:pt x="169" y="878"/>
                </a:cubicBezTo>
                <a:cubicBezTo>
                  <a:pt x="178" y="883"/>
                  <a:pt x="187" y="886"/>
                  <a:pt x="196" y="880"/>
                </a:cubicBezTo>
                <a:close/>
                <a:moveTo>
                  <a:pt x="244" y="665"/>
                </a:moveTo>
                <a:cubicBezTo>
                  <a:pt x="244" y="665"/>
                  <a:pt x="244" y="665"/>
                  <a:pt x="244" y="665"/>
                </a:cubicBezTo>
                <a:cubicBezTo>
                  <a:pt x="244" y="665"/>
                  <a:pt x="244" y="665"/>
                  <a:pt x="244" y="665"/>
                </a:cubicBezTo>
                <a:close/>
                <a:moveTo>
                  <a:pt x="549" y="1568"/>
                </a:moveTo>
                <a:cubicBezTo>
                  <a:pt x="549" y="1568"/>
                  <a:pt x="549" y="1568"/>
                  <a:pt x="549" y="1568"/>
                </a:cubicBezTo>
                <a:cubicBezTo>
                  <a:pt x="549" y="1568"/>
                  <a:pt x="549" y="1568"/>
                  <a:pt x="549" y="1568"/>
                </a:cubicBezTo>
                <a:cubicBezTo>
                  <a:pt x="549" y="1568"/>
                  <a:pt x="549" y="1568"/>
                  <a:pt x="549" y="1568"/>
                </a:cubicBezTo>
                <a:cubicBezTo>
                  <a:pt x="549" y="1568"/>
                  <a:pt x="549" y="1568"/>
                  <a:pt x="549" y="1568"/>
                </a:cubicBezTo>
                <a:cubicBezTo>
                  <a:pt x="549" y="1568"/>
                  <a:pt x="549" y="1568"/>
                  <a:pt x="549" y="1568"/>
                </a:cubicBezTo>
                <a:close/>
                <a:moveTo>
                  <a:pt x="580" y="1562"/>
                </a:moveTo>
                <a:cubicBezTo>
                  <a:pt x="584" y="1552"/>
                  <a:pt x="578" y="1541"/>
                  <a:pt x="568" y="1538"/>
                </a:cubicBezTo>
                <a:cubicBezTo>
                  <a:pt x="562" y="1536"/>
                  <a:pt x="557" y="1537"/>
                  <a:pt x="552" y="1540"/>
                </a:cubicBezTo>
                <a:cubicBezTo>
                  <a:pt x="553" y="1538"/>
                  <a:pt x="554" y="1535"/>
                  <a:pt x="555" y="1533"/>
                </a:cubicBezTo>
                <a:cubicBezTo>
                  <a:pt x="558" y="1525"/>
                  <a:pt x="555" y="1516"/>
                  <a:pt x="548" y="1511"/>
                </a:cubicBezTo>
                <a:cubicBezTo>
                  <a:pt x="541" y="1507"/>
                  <a:pt x="532" y="1507"/>
                  <a:pt x="526" y="1513"/>
                </a:cubicBezTo>
                <a:cubicBezTo>
                  <a:pt x="520" y="1518"/>
                  <a:pt x="518" y="1528"/>
                  <a:pt x="522" y="1535"/>
                </a:cubicBezTo>
                <a:cubicBezTo>
                  <a:pt x="526" y="1543"/>
                  <a:pt x="535" y="1546"/>
                  <a:pt x="543" y="1544"/>
                </a:cubicBezTo>
                <a:cubicBezTo>
                  <a:pt x="546" y="1543"/>
                  <a:pt x="549" y="1541"/>
                  <a:pt x="552" y="1540"/>
                </a:cubicBezTo>
                <a:cubicBezTo>
                  <a:pt x="543" y="1550"/>
                  <a:pt x="542" y="1556"/>
                  <a:pt x="549" y="1568"/>
                </a:cubicBezTo>
                <a:cubicBezTo>
                  <a:pt x="551" y="1570"/>
                  <a:pt x="553" y="1571"/>
                  <a:pt x="555" y="1572"/>
                </a:cubicBezTo>
                <a:cubicBezTo>
                  <a:pt x="565" y="1576"/>
                  <a:pt x="576" y="1572"/>
                  <a:pt x="580" y="1562"/>
                </a:cubicBezTo>
                <a:close/>
                <a:moveTo>
                  <a:pt x="788" y="1643"/>
                </a:moveTo>
                <a:cubicBezTo>
                  <a:pt x="788" y="1643"/>
                  <a:pt x="788" y="1643"/>
                  <a:pt x="788" y="1643"/>
                </a:cubicBezTo>
                <a:cubicBezTo>
                  <a:pt x="788" y="1643"/>
                  <a:pt x="788" y="1643"/>
                  <a:pt x="788" y="1643"/>
                </a:cubicBezTo>
                <a:cubicBezTo>
                  <a:pt x="788" y="1643"/>
                  <a:pt x="788" y="1643"/>
                  <a:pt x="788" y="1643"/>
                </a:cubicBezTo>
                <a:cubicBezTo>
                  <a:pt x="788" y="1643"/>
                  <a:pt x="788" y="1643"/>
                  <a:pt x="788" y="1643"/>
                </a:cubicBezTo>
                <a:close/>
                <a:moveTo>
                  <a:pt x="1407" y="1452"/>
                </a:moveTo>
                <a:cubicBezTo>
                  <a:pt x="1407" y="1452"/>
                  <a:pt x="1407" y="1452"/>
                  <a:pt x="1407" y="1452"/>
                </a:cubicBezTo>
                <a:cubicBezTo>
                  <a:pt x="1407" y="1452"/>
                  <a:pt x="1407" y="1452"/>
                  <a:pt x="1407" y="1452"/>
                </a:cubicBezTo>
                <a:cubicBezTo>
                  <a:pt x="1407" y="1452"/>
                  <a:pt x="1407" y="1452"/>
                  <a:pt x="1407" y="1452"/>
                </a:cubicBezTo>
                <a:cubicBezTo>
                  <a:pt x="1407" y="1452"/>
                  <a:pt x="1407" y="1452"/>
                  <a:pt x="1407" y="1452"/>
                </a:cubicBezTo>
                <a:close/>
                <a:moveTo>
                  <a:pt x="424" y="1443"/>
                </a:moveTo>
                <a:cubicBezTo>
                  <a:pt x="429" y="1436"/>
                  <a:pt x="428" y="1426"/>
                  <a:pt x="423" y="1420"/>
                </a:cubicBezTo>
                <a:cubicBezTo>
                  <a:pt x="416" y="1414"/>
                  <a:pt x="407" y="1412"/>
                  <a:pt x="399" y="1417"/>
                </a:cubicBezTo>
                <a:cubicBezTo>
                  <a:pt x="392" y="1422"/>
                  <a:pt x="389" y="1431"/>
                  <a:pt x="392" y="1439"/>
                </a:cubicBezTo>
                <a:cubicBezTo>
                  <a:pt x="393" y="1441"/>
                  <a:pt x="394" y="1444"/>
                  <a:pt x="395" y="1446"/>
                </a:cubicBezTo>
                <a:cubicBezTo>
                  <a:pt x="397" y="1447"/>
                  <a:pt x="400" y="1448"/>
                  <a:pt x="402" y="1449"/>
                </a:cubicBezTo>
                <a:cubicBezTo>
                  <a:pt x="410" y="1453"/>
                  <a:pt x="419" y="1450"/>
                  <a:pt x="424" y="1443"/>
                </a:cubicBezTo>
                <a:close/>
                <a:moveTo>
                  <a:pt x="251" y="1187"/>
                </a:moveTo>
                <a:cubicBezTo>
                  <a:pt x="251" y="1187"/>
                  <a:pt x="251" y="1187"/>
                  <a:pt x="251" y="1187"/>
                </a:cubicBezTo>
                <a:cubicBezTo>
                  <a:pt x="251" y="1187"/>
                  <a:pt x="251" y="1187"/>
                  <a:pt x="250" y="1188"/>
                </a:cubicBezTo>
                <a:lnTo>
                  <a:pt x="251" y="1187"/>
                </a:lnTo>
                <a:close/>
                <a:moveTo>
                  <a:pt x="251" y="1187"/>
                </a:moveTo>
                <a:cubicBezTo>
                  <a:pt x="252" y="1185"/>
                  <a:pt x="254" y="1183"/>
                  <a:pt x="256" y="1181"/>
                </a:cubicBezTo>
                <a:cubicBezTo>
                  <a:pt x="260" y="1174"/>
                  <a:pt x="259" y="1164"/>
                  <a:pt x="253" y="1158"/>
                </a:cubicBezTo>
                <a:cubicBezTo>
                  <a:pt x="247" y="1153"/>
                  <a:pt x="238" y="1152"/>
                  <a:pt x="231" y="1156"/>
                </a:cubicBezTo>
                <a:cubicBezTo>
                  <a:pt x="224" y="1160"/>
                  <a:pt x="220" y="1169"/>
                  <a:pt x="223" y="1177"/>
                </a:cubicBezTo>
                <a:cubicBezTo>
                  <a:pt x="224" y="1180"/>
                  <a:pt x="225" y="1182"/>
                  <a:pt x="226" y="1185"/>
                </a:cubicBezTo>
                <a:cubicBezTo>
                  <a:pt x="234" y="1189"/>
                  <a:pt x="242" y="1191"/>
                  <a:pt x="251" y="1187"/>
                </a:cubicBezTo>
                <a:close/>
                <a:moveTo>
                  <a:pt x="777" y="218"/>
                </a:moveTo>
                <a:cubicBezTo>
                  <a:pt x="783" y="224"/>
                  <a:pt x="791" y="225"/>
                  <a:pt x="799" y="222"/>
                </a:cubicBezTo>
                <a:cubicBezTo>
                  <a:pt x="801" y="221"/>
                  <a:pt x="802" y="220"/>
                  <a:pt x="804" y="219"/>
                </a:cubicBezTo>
                <a:cubicBezTo>
                  <a:pt x="804" y="218"/>
                  <a:pt x="805" y="217"/>
                  <a:pt x="806" y="215"/>
                </a:cubicBezTo>
                <a:cubicBezTo>
                  <a:pt x="810" y="207"/>
                  <a:pt x="809" y="200"/>
                  <a:pt x="804" y="193"/>
                </a:cubicBezTo>
                <a:cubicBezTo>
                  <a:pt x="799" y="188"/>
                  <a:pt x="791" y="186"/>
                  <a:pt x="783" y="189"/>
                </a:cubicBezTo>
                <a:cubicBezTo>
                  <a:pt x="781" y="190"/>
                  <a:pt x="779" y="190"/>
                  <a:pt x="777" y="191"/>
                </a:cubicBezTo>
                <a:cubicBezTo>
                  <a:pt x="776" y="193"/>
                  <a:pt x="775" y="195"/>
                  <a:pt x="774" y="197"/>
                </a:cubicBezTo>
                <a:cubicBezTo>
                  <a:pt x="771" y="205"/>
                  <a:pt x="772" y="213"/>
                  <a:pt x="777" y="218"/>
                </a:cubicBezTo>
                <a:close/>
                <a:moveTo>
                  <a:pt x="1158" y="226"/>
                </a:moveTo>
                <a:cubicBezTo>
                  <a:pt x="1152" y="232"/>
                  <a:pt x="1151" y="240"/>
                  <a:pt x="1155" y="248"/>
                </a:cubicBezTo>
                <a:cubicBezTo>
                  <a:pt x="1156" y="249"/>
                  <a:pt x="1156" y="251"/>
                  <a:pt x="1157" y="252"/>
                </a:cubicBezTo>
                <a:cubicBezTo>
                  <a:pt x="1158" y="253"/>
                  <a:pt x="1160" y="254"/>
                  <a:pt x="1161" y="254"/>
                </a:cubicBezTo>
                <a:cubicBezTo>
                  <a:pt x="1169" y="259"/>
                  <a:pt x="1177" y="258"/>
                  <a:pt x="1183" y="252"/>
                </a:cubicBezTo>
                <a:cubicBezTo>
                  <a:pt x="1189" y="247"/>
                  <a:pt x="1190" y="240"/>
                  <a:pt x="1187" y="232"/>
                </a:cubicBezTo>
                <a:cubicBezTo>
                  <a:pt x="1187" y="230"/>
                  <a:pt x="1186" y="228"/>
                  <a:pt x="1185" y="225"/>
                </a:cubicBezTo>
                <a:cubicBezTo>
                  <a:pt x="1183" y="225"/>
                  <a:pt x="1181" y="224"/>
                  <a:pt x="1179" y="223"/>
                </a:cubicBezTo>
                <a:cubicBezTo>
                  <a:pt x="1172" y="219"/>
                  <a:pt x="1163" y="221"/>
                  <a:pt x="1158" y="226"/>
                </a:cubicBezTo>
                <a:close/>
                <a:moveTo>
                  <a:pt x="211" y="717"/>
                </a:moveTo>
                <a:cubicBezTo>
                  <a:pt x="211" y="717"/>
                  <a:pt x="211" y="716"/>
                  <a:pt x="211" y="716"/>
                </a:cubicBezTo>
                <a:cubicBezTo>
                  <a:pt x="211" y="716"/>
                  <a:pt x="211" y="716"/>
                  <a:pt x="211" y="716"/>
                </a:cubicBezTo>
                <a:cubicBezTo>
                  <a:pt x="211" y="716"/>
                  <a:pt x="210" y="717"/>
                  <a:pt x="210" y="717"/>
                </a:cubicBezTo>
                <a:cubicBezTo>
                  <a:pt x="210" y="717"/>
                  <a:pt x="210" y="717"/>
                  <a:pt x="211" y="717"/>
                </a:cubicBezTo>
                <a:close/>
                <a:moveTo>
                  <a:pt x="214" y="747"/>
                </a:moveTo>
                <a:cubicBezTo>
                  <a:pt x="221" y="751"/>
                  <a:pt x="231" y="750"/>
                  <a:pt x="237" y="744"/>
                </a:cubicBezTo>
                <a:cubicBezTo>
                  <a:pt x="243" y="738"/>
                  <a:pt x="244" y="729"/>
                  <a:pt x="240" y="722"/>
                </a:cubicBezTo>
                <a:cubicBezTo>
                  <a:pt x="235" y="715"/>
                  <a:pt x="227" y="711"/>
                  <a:pt x="218" y="714"/>
                </a:cubicBezTo>
                <a:cubicBezTo>
                  <a:pt x="216" y="715"/>
                  <a:pt x="213" y="716"/>
                  <a:pt x="211" y="717"/>
                </a:cubicBezTo>
                <a:cubicBezTo>
                  <a:pt x="209" y="719"/>
                  <a:pt x="208" y="722"/>
                  <a:pt x="207" y="725"/>
                </a:cubicBezTo>
                <a:cubicBezTo>
                  <a:pt x="204" y="733"/>
                  <a:pt x="207" y="742"/>
                  <a:pt x="214" y="747"/>
                </a:cubicBezTo>
                <a:close/>
                <a:moveTo>
                  <a:pt x="1542" y="558"/>
                </a:moveTo>
                <a:cubicBezTo>
                  <a:pt x="1541" y="559"/>
                  <a:pt x="1539" y="561"/>
                  <a:pt x="1538" y="563"/>
                </a:cubicBezTo>
                <a:cubicBezTo>
                  <a:pt x="1533" y="570"/>
                  <a:pt x="1534" y="580"/>
                  <a:pt x="1540" y="586"/>
                </a:cubicBezTo>
                <a:cubicBezTo>
                  <a:pt x="1546" y="592"/>
                  <a:pt x="1555" y="593"/>
                  <a:pt x="1562" y="589"/>
                </a:cubicBezTo>
                <a:cubicBezTo>
                  <a:pt x="1569" y="585"/>
                  <a:pt x="1573" y="576"/>
                  <a:pt x="1570" y="568"/>
                </a:cubicBezTo>
                <a:cubicBezTo>
                  <a:pt x="1569" y="565"/>
                  <a:pt x="1568" y="562"/>
                  <a:pt x="1567" y="560"/>
                </a:cubicBezTo>
                <a:cubicBezTo>
                  <a:pt x="1559" y="556"/>
                  <a:pt x="1551" y="553"/>
                  <a:pt x="1542" y="558"/>
                </a:cubicBezTo>
                <a:close/>
                <a:moveTo>
                  <a:pt x="1542" y="558"/>
                </a:moveTo>
                <a:cubicBezTo>
                  <a:pt x="1542" y="558"/>
                  <a:pt x="1542" y="558"/>
                  <a:pt x="1542" y="558"/>
                </a:cubicBezTo>
                <a:cubicBezTo>
                  <a:pt x="1542" y="558"/>
                  <a:pt x="1542" y="557"/>
                  <a:pt x="1542" y="557"/>
                </a:cubicBezTo>
                <a:lnTo>
                  <a:pt x="1542" y="558"/>
                </a:lnTo>
                <a:close/>
                <a:moveTo>
                  <a:pt x="1559" y="1273"/>
                </a:moveTo>
                <a:cubicBezTo>
                  <a:pt x="1559" y="1273"/>
                  <a:pt x="1559" y="1273"/>
                  <a:pt x="1559" y="1273"/>
                </a:cubicBezTo>
                <a:cubicBezTo>
                  <a:pt x="1559" y="1273"/>
                  <a:pt x="1559" y="1273"/>
                  <a:pt x="1559" y="1273"/>
                </a:cubicBezTo>
                <a:cubicBezTo>
                  <a:pt x="1559" y="1273"/>
                  <a:pt x="1559" y="1272"/>
                  <a:pt x="1559" y="1272"/>
                </a:cubicBezTo>
                <a:cubicBezTo>
                  <a:pt x="1559" y="1272"/>
                  <a:pt x="1559" y="1273"/>
                  <a:pt x="1559" y="1273"/>
                </a:cubicBezTo>
                <a:close/>
                <a:moveTo>
                  <a:pt x="951" y="1657"/>
                </a:moveTo>
                <a:cubicBezTo>
                  <a:pt x="957" y="1652"/>
                  <a:pt x="959" y="1644"/>
                  <a:pt x="955" y="1635"/>
                </a:cubicBezTo>
                <a:cubicBezTo>
                  <a:pt x="955" y="1634"/>
                  <a:pt x="954" y="1632"/>
                  <a:pt x="953" y="1630"/>
                </a:cubicBezTo>
                <a:cubicBezTo>
                  <a:pt x="955" y="1631"/>
                  <a:pt x="957" y="1633"/>
                  <a:pt x="960" y="1634"/>
                </a:cubicBezTo>
                <a:cubicBezTo>
                  <a:pt x="967" y="1638"/>
                  <a:pt x="975" y="1637"/>
                  <a:pt x="981" y="1631"/>
                </a:cubicBezTo>
                <a:cubicBezTo>
                  <a:pt x="986" y="1625"/>
                  <a:pt x="987" y="1616"/>
                  <a:pt x="983" y="1609"/>
                </a:cubicBezTo>
                <a:cubicBezTo>
                  <a:pt x="979" y="1602"/>
                  <a:pt x="971" y="1599"/>
                  <a:pt x="963" y="1601"/>
                </a:cubicBezTo>
                <a:cubicBezTo>
                  <a:pt x="955" y="1603"/>
                  <a:pt x="950" y="1610"/>
                  <a:pt x="950" y="1619"/>
                </a:cubicBezTo>
                <a:cubicBezTo>
                  <a:pt x="950" y="1622"/>
                  <a:pt x="952" y="1626"/>
                  <a:pt x="953" y="1630"/>
                </a:cubicBezTo>
                <a:cubicBezTo>
                  <a:pt x="951" y="1629"/>
                  <a:pt x="949" y="1628"/>
                  <a:pt x="946" y="1627"/>
                </a:cubicBezTo>
                <a:cubicBezTo>
                  <a:pt x="939" y="1624"/>
                  <a:pt x="931" y="1625"/>
                  <a:pt x="926" y="1630"/>
                </a:cubicBezTo>
                <a:cubicBezTo>
                  <a:pt x="921" y="1635"/>
                  <a:pt x="919" y="1643"/>
                  <a:pt x="922" y="1651"/>
                </a:cubicBezTo>
                <a:cubicBezTo>
                  <a:pt x="923" y="1653"/>
                  <a:pt x="924" y="1654"/>
                  <a:pt x="925" y="1656"/>
                </a:cubicBezTo>
                <a:cubicBezTo>
                  <a:pt x="926" y="1657"/>
                  <a:pt x="928" y="1658"/>
                  <a:pt x="929" y="1659"/>
                </a:cubicBezTo>
                <a:cubicBezTo>
                  <a:pt x="937" y="1663"/>
                  <a:pt x="945" y="1662"/>
                  <a:pt x="951" y="1657"/>
                </a:cubicBezTo>
                <a:close/>
                <a:moveTo>
                  <a:pt x="925" y="1656"/>
                </a:moveTo>
                <a:cubicBezTo>
                  <a:pt x="925" y="1656"/>
                  <a:pt x="925" y="1656"/>
                  <a:pt x="924" y="1656"/>
                </a:cubicBezTo>
                <a:cubicBezTo>
                  <a:pt x="924" y="1656"/>
                  <a:pt x="925" y="1656"/>
                  <a:pt x="925" y="1656"/>
                </a:cubicBezTo>
                <a:cubicBezTo>
                  <a:pt x="925" y="1656"/>
                  <a:pt x="925" y="1657"/>
                  <a:pt x="925" y="1657"/>
                </a:cubicBezTo>
                <a:cubicBezTo>
                  <a:pt x="925" y="1657"/>
                  <a:pt x="925" y="1656"/>
                  <a:pt x="925" y="1656"/>
                </a:cubicBezTo>
                <a:close/>
                <a:moveTo>
                  <a:pt x="841" y="1619"/>
                </a:moveTo>
                <a:cubicBezTo>
                  <a:pt x="833" y="1614"/>
                  <a:pt x="824" y="1614"/>
                  <a:pt x="817" y="1621"/>
                </a:cubicBezTo>
                <a:cubicBezTo>
                  <a:pt x="811" y="1626"/>
                  <a:pt x="810" y="1636"/>
                  <a:pt x="814" y="1643"/>
                </a:cubicBezTo>
                <a:cubicBezTo>
                  <a:pt x="818" y="1651"/>
                  <a:pt x="828" y="1654"/>
                  <a:pt x="836" y="1651"/>
                </a:cubicBezTo>
                <a:cubicBezTo>
                  <a:pt x="838" y="1650"/>
                  <a:pt x="841" y="1649"/>
                  <a:pt x="843" y="1648"/>
                </a:cubicBezTo>
                <a:cubicBezTo>
                  <a:pt x="844" y="1646"/>
                  <a:pt x="845" y="1644"/>
                  <a:pt x="846" y="1642"/>
                </a:cubicBezTo>
                <a:cubicBezTo>
                  <a:pt x="850" y="1634"/>
                  <a:pt x="848" y="1625"/>
                  <a:pt x="841" y="1619"/>
                </a:cubicBezTo>
                <a:close/>
                <a:moveTo>
                  <a:pt x="843" y="1648"/>
                </a:moveTo>
                <a:cubicBezTo>
                  <a:pt x="843" y="1648"/>
                  <a:pt x="843" y="1648"/>
                  <a:pt x="843" y="1648"/>
                </a:cubicBezTo>
                <a:cubicBezTo>
                  <a:pt x="843" y="1648"/>
                  <a:pt x="843" y="1648"/>
                  <a:pt x="843" y="1648"/>
                </a:cubicBezTo>
                <a:cubicBezTo>
                  <a:pt x="843" y="1648"/>
                  <a:pt x="843" y="1648"/>
                  <a:pt x="843" y="1648"/>
                </a:cubicBezTo>
                <a:close/>
                <a:moveTo>
                  <a:pt x="1591" y="590"/>
                </a:moveTo>
                <a:cubicBezTo>
                  <a:pt x="1591" y="590"/>
                  <a:pt x="1592" y="590"/>
                  <a:pt x="1592" y="590"/>
                </a:cubicBezTo>
                <a:cubicBezTo>
                  <a:pt x="1592" y="590"/>
                  <a:pt x="1592" y="590"/>
                  <a:pt x="1592" y="590"/>
                </a:cubicBezTo>
                <a:cubicBezTo>
                  <a:pt x="1592" y="590"/>
                  <a:pt x="1592" y="590"/>
                  <a:pt x="1592" y="590"/>
                </a:cubicBezTo>
                <a:cubicBezTo>
                  <a:pt x="1591" y="590"/>
                  <a:pt x="1591" y="590"/>
                  <a:pt x="1591" y="590"/>
                </a:cubicBezTo>
                <a:cubicBezTo>
                  <a:pt x="1591" y="590"/>
                  <a:pt x="1591" y="590"/>
                  <a:pt x="1591" y="590"/>
                </a:cubicBezTo>
                <a:close/>
                <a:moveTo>
                  <a:pt x="1563" y="592"/>
                </a:moveTo>
                <a:cubicBezTo>
                  <a:pt x="1558" y="599"/>
                  <a:pt x="1558" y="609"/>
                  <a:pt x="1564" y="615"/>
                </a:cubicBezTo>
                <a:cubicBezTo>
                  <a:pt x="1569" y="622"/>
                  <a:pt x="1579" y="623"/>
                  <a:pt x="1587" y="619"/>
                </a:cubicBezTo>
                <a:cubicBezTo>
                  <a:pt x="1594" y="615"/>
                  <a:pt x="1598" y="605"/>
                  <a:pt x="1595" y="597"/>
                </a:cubicBezTo>
                <a:cubicBezTo>
                  <a:pt x="1594" y="594"/>
                  <a:pt x="1592" y="592"/>
                  <a:pt x="1591" y="590"/>
                </a:cubicBezTo>
                <a:cubicBezTo>
                  <a:pt x="1590" y="589"/>
                  <a:pt x="1588" y="588"/>
                  <a:pt x="1586" y="587"/>
                </a:cubicBezTo>
                <a:cubicBezTo>
                  <a:pt x="1578" y="583"/>
                  <a:pt x="1568" y="585"/>
                  <a:pt x="1563" y="592"/>
                </a:cubicBezTo>
                <a:close/>
                <a:moveTo>
                  <a:pt x="1624" y="841"/>
                </a:moveTo>
                <a:cubicBezTo>
                  <a:pt x="1624" y="841"/>
                  <a:pt x="1624" y="841"/>
                  <a:pt x="1624" y="841"/>
                </a:cubicBezTo>
                <a:cubicBezTo>
                  <a:pt x="1624" y="841"/>
                  <a:pt x="1624" y="841"/>
                  <a:pt x="1624" y="841"/>
                </a:cubicBezTo>
                <a:cubicBezTo>
                  <a:pt x="1624" y="841"/>
                  <a:pt x="1624" y="841"/>
                  <a:pt x="1624" y="841"/>
                </a:cubicBezTo>
                <a:cubicBezTo>
                  <a:pt x="1624" y="841"/>
                  <a:pt x="1624" y="841"/>
                  <a:pt x="1624" y="841"/>
                </a:cubicBezTo>
                <a:close/>
                <a:moveTo>
                  <a:pt x="1626" y="870"/>
                </a:moveTo>
                <a:cubicBezTo>
                  <a:pt x="1634" y="875"/>
                  <a:pt x="1643" y="874"/>
                  <a:pt x="1650" y="868"/>
                </a:cubicBezTo>
                <a:cubicBezTo>
                  <a:pt x="1656" y="862"/>
                  <a:pt x="1657" y="853"/>
                  <a:pt x="1653" y="845"/>
                </a:cubicBezTo>
                <a:cubicBezTo>
                  <a:pt x="1648" y="838"/>
                  <a:pt x="1639" y="835"/>
                  <a:pt x="1630" y="838"/>
                </a:cubicBezTo>
                <a:cubicBezTo>
                  <a:pt x="1628" y="839"/>
                  <a:pt x="1626" y="840"/>
                  <a:pt x="1624" y="841"/>
                </a:cubicBezTo>
                <a:cubicBezTo>
                  <a:pt x="1623" y="843"/>
                  <a:pt x="1622" y="845"/>
                  <a:pt x="1621" y="847"/>
                </a:cubicBezTo>
                <a:cubicBezTo>
                  <a:pt x="1617" y="855"/>
                  <a:pt x="1619" y="864"/>
                  <a:pt x="1626" y="870"/>
                </a:cubicBezTo>
                <a:close/>
                <a:moveTo>
                  <a:pt x="1342" y="323"/>
                </a:moveTo>
                <a:cubicBezTo>
                  <a:pt x="1336" y="328"/>
                  <a:pt x="1334" y="336"/>
                  <a:pt x="1337" y="343"/>
                </a:cubicBezTo>
                <a:cubicBezTo>
                  <a:pt x="1338" y="345"/>
                  <a:pt x="1339" y="347"/>
                  <a:pt x="1339" y="350"/>
                </a:cubicBezTo>
                <a:cubicBezTo>
                  <a:pt x="1341" y="350"/>
                  <a:pt x="1342" y="351"/>
                  <a:pt x="1344" y="352"/>
                </a:cubicBezTo>
                <a:cubicBezTo>
                  <a:pt x="1351" y="357"/>
                  <a:pt x="1360" y="356"/>
                  <a:pt x="1366" y="351"/>
                </a:cubicBezTo>
                <a:cubicBezTo>
                  <a:pt x="1372" y="345"/>
                  <a:pt x="1374" y="337"/>
                  <a:pt x="1370" y="329"/>
                </a:cubicBezTo>
                <a:cubicBezTo>
                  <a:pt x="1370" y="327"/>
                  <a:pt x="1369" y="326"/>
                  <a:pt x="1368" y="324"/>
                </a:cubicBezTo>
                <a:cubicBezTo>
                  <a:pt x="1366" y="323"/>
                  <a:pt x="1364" y="322"/>
                  <a:pt x="1362" y="321"/>
                </a:cubicBezTo>
                <a:cubicBezTo>
                  <a:pt x="1355" y="317"/>
                  <a:pt x="1348" y="318"/>
                  <a:pt x="1342" y="323"/>
                </a:cubicBezTo>
                <a:close/>
                <a:moveTo>
                  <a:pt x="1368" y="324"/>
                </a:moveTo>
                <a:cubicBezTo>
                  <a:pt x="1368" y="324"/>
                  <a:pt x="1368" y="324"/>
                  <a:pt x="1368" y="324"/>
                </a:cubicBezTo>
                <a:cubicBezTo>
                  <a:pt x="1368" y="324"/>
                  <a:pt x="1368" y="324"/>
                  <a:pt x="1368" y="324"/>
                </a:cubicBezTo>
                <a:cubicBezTo>
                  <a:pt x="1368" y="324"/>
                  <a:pt x="1368" y="324"/>
                  <a:pt x="1368" y="324"/>
                </a:cubicBezTo>
                <a:cubicBezTo>
                  <a:pt x="1368" y="324"/>
                  <a:pt x="1368" y="324"/>
                  <a:pt x="1368" y="324"/>
                </a:cubicBezTo>
                <a:cubicBezTo>
                  <a:pt x="1368" y="324"/>
                  <a:pt x="1368" y="324"/>
                  <a:pt x="1368" y="324"/>
                </a:cubicBezTo>
                <a:cubicBezTo>
                  <a:pt x="1368" y="324"/>
                  <a:pt x="1368" y="324"/>
                  <a:pt x="1368" y="324"/>
                </a:cubicBezTo>
                <a:cubicBezTo>
                  <a:pt x="1368" y="324"/>
                  <a:pt x="1368" y="324"/>
                  <a:pt x="1368" y="324"/>
                </a:cubicBezTo>
                <a:cubicBezTo>
                  <a:pt x="1368" y="324"/>
                  <a:pt x="1368" y="324"/>
                  <a:pt x="1368" y="324"/>
                </a:cubicBezTo>
                <a:close/>
                <a:moveTo>
                  <a:pt x="215" y="1014"/>
                </a:moveTo>
                <a:cubicBezTo>
                  <a:pt x="220" y="1007"/>
                  <a:pt x="220" y="997"/>
                  <a:pt x="214" y="991"/>
                </a:cubicBezTo>
                <a:cubicBezTo>
                  <a:pt x="208" y="985"/>
                  <a:pt x="198" y="983"/>
                  <a:pt x="191" y="988"/>
                </a:cubicBezTo>
                <a:cubicBezTo>
                  <a:pt x="183" y="992"/>
                  <a:pt x="180" y="1001"/>
                  <a:pt x="183" y="1010"/>
                </a:cubicBezTo>
                <a:cubicBezTo>
                  <a:pt x="184" y="1012"/>
                  <a:pt x="185" y="1014"/>
                  <a:pt x="186" y="1017"/>
                </a:cubicBezTo>
                <a:cubicBezTo>
                  <a:pt x="188" y="1018"/>
                  <a:pt x="190" y="1019"/>
                  <a:pt x="192" y="1020"/>
                </a:cubicBezTo>
                <a:cubicBezTo>
                  <a:pt x="200" y="1024"/>
                  <a:pt x="209" y="1021"/>
                  <a:pt x="215" y="1014"/>
                </a:cubicBezTo>
                <a:close/>
                <a:moveTo>
                  <a:pt x="375" y="458"/>
                </a:moveTo>
                <a:cubicBezTo>
                  <a:pt x="382" y="463"/>
                  <a:pt x="391" y="463"/>
                  <a:pt x="397" y="458"/>
                </a:cubicBezTo>
                <a:cubicBezTo>
                  <a:pt x="404" y="453"/>
                  <a:pt x="406" y="445"/>
                  <a:pt x="403" y="437"/>
                </a:cubicBezTo>
                <a:cubicBezTo>
                  <a:pt x="400" y="429"/>
                  <a:pt x="393" y="425"/>
                  <a:pt x="384" y="426"/>
                </a:cubicBezTo>
                <a:cubicBezTo>
                  <a:pt x="381" y="426"/>
                  <a:pt x="378" y="428"/>
                  <a:pt x="375" y="428"/>
                </a:cubicBezTo>
                <a:cubicBezTo>
                  <a:pt x="374" y="429"/>
                  <a:pt x="373" y="430"/>
                  <a:pt x="372" y="431"/>
                </a:cubicBezTo>
                <a:cubicBezTo>
                  <a:pt x="371" y="433"/>
                  <a:pt x="370" y="435"/>
                  <a:pt x="369" y="437"/>
                </a:cubicBezTo>
                <a:cubicBezTo>
                  <a:pt x="366" y="445"/>
                  <a:pt x="369" y="454"/>
                  <a:pt x="375" y="458"/>
                </a:cubicBezTo>
                <a:close/>
                <a:moveTo>
                  <a:pt x="232" y="800"/>
                </a:moveTo>
                <a:cubicBezTo>
                  <a:pt x="232" y="800"/>
                  <a:pt x="232" y="800"/>
                  <a:pt x="232" y="800"/>
                </a:cubicBezTo>
                <a:cubicBezTo>
                  <a:pt x="232" y="800"/>
                  <a:pt x="232" y="800"/>
                  <a:pt x="232" y="800"/>
                </a:cubicBezTo>
                <a:close/>
                <a:moveTo>
                  <a:pt x="255" y="1216"/>
                </a:moveTo>
                <a:cubicBezTo>
                  <a:pt x="263" y="1220"/>
                  <a:pt x="272" y="1219"/>
                  <a:pt x="278" y="1213"/>
                </a:cubicBezTo>
                <a:cubicBezTo>
                  <a:pt x="284" y="1207"/>
                  <a:pt x="285" y="1197"/>
                  <a:pt x="280" y="1190"/>
                </a:cubicBezTo>
                <a:cubicBezTo>
                  <a:pt x="275" y="1183"/>
                  <a:pt x="265" y="1180"/>
                  <a:pt x="257" y="1184"/>
                </a:cubicBezTo>
                <a:cubicBezTo>
                  <a:pt x="255" y="1185"/>
                  <a:pt x="253" y="1186"/>
                  <a:pt x="251" y="1187"/>
                </a:cubicBezTo>
                <a:cubicBezTo>
                  <a:pt x="250" y="1189"/>
                  <a:pt x="249" y="1191"/>
                  <a:pt x="248" y="1193"/>
                </a:cubicBezTo>
                <a:cubicBezTo>
                  <a:pt x="245" y="1202"/>
                  <a:pt x="248" y="1211"/>
                  <a:pt x="255" y="1216"/>
                </a:cubicBezTo>
                <a:close/>
                <a:moveTo>
                  <a:pt x="251" y="1187"/>
                </a:moveTo>
                <a:cubicBezTo>
                  <a:pt x="251" y="1187"/>
                  <a:pt x="250" y="1188"/>
                  <a:pt x="250" y="1188"/>
                </a:cubicBezTo>
                <a:cubicBezTo>
                  <a:pt x="251" y="1188"/>
                  <a:pt x="251" y="1187"/>
                  <a:pt x="251" y="1187"/>
                </a:cubicBezTo>
                <a:cubicBezTo>
                  <a:pt x="251" y="1187"/>
                  <a:pt x="251" y="1187"/>
                  <a:pt x="251" y="1187"/>
                </a:cubicBezTo>
                <a:close/>
                <a:moveTo>
                  <a:pt x="708" y="1580"/>
                </a:moveTo>
                <a:cubicBezTo>
                  <a:pt x="700" y="1575"/>
                  <a:pt x="691" y="1575"/>
                  <a:pt x="684" y="1581"/>
                </a:cubicBezTo>
                <a:cubicBezTo>
                  <a:pt x="678" y="1587"/>
                  <a:pt x="677" y="1597"/>
                  <a:pt x="681" y="1605"/>
                </a:cubicBezTo>
                <a:cubicBezTo>
                  <a:pt x="686" y="1612"/>
                  <a:pt x="696" y="1615"/>
                  <a:pt x="704" y="1611"/>
                </a:cubicBezTo>
                <a:cubicBezTo>
                  <a:pt x="706" y="1610"/>
                  <a:pt x="708" y="1610"/>
                  <a:pt x="710" y="1609"/>
                </a:cubicBezTo>
                <a:cubicBezTo>
                  <a:pt x="711" y="1607"/>
                  <a:pt x="712" y="1605"/>
                  <a:pt x="713" y="1603"/>
                </a:cubicBezTo>
                <a:cubicBezTo>
                  <a:pt x="717" y="1595"/>
                  <a:pt x="715" y="1586"/>
                  <a:pt x="708" y="1580"/>
                </a:cubicBezTo>
                <a:close/>
                <a:moveTo>
                  <a:pt x="710" y="1609"/>
                </a:moveTo>
                <a:cubicBezTo>
                  <a:pt x="710" y="1609"/>
                  <a:pt x="710" y="1609"/>
                  <a:pt x="710" y="1609"/>
                </a:cubicBezTo>
                <a:cubicBezTo>
                  <a:pt x="710" y="1609"/>
                  <a:pt x="710" y="1609"/>
                  <a:pt x="710" y="1609"/>
                </a:cubicBezTo>
                <a:cubicBezTo>
                  <a:pt x="710" y="1609"/>
                  <a:pt x="710" y="1609"/>
                  <a:pt x="710" y="1609"/>
                </a:cubicBezTo>
                <a:close/>
                <a:moveTo>
                  <a:pt x="563" y="313"/>
                </a:moveTo>
                <a:cubicBezTo>
                  <a:pt x="573" y="314"/>
                  <a:pt x="582" y="305"/>
                  <a:pt x="582" y="295"/>
                </a:cubicBezTo>
                <a:cubicBezTo>
                  <a:pt x="582" y="285"/>
                  <a:pt x="573" y="277"/>
                  <a:pt x="563" y="277"/>
                </a:cubicBezTo>
                <a:cubicBezTo>
                  <a:pt x="553" y="277"/>
                  <a:pt x="546" y="285"/>
                  <a:pt x="546" y="295"/>
                </a:cubicBezTo>
                <a:cubicBezTo>
                  <a:pt x="546" y="305"/>
                  <a:pt x="553" y="313"/>
                  <a:pt x="563" y="313"/>
                </a:cubicBezTo>
                <a:close/>
                <a:moveTo>
                  <a:pt x="1365" y="380"/>
                </a:moveTo>
                <a:cubicBezTo>
                  <a:pt x="1365" y="380"/>
                  <a:pt x="1365" y="380"/>
                  <a:pt x="1365" y="380"/>
                </a:cubicBezTo>
                <a:cubicBezTo>
                  <a:pt x="1365" y="380"/>
                  <a:pt x="1365" y="380"/>
                  <a:pt x="1365" y="380"/>
                </a:cubicBezTo>
                <a:cubicBezTo>
                  <a:pt x="1365" y="380"/>
                  <a:pt x="1365" y="380"/>
                  <a:pt x="1365" y="380"/>
                </a:cubicBezTo>
                <a:close/>
                <a:moveTo>
                  <a:pt x="1393" y="378"/>
                </a:moveTo>
                <a:cubicBezTo>
                  <a:pt x="1399" y="370"/>
                  <a:pt x="1398" y="361"/>
                  <a:pt x="1392" y="355"/>
                </a:cubicBezTo>
                <a:cubicBezTo>
                  <a:pt x="1386" y="348"/>
                  <a:pt x="1376" y="347"/>
                  <a:pt x="1369" y="352"/>
                </a:cubicBezTo>
                <a:cubicBezTo>
                  <a:pt x="1362" y="356"/>
                  <a:pt x="1359" y="366"/>
                  <a:pt x="1362" y="374"/>
                </a:cubicBezTo>
                <a:cubicBezTo>
                  <a:pt x="1363" y="376"/>
                  <a:pt x="1364" y="378"/>
                  <a:pt x="1365" y="380"/>
                </a:cubicBezTo>
                <a:cubicBezTo>
                  <a:pt x="1367" y="381"/>
                  <a:pt x="1369" y="382"/>
                  <a:pt x="1371" y="383"/>
                </a:cubicBezTo>
                <a:cubicBezTo>
                  <a:pt x="1379" y="387"/>
                  <a:pt x="1388" y="385"/>
                  <a:pt x="1393" y="378"/>
                </a:cubicBezTo>
                <a:close/>
                <a:moveTo>
                  <a:pt x="1033" y="1609"/>
                </a:moveTo>
                <a:cubicBezTo>
                  <a:pt x="1027" y="1604"/>
                  <a:pt x="1017" y="1604"/>
                  <a:pt x="1011" y="1610"/>
                </a:cubicBezTo>
                <a:cubicBezTo>
                  <a:pt x="1004" y="1615"/>
                  <a:pt x="1002" y="1625"/>
                  <a:pt x="1006" y="1632"/>
                </a:cubicBezTo>
                <a:cubicBezTo>
                  <a:pt x="1011" y="1640"/>
                  <a:pt x="1020" y="1644"/>
                  <a:pt x="1028" y="1641"/>
                </a:cubicBezTo>
                <a:cubicBezTo>
                  <a:pt x="1031" y="1640"/>
                  <a:pt x="1033" y="1638"/>
                  <a:pt x="1036" y="1637"/>
                </a:cubicBezTo>
                <a:cubicBezTo>
                  <a:pt x="1037" y="1635"/>
                  <a:pt x="1038" y="1633"/>
                  <a:pt x="1039" y="1631"/>
                </a:cubicBezTo>
                <a:cubicBezTo>
                  <a:pt x="1042" y="1623"/>
                  <a:pt x="1040" y="1615"/>
                  <a:pt x="1033" y="1609"/>
                </a:cubicBezTo>
                <a:close/>
                <a:moveTo>
                  <a:pt x="1036" y="1637"/>
                </a:moveTo>
                <a:cubicBezTo>
                  <a:pt x="1036" y="1637"/>
                  <a:pt x="1036" y="1637"/>
                  <a:pt x="1036" y="1637"/>
                </a:cubicBezTo>
                <a:cubicBezTo>
                  <a:pt x="1036" y="1637"/>
                  <a:pt x="1036" y="1637"/>
                  <a:pt x="1036" y="1637"/>
                </a:cubicBezTo>
                <a:cubicBezTo>
                  <a:pt x="1036" y="1637"/>
                  <a:pt x="1036" y="1637"/>
                  <a:pt x="1036" y="1637"/>
                </a:cubicBezTo>
                <a:cubicBezTo>
                  <a:pt x="1036" y="1637"/>
                  <a:pt x="1036" y="1637"/>
                  <a:pt x="1036" y="1637"/>
                </a:cubicBezTo>
                <a:cubicBezTo>
                  <a:pt x="1036" y="1637"/>
                  <a:pt x="1036" y="1637"/>
                  <a:pt x="1036" y="1637"/>
                </a:cubicBezTo>
                <a:close/>
                <a:moveTo>
                  <a:pt x="1588" y="702"/>
                </a:moveTo>
                <a:cubicBezTo>
                  <a:pt x="1595" y="707"/>
                  <a:pt x="1604" y="705"/>
                  <a:pt x="1610" y="699"/>
                </a:cubicBezTo>
                <a:cubicBezTo>
                  <a:pt x="1616" y="693"/>
                  <a:pt x="1617" y="683"/>
                  <a:pt x="1612" y="676"/>
                </a:cubicBezTo>
                <a:cubicBezTo>
                  <a:pt x="1606" y="669"/>
                  <a:pt x="1597" y="667"/>
                  <a:pt x="1589" y="670"/>
                </a:cubicBezTo>
                <a:cubicBezTo>
                  <a:pt x="1587" y="672"/>
                  <a:pt x="1585" y="673"/>
                  <a:pt x="1583" y="674"/>
                </a:cubicBezTo>
                <a:cubicBezTo>
                  <a:pt x="1582" y="676"/>
                  <a:pt x="1581" y="678"/>
                  <a:pt x="1580" y="681"/>
                </a:cubicBezTo>
                <a:cubicBezTo>
                  <a:pt x="1577" y="689"/>
                  <a:pt x="1580" y="698"/>
                  <a:pt x="1588" y="702"/>
                </a:cubicBezTo>
                <a:close/>
                <a:moveTo>
                  <a:pt x="1583" y="674"/>
                </a:moveTo>
                <a:cubicBezTo>
                  <a:pt x="1583" y="674"/>
                  <a:pt x="1583" y="674"/>
                  <a:pt x="1583" y="674"/>
                </a:cubicBezTo>
                <a:cubicBezTo>
                  <a:pt x="1583" y="674"/>
                  <a:pt x="1583" y="674"/>
                  <a:pt x="1583" y="674"/>
                </a:cubicBezTo>
                <a:cubicBezTo>
                  <a:pt x="1583" y="674"/>
                  <a:pt x="1583" y="674"/>
                  <a:pt x="1583" y="674"/>
                </a:cubicBezTo>
                <a:close/>
                <a:moveTo>
                  <a:pt x="1632" y="1059"/>
                </a:moveTo>
                <a:cubicBezTo>
                  <a:pt x="1633" y="1059"/>
                  <a:pt x="1633" y="1059"/>
                  <a:pt x="1633" y="1059"/>
                </a:cubicBezTo>
                <a:cubicBezTo>
                  <a:pt x="1633" y="1059"/>
                  <a:pt x="1633" y="1059"/>
                  <a:pt x="1633" y="1059"/>
                </a:cubicBezTo>
                <a:cubicBezTo>
                  <a:pt x="1633" y="1059"/>
                  <a:pt x="1632" y="1059"/>
                  <a:pt x="1632" y="1059"/>
                </a:cubicBezTo>
                <a:cubicBezTo>
                  <a:pt x="1632" y="1059"/>
                  <a:pt x="1632" y="1059"/>
                  <a:pt x="1632" y="1059"/>
                </a:cubicBezTo>
                <a:close/>
                <a:moveTo>
                  <a:pt x="1604" y="1061"/>
                </a:moveTo>
                <a:cubicBezTo>
                  <a:pt x="1599" y="1069"/>
                  <a:pt x="1599" y="1078"/>
                  <a:pt x="1605" y="1085"/>
                </a:cubicBezTo>
                <a:cubicBezTo>
                  <a:pt x="1611" y="1091"/>
                  <a:pt x="1621" y="1092"/>
                  <a:pt x="1628" y="1088"/>
                </a:cubicBezTo>
                <a:cubicBezTo>
                  <a:pt x="1636" y="1083"/>
                  <a:pt x="1638" y="1073"/>
                  <a:pt x="1635" y="1065"/>
                </a:cubicBezTo>
                <a:cubicBezTo>
                  <a:pt x="1634" y="1063"/>
                  <a:pt x="1633" y="1061"/>
                  <a:pt x="1632" y="1059"/>
                </a:cubicBezTo>
                <a:cubicBezTo>
                  <a:pt x="1631" y="1058"/>
                  <a:pt x="1629" y="1057"/>
                  <a:pt x="1627" y="1056"/>
                </a:cubicBezTo>
                <a:cubicBezTo>
                  <a:pt x="1619" y="1052"/>
                  <a:pt x="1609" y="1054"/>
                  <a:pt x="1604" y="1061"/>
                </a:cubicBezTo>
                <a:close/>
                <a:moveTo>
                  <a:pt x="196" y="880"/>
                </a:moveTo>
                <a:cubicBezTo>
                  <a:pt x="196" y="880"/>
                  <a:pt x="196" y="880"/>
                  <a:pt x="196" y="880"/>
                </a:cubicBezTo>
                <a:cubicBezTo>
                  <a:pt x="196" y="880"/>
                  <a:pt x="196" y="880"/>
                  <a:pt x="196" y="880"/>
                </a:cubicBezTo>
                <a:cubicBezTo>
                  <a:pt x="196" y="880"/>
                  <a:pt x="196" y="880"/>
                  <a:pt x="196" y="880"/>
                </a:cubicBezTo>
                <a:cubicBezTo>
                  <a:pt x="196" y="880"/>
                  <a:pt x="196" y="880"/>
                  <a:pt x="196" y="880"/>
                </a:cubicBezTo>
                <a:cubicBezTo>
                  <a:pt x="196" y="880"/>
                  <a:pt x="196" y="880"/>
                  <a:pt x="196" y="880"/>
                </a:cubicBezTo>
                <a:close/>
                <a:moveTo>
                  <a:pt x="199" y="909"/>
                </a:moveTo>
                <a:cubicBezTo>
                  <a:pt x="206" y="914"/>
                  <a:pt x="215" y="913"/>
                  <a:pt x="222" y="907"/>
                </a:cubicBezTo>
                <a:cubicBezTo>
                  <a:pt x="228" y="902"/>
                  <a:pt x="229" y="892"/>
                  <a:pt x="225" y="885"/>
                </a:cubicBezTo>
                <a:cubicBezTo>
                  <a:pt x="221" y="877"/>
                  <a:pt x="211" y="874"/>
                  <a:pt x="203" y="877"/>
                </a:cubicBezTo>
                <a:cubicBezTo>
                  <a:pt x="201" y="878"/>
                  <a:pt x="198" y="879"/>
                  <a:pt x="196" y="880"/>
                </a:cubicBezTo>
                <a:cubicBezTo>
                  <a:pt x="195" y="882"/>
                  <a:pt x="194" y="884"/>
                  <a:pt x="193" y="886"/>
                </a:cubicBezTo>
                <a:cubicBezTo>
                  <a:pt x="190" y="894"/>
                  <a:pt x="192" y="904"/>
                  <a:pt x="199" y="909"/>
                </a:cubicBezTo>
                <a:close/>
                <a:moveTo>
                  <a:pt x="604" y="1575"/>
                </a:moveTo>
                <a:cubicBezTo>
                  <a:pt x="604" y="1574"/>
                  <a:pt x="604" y="1574"/>
                  <a:pt x="604" y="1574"/>
                </a:cubicBezTo>
                <a:cubicBezTo>
                  <a:pt x="604" y="1574"/>
                  <a:pt x="604" y="1575"/>
                  <a:pt x="604" y="1575"/>
                </a:cubicBezTo>
                <a:cubicBezTo>
                  <a:pt x="604" y="1575"/>
                  <a:pt x="604" y="1574"/>
                  <a:pt x="604" y="1574"/>
                </a:cubicBezTo>
                <a:cubicBezTo>
                  <a:pt x="604" y="1574"/>
                  <a:pt x="604" y="1574"/>
                  <a:pt x="604" y="1575"/>
                </a:cubicBezTo>
                <a:cubicBezTo>
                  <a:pt x="604" y="1575"/>
                  <a:pt x="604" y="1575"/>
                  <a:pt x="604" y="1575"/>
                </a:cubicBezTo>
                <a:cubicBezTo>
                  <a:pt x="604" y="1575"/>
                  <a:pt x="604" y="1575"/>
                  <a:pt x="604" y="1575"/>
                </a:cubicBezTo>
                <a:close/>
                <a:moveTo>
                  <a:pt x="604" y="1575"/>
                </a:moveTo>
                <a:cubicBezTo>
                  <a:pt x="604" y="1575"/>
                  <a:pt x="604" y="1575"/>
                  <a:pt x="604" y="1575"/>
                </a:cubicBezTo>
                <a:cubicBezTo>
                  <a:pt x="604" y="1575"/>
                  <a:pt x="604" y="1575"/>
                  <a:pt x="604" y="1575"/>
                </a:cubicBezTo>
                <a:cubicBezTo>
                  <a:pt x="604" y="1575"/>
                  <a:pt x="604" y="1575"/>
                  <a:pt x="604" y="1575"/>
                </a:cubicBezTo>
                <a:close/>
                <a:moveTo>
                  <a:pt x="630" y="1573"/>
                </a:moveTo>
                <a:cubicBezTo>
                  <a:pt x="636" y="1567"/>
                  <a:pt x="637" y="1559"/>
                  <a:pt x="633" y="1552"/>
                </a:cubicBezTo>
                <a:cubicBezTo>
                  <a:pt x="632" y="1550"/>
                  <a:pt x="632" y="1549"/>
                  <a:pt x="631" y="1547"/>
                </a:cubicBezTo>
                <a:cubicBezTo>
                  <a:pt x="630" y="1547"/>
                  <a:pt x="628" y="1546"/>
                  <a:pt x="627" y="1545"/>
                </a:cubicBezTo>
                <a:cubicBezTo>
                  <a:pt x="619" y="1541"/>
                  <a:pt x="610" y="1542"/>
                  <a:pt x="604" y="1548"/>
                </a:cubicBezTo>
                <a:cubicBezTo>
                  <a:pt x="599" y="1554"/>
                  <a:pt x="598" y="1562"/>
                  <a:pt x="602" y="1570"/>
                </a:cubicBezTo>
                <a:cubicBezTo>
                  <a:pt x="602" y="1571"/>
                  <a:pt x="603" y="1573"/>
                  <a:pt x="604" y="1575"/>
                </a:cubicBezTo>
                <a:cubicBezTo>
                  <a:pt x="605" y="1575"/>
                  <a:pt x="607" y="1576"/>
                  <a:pt x="608" y="1576"/>
                </a:cubicBezTo>
                <a:cubicBezTo>
                  <a:pt x="616" y="1580"/>
                  <a:pt x="625" y="1579"/>
                  <a:pt x="630" y="1573"/>
                </a:cubicBezTo>
                <a:close/>
                <a:moveTo>
                  <a:pt x="1615" y="909"/>
                </a:moveTo>
                <a:cubicBezTo>
                  <a:pt x="1615" y="920"/>
                  <a:pt x="1623" y="928"/>
                  <a:pt x="1633" y="928"/>
                </a:cubicBezTo>
                <a:cubicBezTo>
                  <a:pt x="1643" y="928"/>
                  <a:pt x="1651" y="919"/>
                  <a:pt x="1651" y="910"/>
                </a:cubicBezTo>
                <a:cubicBezTo>
                  <a:pt x="1651" y="900"/>
                  <a:pt x="1643" y="892"/>
                  <a:pt x="1633" y="892"/>
                </a:cubicBezTo>
                <a:cubicBezTo>
                  <a:pt x="1623" y="892"/>
                  <a:pt x="1615" y="899"/>
                  <a:pt x="1615" y="909"/>
                </a:cubicBezTo>
                <a:close/>
                <a:moveTo>
                  <a:pt x="1637" y="1004"/>
                </a:moveTo>
                <a:cubicBezTo>
                  <a:pt x="1637" y="1004"/>
                  <a:pt x="1637" y="1004"/>
                  <a:pt x="1637" y="1004"/>
                </a:cubicBezTo>
                <a:cubicBezTo>
                  <a:pt x="1637" y="1004"/>
                  <a:pt x="1637" y="1004"/>
                  <a:pt x="1637" y="1004"/>
                </a:cubicBezTo>
                <a:cubicBezTo>
                  <a:pt x="1637" y="1004"/>
                  <a:pt x="1637" y="1004"/>
                  <a:pt x="1637" y="1004"/>
                </a:cubicBezTo>
                <a:cubicBezTo>
                  <a:pt x="1637" y="1004"/>
                  <a:pt x="1637" y="1004"/>
                  <a:pt x="1637" y="1004"/>
                </a:cubicBezTo>
                <a:cubicBezTo>
                  <a:pt x="1637" y="1004"/>
                  <a:pt x="1637" y="1004"/>
                  <a:pt x="1637" y="1004"/>
                </a:cubicBezTo>
                <a:close/>
                <a:moveTo>
                  <a:pt x="1609" y="1007"/>
                </a:moveTo>
                <a:cubicBezTo>
                  <a:pt x="1604" y="1015"/>
                  <a:pt x="1604" y="1024"/>
                  <a:pt x="1610" y="1030"/>
                </a:cubicBezTo>
                <a:cubicBezTo>
                  <a:pt x="1616" y="1036"/>
                  <a:pt x="1626" y="1038"/>
                  <a:pt x="1633" y="1033"/>
                </a:cubicBezTo>
                <a:cubicBezTo>
                  <a:pt x="1640" y="1029"/>
                  <a:pt x="1643" y="1020"/>
                  <a:pt x="1640" y="1011"/>
                </a:cubicBezTo>
                <a:cubicBezTo>
                  <a:pt x="1639" y="1009"/>
                  <a:pt x="1638" y="1007"/>
                  <a:pt x="1637" y="1004"/>
                </a:cubicBezTo>
                <a:cubicBezTo>
                  <a:pt x="1635" y="1003"/>
                  <a:pt x="1633" y="1003"/>
                  <a:pt x="1631" y="1002"/>
                </a:cubicBezTo>
                <a:cubicBezTo>
                  <a:pt x="1623" y="998"/>
                  <a:pt x="1614" y="1000"/>
                  <a:pt x="1609" y="1007"/>
                </a:cubicBezTo>
                <a:close/>
                <a:moveTo>
                  <a:pt x="273" y="663"/>
                </a:moveTo>
                <a:cubicBezTo>
                  <a:pt x="278" y="656"/>
                  <a:pt x="277" y="646"/>
                  <a:pt x="272" y="640"/>
                </a:cubicBezTo>
                <a:cubicBezTo>
                  <a:pt x="266" y="633"/>
                  <a:pt x="256" y="632"/>
                  <a:pt x="248" y="637"/>
                </a:cubicBezTo>
                <a:cubicBezTo>
                  <a:pt x="241" y="641"/>
                  <a:pt x="238" y="651"/>
                  <a:pt x="242" y="659"/>
                </a:cubicBezTo>
                <a:cubicBezTo>
                  <a:pt x="243" y="661"/>
                  <a:pt x="243" y="663"/>
                  <a:pt x="244" y="665"/>
                </a:cubicBezTo>
                <a:cubicBezTo>
                  <a:pt x="246" y="666"/>
                  <a:pt x="248" y="667"/>
                  <a:pt x="250" y="668"/>
                </a:cubicBezTo>
                <a:cubicBezTo>
                  <a:pt x="258" y="672"/>
                  <a:pt x="267" y="670"/>
                  <a:pt x="273" y="663"/>
                </a:cubicBezTo>
                <a:close/>
                <a:moveTo>
                  <a:pt x="244" y="665"/>
                </a:moveTo>
                <a:cubicBezTo>
                  <a:pt x="244" y="665"/>
                  <a:pt x="244" y="665"/>
                  <a:pt x="244" y="665"/>
                </a:cubicBezTo>
                <a:cubicBezTo>
                  <a:pt x="244" y="665"/>
                  <a:pt x="244" y="665"/>
                  <a:pt x="244" y="665"/>
                </a:cubicBezTo>
                <a:cubicBezTo>
                  <a:pt x="244" y="665"/>
                  <a:pt x="244" y="665"/>
                  <a:pt x="244" y="665"/>
                </a:cubicBezTo>
                <a:close/>
                <a:moveTo>
                  <a:pt x="1120" y="1590"/>
                </a:moveTo>
                <a:cubicBezTo>
                  <a:pt x="1120" y="1590"/>
                  <a:pt x="1121" y="1590"/>
                  <a:pt x="1121" y="1590"/>
                </a:cubicBezTo>
                <a:cubicBezTo>
                  <a:pt x="1121" y="1590"/>
                  <a:pt x="1121" y="1590"/>
                  <a:pt x="1121" y="1590"/>
                </a:cubicBezTo>
                <a:cubicBezTo>
                  <a:pt x="1121" y="1590"/>
                  <a:pt x="1121" y="1590"/>
                  <a:pt x="1121" y="1590"/>
                </a:cubicBezTo>
                <a:cubicBezTo>
                  <a:pt x="1121" y="1590"/>
                  <a:pt x="1121" y="1590"/>
                  <a:pt x="1120" y="1590"/>
                </a:cubicBezTo>
                <a:close/>
                <a:moveTo>
                  <a:pt x="1092" y="1593"/>
                </a:moveTo>
                <a:cubicBezTo>
                  <a:pt x="1087" y="1600"/>
                  <a:pt x="1088" y="1609"/>
                  <a:pt x="1093" y="1615"/>
                </a:cubicBezTo>
                <a:cubicBezTo>
                  <a:pt x="1099" y="1622"/>
                  <a:pt x="1109" y="1623"/>
                  <a:pt x="1117" y="1618"/>
                </a:cubicBezTo>
                <a:cubicBezTo>
                  <a:pt x="1124" y="1614"/>
                  <a:pt x="1127" y="1604"/>
                  <a:pt x="1123" y="1596"/>
                </a:cubicBezTo>
                <a:cubicBezTo>
                  <a:pt x="1122" y="1594"/>
                  <a:pt x="1121" y="1592"/>
                  <a:pt x="1121" y="1590"/>
                </a:cubicBezTo>
                <a:cubicBezTo>
                  <a:pt x="1119" y="1589"/>
                  <a:pt x="1117" y="1588"/>
                  <a:pt x="1115" y="1587"/>
                </a:cubicBezTo>
                <a:cubicBezTo>
                  <a:pt x="1107" y="1583"/>
                  <a:pt x="1097" y="1585"/>
                  <a:pt x="1092" y="1593"/>
                </a:cubicBezTo>
                <a:close/>
                <a:moveTo>
                  <a:pt x="1538" y="529"/>
                </a:moveTo>
                <a:cubicBezTo>
                  <a:pt x="1531" y="525"/>
                  <a:pt x="1521" y="526"/>
                  <a:pt x="1515" y="532"/>
                </a:cubicBezTo>
                <a:cubicBezTo>
                  <a:pt x="1509" y="538"/>
                  <a:pt x="1508" y="548"/>
                  <a:pt x="1514" y="555"/>
                </a:cubicBezTo>
                <a:cubicBezTo>
                  <a:pt x="1519" y="562"/>
                  <a:pt x="1528" y="564"/>
                  <a:pt x="1536" y="561"/>
                </a:cubicBezTo>
                <a:cubicBezTo>
                  <a:pt x="1538" y="560"/>
                  <a:pt x="1540" y="559"/>
                  <a:pt x="1542" y="557"/>
                </a:cubicBezTo>
                <a:cubicBezTo>
                  <a:pt x="1543" y="555"/>
                  <a:pt x="1544" y="553"/>
                  <a:pt x="1545" y="551"/>
                </a:cubicBezTo>
                <a:cubicBezTo>
                  <a:pt x="1548" y="543"/>
                  <a:pt x="1545" y="534"/>
                  <a:pt x="1538" y="529"/>
                </a:cubicBezTo>
                <a:close/>
                <a:moveTo>
                  <a:pt x="1542" y="558"/>
                </a:moveTo>
                <a:cubicBezTo>
                  <a:pt x="1542" y="558"/>
                  <a:pt x="1542" y="557"/>
                  <a:pt x="1542" y="557"/>
                </a:cubicBezTo>
                <a:cubicBezTo>
                  <a:pt x="1542" y="557"/>
                  <a:pt x="1542" y="557"/>
                  <a:pt x="1542" y="557"/>
                </a:cubicBezTo>
                <a:cubicBezTo>
                  <a:pt x="1542" y="558"/>
                  <a:pt x="1542" y="558"/>
                  <a:pt x="1542" y="558"/>
                </a:cubicBezTo>
                <a:close/>
                <a:moveTo>
                  <a:pt x="204" y="854"/>
                </a:moveTo>
                <a:cubicBezTo>
                  <a:pt x="211" y="859"/>
                  <a:pt x="221" y="859"/>
                  <a:pt x="227" y="853"/>
                </a:cubicBezTo>
                <a:cubicBezTo>
                  <a:pt x="233" y="847"/>
                  <a:pt x="234" y="837"/>
                  <a:pt x="230" y="830"/>
                </a:cubicBezTo>
                <a:cubicBezTo>
                  <a:pt x="226" y="823"/>
                  <a:pt x="216" y="820"/>
                  <a:pt x="208" y="823"/>
                </a:cubicBezTo>
                <a:cubicBezTo>
                  <a:pt x="206" y="824"/>
                  <a:pt x="203" y="825"/>
                  <a:pt x="201" y="826"/>
                </a:cubicBezTo>
                <a:cubicBezTo>
                  <a:pt x="200" y="828"/>
                  <a:pt x="199" y="830"/>
                  <a:pt x="198" y="832"/>
                </a:cubicBezTo>
                <a:cubicBezTo>
                  <a:pt x="195" y="840"/>
                  <a:pt x="197" y="849"/>
                  <a:pt x="204" y="854"/>
                </a:cubicBezTo>
                <a:close/>
                <a:moveTo>
                  <a:pt x="201" y="826"/>
                </a:moveTo>
                <a:cubicBezTo>
                  <a:pt x="201" y="826"/>
                  <a:pt x="201" y="826"/>
                  <a:pt x="201" y="826"/>
                </a:cubicBezTo>
                <a:cubicBezTo>
                  <a:pt x="201" y="826"/>
                  <a:pt x="201" y="826"/>
                  <a:pt x="201" y="826"/>
                </a:cubicBezTo>
                <a:cubicBezTo>
                  <a:pt x="201" y="826"/>
                  <a:pt x="201" y="826"/>
                  <a:pt x="201" y="826"/>
                </a:cubicBezTo>
                <a:cubicBezTo>
                  <a:pt x="201" y="826"/>
                  <a:pt x="201" y="826"/>
                  <a:pt x="201" y="826"/>
                </a:cubicBezTo>
                <a:cubicBezTo>
                  <a:pt x="201" y="826"/>
                  <a:pt x="201" y="826"/>
                  <a:pt x="201" y="826"/>
                </a:cubicBezTo>
                <a:close/>
                <a:moveTo>
                  <a:pt x="533" y="338"/>
                </a:moveTo>
                <a:cubicBezTo>
                  <a:pt x="543" y="338"/>
                  <a:pt x="551" y="331"/>
                  <a:pt x="552" y="321"/>
                </a:cubicBezTo>
                <a:cubicBezTo>
                  <a:pt x="552" y="311"/>
                  <a:pt x="544" y="302"/>
                  <a:pt x="534" y="302"/>
                </a:cubicBezTo>
                <a:cubicBezTo>
                  <a:pt x="524" y="301"/>
                  <a:pt x="516" y="310"/>
                  <a:pt x="516" y="320"/>
                </a:cubicBezTo>
                <a:cubicBezTo>
                  <a:pt x="515" y="330"/>
                  <a:pt x="523" y="338"/>
                  <a:pt x="533" y="338"/>
                </a:cubicBezTo>
                <a:close/>
                <a:moveTo>
                  <a:pt x="863" y="209"/>
                </a:moveTo>
                <a:cubicBezTo>
                  <a:pt x="863" y="200"/>
                  <a:pt x="855" y="192"/>
                  <a:pt x="845" y="192"/>
                </a:cubicBezTo>
                <a:cubicBezTo>
                  <a:pt x="835" y="192"/>
                  <a:pt x="827" y="200"/>
                  <a:pt x="827" y="210"/>
                </a:cubicBezTo>
                <a:cubicBezTo>
                  <a:pt x="827" y="220"/>
                  <a:pt x="835" y="228"/>
                  <a:pt x="845" y="228"/>
                </a:cubicBezTo>
                <a:cubicBezTo>
                  <a:pt x="855" y="228"/>
                  <a:pt x="863" y="219"/>
                  <a:pt x="863" y="209"/>
                </a:cubicBezTo>
                <a:close/>
                <a:moveTo>
                  <a:pt x="1385" y="395"/>
                </a:moveTo>
                <a:cubicBezTo>
                  <a:pt x="1385" y="405"/>
                  <a:pt x="1393" y="414"/>
                  <a:pt x="1403" y="414"/>
                </a:cubicBezTo>
                <a:cubicBezTo>
                  <a:pt x="1413" y="414"/>
                  <a:pt x="1421" y="407"/>
                  <a:pt x="1421" y="397"/>
                </a:cubicBezTo>
                <a:cubicBezTo>
                  <a:pt x="1422" y="387"/>
                  <a:pt x="1415" y="379"/>
                  <a:pt x="1405" y="378"/>
                </a:cubicBezTo>
                <a:cubicBezTo>
                  <a:pt x="1394" y="378"/>
                  <a:pt x="1386" y="385"/>
                  <a:pt x="1385" y="395"/>
                </a:cubicBezTo>
                <a:close/>
                <a:moveTo>
                  <a:pt x="695" y="250"/>
                </a:moveTo>
                <a:cubicBezTo>
                  <a:pt x="695" y="240"/>
                  <a:pt x="687" y="232"/>
                  <a:pt x="677" y="232"/>
                </a:cubicBezTo>
                <a:cubicBezTo>
                  <a:pt x="667" y="232"/>
                  <a:pt x="658" y="241"/>
                  <a:pt x="659" y="251"/>
                </a:cubicBezTo>
                <a:cubicBezTo>
                  <a:pt x="659" y="260"/>
                  <a:pt x="667" y="268"/>
                  <a:pt x="677" y="268"/>
                </a:cubicBezTo>
                <a:cubicBezTo>
                  <a:pt x="687" y="268"/>
                  <a:pt x="695" y="260"/>
                  <a:pt x="695" y="250"/>
                </a:cubicBezTo>
                <a:close/>
                <a:moveTo>
                  <a:pt x="1063" y="247"/>
                </a:moveTo>
                <a:cubicBezTo>
                  <a:pt x="1072" y="247"/>
                  <a:pt x="1080" y="239"/>
                  <a:pt x="1080" y="229"/>
                </a:cubicBezTo>
                <a:cubicBezTo>
                  <a:pt x="1080" y="219"/>
                  <a:pt x="1073" y="211"/>
                  <a:pt x="1063" y="211"/>
                </a:cubicBezTo>
                <a:cubicBezTo>
                  <a:pt x="1053" y="211"/>
                  <a:pt x="1045" y="218"/>
                  <a:pt x="1044" y="228"/>
                </a:cubicBezTo>
                <a:cubicBezTo>
                  <a:pt x="1044" y="238"/>
                  <a:pt x="1053" y="247"/>
                  <a:pt x="1063" y="247"/>
                </a:cubicBezTo>
                <a:close/>
                <a:moveTo>
                  <a:pt x="271" y="707"/>
                </a:moveTo>
                <a:cubicBezTo>
                  <a:pt x="271" y="697"/>
                  <a:pt x="263" y="689"/>
                  <a:pt x="253" y="689"/>
                </a:cubicBezTo>
                <a:cubicBezTo>
                  <a:pt x="243" y="689"/>
                  <a:pt x="235" y="696"/>
                  <a:pt x="235" y="706"/>
                </a:cubicBezTo>
                <a:cubicBezTo>
                  <a:pt x="235" y="716"/>
                  <a:pt x="243" y="724"/>
                  <a:pt x="253" y="725"/>
                </a:cubicBezTo>
                <a:cubicBezTo>
                  <a:pt x="263" y="725"/>
                  <a:pt x="271" y="716"/>
                  <a:pt x="271" y="707"/>
                </a:cubicBezTo>
                <a:close/>
                <a:moveTo>
                  <a:pt x="761" y="248"/>
                </a:moveTo>
                <a:cubicBezTo>
                  <a:pt x="771" y="248"/>
                  <a:pt x="778" y="240"/>
                  <a:pt x="778" y="230"/>
                </a:cubicBezTo>
                <a:cubicBezTo>
                  <a:pt x="778" y="220"/>
                  <a:pt x="771" y="213"/>
                  <a:pt x="761" y="213"/>
                </a:cubicBezTo>
                <a:cubicBezTo>
                  <a:pt x="751" y="213"/>
                  <a:pt x="743" y="220"/>
                  <a:pt x="742" y="230"/>
                </a:cubicBezTo>
                <a:cubicBezTo>
                  <a:pt x="742" y="240"/>
                  <a:pt x="751" y="249"/>
                  <a:pt x="761" y="248"/>
                </a:cubicBezTo>
                <a:close/>
                <a:moveTo>
                  <a:pt x="1008" y="242"/>
                </a:moveTo>
                <a:cubicBezTo>
                  <a:pt x="1018" y="242"/>
                  <a:pt x="1026" y="234"/>
                  <a:pt x="1026" y="224"/>
                </a:cubicBezTo>
                <a:cubicBezTo>
                  <a:pt x="1025" y="214"/>
                  <a:pt x="1017" y="206"/>
                  <a:pt x="1007" y="206"/>
                </a:cubicBezTo>
                <a:cubicBezTo>
                  <a:pt x="998" y="207"/>
                  <a:pt x="990" y="215"/>
                  <a:pt x="990" y="225"/>
                </a:cubicBezTo>
                <a:cubicBezTo>
                  <a:pt x="990" y="235"/>
                  <a:pt x="998" y="242"/>
                  <a:pt x="1008" y="242"/>
                </a:cubicBezTo>
                <a:close/>
                <a:moveTo>
                  <a:pt x="914" y="1595"/>
                </a:moveTo>
                <a:cubicBezTo>
                  <a:pt x="905" y="1595"/>
                  <a:pt x="896" y="1603"/>
                  <a:pt x="896" y="1613"/>
                </a:cubicBezTo>
                <a:cubicBezTo>
                  <a:pt x="896" y="1623"/>
                  <a:pt x="904" y="1631"/>
                  <a:pt x="914" y="1631"/>
                </a:cubicBezTo>
                <a:cubicBezTo>
                  <a:pt x="924" y="1631"/>
                  <a:pt x="932" y="1624"/>
                  <a:pt x="932" y="1614"/>
                </a:cubicBezTo>
                <a:cubicBezTo>
                  <a:pt x="932" y="1604"/>
                  <a:pt x="924" y="1596"/>
                  <a:pt x="914" y="1595"/>
                </a:cubicBezTo>
                <a:close/>
                <a:moveTo>
                  <a:pt x="475" y="387"/>
                </a:moveTo>
                <a:cubicBezTo>
                  <a:pt x="485" y="387"/>
                  <a:pt x="493" y="379"/>
                  <a:pt x="493" y="370"/>
                </a:cubicBezTo>
                <a:cubicBezTo>
                  <a:pt x="493" y="360"/>
                  <a:pt x="484" y="351"/>
                  <a:pt x="474" y="351"/>
                </a:cubicBezTo>
                <a:cubicBezTo>
                  <a:pt x="465" y="352"/>
                  <a:pt x="457" y="360"/>
                  <a:pt x="457" y="370"/>
                </a:cubicBezTo>
                <a:cubicBezTo>
                  <a:pt x="457" y="380"/>
                  <a:pt x="465" y="387"/>
                  <a:pt x="475" y="387"/>
                </a:cubicBezTo>
                <a:close/>
                <a:moveTo>
                  <a:pt x="506" y="1467"/>
                </a:moveTo>
                <a:cubicBezTo>
                  <a:pt x="507" y="1457"/>
                  <a:pt x="498" y="1449"/>
                  <a:pt x="489" y="1449"/>
                </a:cubicBezTo>
                <a:cubicBezTo>
                  <a:pt x="479" y="1448"/>
                  <a:pt x="471" y="1456"/>
                  <a:pt x="471" y="1466"/>
                </a:cubicBezTo>
                <a:cubicBezTo>
                  <a:pt x="471" y="1476"/>
                  <a:pt x="478" y="1484"/>
                  <a:pt x="488" y="1484"/>
                </a:cubicBezTo>
                <a:cubicBezTo>
                  <a:pt x="498" y="1485"/>
                  <a:pt x="506" y="1477"/>
                  <a:pt x="506" y="1467"/>
                </a:cubicBezTo>
                <a:close/>
                <a:moveTo>
                  <a:pt x="1281" y="332"/>
                </a:moveTo>
                <a:cubicBezTo>
                  <a:pt x="1281" y="341"/>
                  <a:pt x="1289" y="350"/>
                  <a:pt x="1299" y="350"/>
                </a:cubicBezTo>
                <a:cubicBezTo>
                  <a:pt x="1309" y="350"/>
                  <a:pt x="1317" y="342"/>
                  <a:pt x="1317" y="332"/>
                </a:cubicBezTo>
                <a:cubicBezTo>
                  <a:pt x="1317" y="322"/>
                  <a:pt x="1309" y="314"/>
                  <a:pt x="1300" y="314"/>
                </a:cubicBezTo>
                <a:cubicBezTo>
                  <a:pt x="1290" y="314"/>
                  <a:pt x="1282" y="322"/>
                  <a:pt x="1281" y="332"/>
                </a:cubicBezTo>
                <a:close/>
                <a:moveTo>
                  <a:pt x="943" y="234"/>
                </a:moveTo>
                <a:cubicBezTo>
                  <a:pt x="949" y="239"/>
                  <a:pt x="959" y="238"/>
                  <a:pt x="965" y="233"/>
                </a:cubicBezTo>
                <a:cubicBezTo>
                  <a:pt x="971" y="227"/>
                  <a:pt x="973" y="218"/>
                  <a:pt x="969" y="211"/>
                </a:cubicBezTo>
                <a:cubicBezTo>
                  <a:pt x="965" y="203"/>
                  <a:pt x="956" y="200"/>
                  <a:pt x="948" y="202"/>
                </a:cubicBezTo>
                <a:cubicBezTo>
                  <a:pt x="946" y="203"/>
                  <a:pt x="944" y="204"/>
                  <a:pt x="942" y="204"/>
                </a:cubicBezTo>
                <a:cubicBezTo>
                  <a:pt x="940" y="207"/>
                  <a:pt x="938" y="209"/>
                  <a:pt x="937" y="212"/>
                </a:cubicBezTo>
                <a:cubicBezTo>
                  <a:pt x="933" y="219"/>
                  <a:pt x="936" y="229"/>
                  <a:pt x="943" y="234"/>
                </a:cubicBezTo>
                <a:close/>
                <a:moveTo>
                  <a:pt x="942" y="204"/>
                </a:moveTo>
                <a:cubicBezTo>
                  <a:pt x="942" y="204"/>
                  <a:pt x="942" y="204"/>
                  <a:pt x="942" y="204"/>
                </a:cubicBezTo>
                <a:cubicBezTo>
                  <a:pt x="942" y="204"/>
                  <a:pt x="942" y="204"/>
                  <a:pt x="942" y="204"/>
                </a:cubicBezTo>
                <a:cubicBezTo>
                  <a:pt x="942" y="204"/>
                  <a:pt x="942" y="204"/>
                  <a:pt x="942" y="204"/>
                </a:cubicBezTo>
                <a:cubicBezTo>
                  <a:pt x="942" y="204"/>
                  <a:pt x="942" y="204"/>
                  <a:pt x="942" y="204"/>
                </a:cubicBezTo>
                <a:cubicBezTo>
                  <a:pt x="942" y="204"/>
                  <a:pt x="942" y="204"/>
                  <a:pt x="942" y="204"/>
                </a:cubicBezTo>
                <a:close/>
                <a:moveTo>
                  <a:pt x="859" y="1591"/>
                </a:moveTo>
                <a:cubicBezTo>
                  <a:pt x="849" y="1591"/>
                  <a:pt x="841" y="1600"/>
                  <a:pt x="841" y="1609"/>
                </a:cubicBezTo>
                <a:cubicBezTo>
                  <a:pt x="842" y="1619"/>
                  <a:pt x="850" y="1627"/>
                  <a:pt x="860" y="1627"/>
                </a:cubicBezTo>
                <a:cubicBezTo>
                  <a:pt x="869" y="1627"/>
                  <a:pt x="877" y="1619"/>
                  <a:pt x="877" y="1609"/>
                </a:cubicBezTo>
                <a:cubicBezTo>
                  <a:pt x="877" y="1599"/>
                  <a:pt x="869" y="1591"/>
                  <a:pt x="859" y="1591"/>
                </a:cubicBezTo>
                <a:close/>
                <a:moveTo>
                  <a:pt x="332" y="1260"/>
                </a:moveTo>
                <a:cubicBezTo>
                  <a:pt x="333" y="1251"/>
                  <a:pt x="324" y="1242"/>
                  <a:pt x="315" y="1242"/>
                </a:cubicBezTo>
                <a:cubicBezTo>
                  <a:pt x="305" y="1242"/>
                  <a:pt x="297" y="1250"/>
                  <a:pt x="297" y="1260"/>
                </a:cubicBezTo>
                <a:cubicBezTo>
                  <a:pt x="297" y="1270"/>
                  <a:pt x="304" y="1278"/>
                  <a:pt x="314" y="1278"/>
                </a:cubicBezTo>
                <a:cubicBezTo>
                  <a:pt x="324" y="1278"/>
                  <a:pt x="332" y="1270"/>
                  <a:pt x="332" y="1260"/>
                </a:cubicBezTo>
                <a:close/>
                <a:moveTo>
                  <a:pt x="805" y="1586"/>
                </a:moveTo>
                <a:cubicBezTo>
                  <a:pt x="795" y="1586"/>
                  <a:pt x="787" y="1594"/>
                  <a:pt x="787" y="1604"/>
                </a:cubicBezTo>
                <a:cubicBezTo>
                  <a:pt x="787" y="1613"/>
                  <a:pt x="795" y="1622"/>
                  <a:pt x="804" y="1622"/>
                </a:cubicBezTo>
                <a:cubicBezTo>
                  <a:pt x="814" y="1622"/>
                  <a:pt x="822" y="1614"/>
                  <a:pt x="823" y="1604"/>
                </a:cubicBezTo>
                <a:cubicBezTo>
                  <a:pt x="823" y="1594"/>
                  <a:pt x="815" y="1586"/>
                  <a:pt x="805" y="1586"/>
                </a:cubicBezTo>
                <a:close/>
                <a:moveTo>
                  <a:pt x="1532" y="1232"/>
                </a:moveTo>
                <a:cubicBezTo>
                  <a:pt x="1532" y="1241"/>
                  <a:pt x="1541" y="1249"/>
                  <a:pt x="1550" y="1249"/>
                </a:cubicBezTo>
                <a:cubicBezTo>
                  <a:pt x="1560" y="1249"/>
                  <a:pt x="1568" y="1241"/>
                  <a:pt x="1568" y="1231"/>
                </a:cubicBezTo>
                <a:cubicBezTo>
                  <a:pt x="1568" y="1221"/>
                  <a:pt x="1560" y="1213"/>
                  <a:pt x="1550" y="1213"/>
                </a:cubicBezTo>
                <a:cubicBezTo>
                  <a:pt x="1540" y="1213"/>
                  <a:pt x="1532" y="1222"/>
                  <a:pt x="1532" y="1232"/>
                </a:cubicBezTo>
                <a:close/>
                <a:moveTo>
                  <a:pt x="308" y="1231"/>
                </a:moveTo>
                <a:cubicBezTo>
                  <a:pt x="308" y="1221"/>
                  <a:pt x="300" y="1213"/>
                  <a:pt x="290" y="1213"/>
                </a:cubicBezTo>
                <a:cubicBezTo>
                  <a:pt x="280" y="1212"/>
                  <a:pt x="272" y="1220"/>
                  <a:pt x="272" y="1230"/>
                </a:cubicBezTo>
                <a:cubicBezTo>
                  <a:pt x="272" y="1240"/>
                  <a:pt x="280" y="1248"/>
                  <a:pt x="290" y="1248"/>
                </a:cubicBezTo>
                <a:cubicBezTo>
                  <a:pt x="299" y="1248"/>
                  <a:pt x="307" y="1241"/>
                  <a:pt x="308" y="1231"/>
                </a:cubicBezTo>
                <a:close/>
                <a:moveTo>
                  <a:pt x="445" y="412"/>
                </a:moveTo>
                <a:cubicBezTo>
                  <a:pt x="455" y="412"/>
                  <a:pt x="463" y="404"/>
                  <a:pt x="463" y="394"/>
                </a:cubicBezTo>
                <a:cubicBezTo>
                  <a:pt x="463" y="384"/>
                  <a:pt x="455" y="377"/>
                  <a:pt x="445" y="376"/>
                </a:cubicBezTo>
                <a:cubicBezTo>
                  <a:pt x="435" y="376"/>
                  <a:pt x="427" y="384"/>
                  <a:pt x="427" y="394"/>
                </a:cubicBezTo>
                <a:cubicBezTo>
                  <a:pt x="427" y="404"/>
                  <a:pt x="435" y="412"/>
                  <a:pt x="445" y="412"/>
                </a:cubicBezTo>
                <a:close/>
                <a:moveTo>
                  <a:pt x="900" y="233"/>
                </a:moveTo>
                <a:cubicBezTo>
                  <a:pt x="909" y="233"/>
                  <a:pt x="917" y="225"/>
                  <a:pt x="918" y="215"/>
                </a:cubicBezTo>
                <a:cubicBezTo>
                  <a:pt x="918" y="205"/>
                  <a:pt x="909" y="197"/>
                  <a:pt x="899" y="197"/>
                </a:cubicBezTo>
                <a:cubicBezTo>
                  <a:pt x="889" y="197"/>
                  <a:pt x="882" y="205"/>
                  <a:pt x="882" y="215"/>
                </a:cubicBezTo>
                <a:cubicBezTo>
                  <a:pt x="882" y="225"/>
                  <a:pt x="890" y="233"/>
                  <a:pt x="900" y="233"/>
                </a:cubicBezTo>
                <a:close/>
                <a:moveTo>
                  <a:pt x="1575" y="741"/>
                </a:moveTo>
                <a:cubicBezTo>
                  <a:pt x="1575" y="751"/>
                  <a:pt x="1583" y="759"/>
                  <a:pt x="1593" y="759"/>
                </a:cubicBezTo>
                <a:cubicBezTo>
                  <a:pt x="1603" y="759"/>
                  <a:pt x="1610" y="752"/>
                  <a:pt x="1611" y="742"/>
                </a:cubicBezTo>
                <a:cubicBezTo>
                  <a:pt x="1611" y="732"/>
                  <a:pt x="1603" y="724"/>
                  <a:pt x="1593" y="723"/>
                </a:cubicBezTo>
                <a:cubicBezTo>
                  <a:pt x="1583" y="723"/>
                  <a:pt x="1575" y="732"/>
                  <a:pt x="1575" y="741"/>
                </a:cubicBezTo>
                <a:close/>
                <a:moveTo>
                  <a:pt x="1555" y="664"/>
                </a:moveTo>
                <a:cubicBezTo>
                  <a:pt x="1558" y="672"/>
                  <a:pt x="1566" y="677"/>
                  <a:pt x="1576" y="675"/>
                </a:cubicBezTo>
                <a:cubicBezTo>
                  <a:pt x="1578" y="675"/>
                  <a:pt x="1580" y="674"/>
                  <a:pt x="1583" y="674"/>
                </a:cubicBezTo>
                <a:cubicBezTo>
                  <a:pt x="1584" y="672"/>
                  <a:pt x="1585" y="670"/>
                  <a:pt x="1587" y="669"/>
                </a:cubicBezTo>
                <a:cubicBezTo>
                  <a:pt x="1592" y="662"/>
                  <a:pt x="1591" y="652"/>
                  <a:pt x="1586" y="646"/>
                </a:cubicBezTo>
                <a:cubicBezTo>
                  <a:pt x="1580" y="639"/>
                  <a:pt x="1570" y="638"/>
                  <a:pt x="1563" y="643"/>
                </a:cubicBezTo>
                <a:cubicBezTo>
                  <a:pt x="1556" y="647"/>
                  <a:pt x="1553" y="656"/>
                  <a:pt x="1555" y="664"/>
                </a:cubicBezTo>
                <a:close/>
                <a:moveTo>
                  <a:pt x="1583" y="674"/>
                </a:moveTo>
                <a:cubicBezTo>
                  <a:pt x="1583" y="674"/>
                  <a:pt x="1583" y="674"/>
                  <a:pt x="1583" y="674"/>
                </a:cubicBezTo>
                <a:cubicBezTo>
                  <a:pt x="1583" y="674"/>
                  <a:pt x="1583" y="674"/>
                  <a:pt x="1583" y="674"/>
                </a:cubicBezTo>
                <a:cubicBezTo>
                  <a:pt x="1583" y="674"/>
                  <a:pt x="1583" y="674"/>
                  <a:pt x="1583" y="674"/>
                </a:cubicBezTo>
                <a:close/>
                <a:moveTo>
                  <a:pt x="1052" y="1581"/>
                </a:moveTo>
                <a:cubicBezTo>
                  <a:pt x="1042" y="1581"/>
                  <a:pt x="1034" y="1589"/>
                  <a:pt x="1034" y="1599"/>
                </a:cubicBezTo>
                <a:cubicBezTo>
                  <a:pt x="1034" y="1609"/>
                  <a:pt x="1043" y="1617"/>
                  <a:pt x="1052" y="1617"/>
                </a:cubicBezTo>
                <a:cubicBezTo>
                  <a:pt x="1062" y="1617"/>
                  <a:pt x="1070" y="1609"/>
                  <a:pt x="1070" y="1599"/>
                </a:cubicBezTo>
                <a:cubicBezTo>
                  <a:pt x="1070" y="1589"/>
                  <a:pt x="1062" y="1581"/>
                  <a:pt x="1052" y="1581"/>
                </a:cubicBezTo>
                <a:close/>
                <a:moveTo>
                  <a:pt x="434" y="419"/>
                </a:moveTo>
                <a:cubicBezTo>
                  <a:pt x="434" y="409"/>
                  <a:pt x="426" y="401"/>
                  <a:pt x="416" y="401"/>
                </a:cubicBezTo>
                <a:cubicBezTo>
                  <a:pt x="406" y="401"/>
                  <a:pt x="398" y="409"/>
                  <a:pt x="398" y="419"/>
                </a:cubicBezTo>
                <a:cubicBezTo>
                  <a:pt x="398" y="429"/>
                  <a:pt x="406" y="437"/>
                  <a:pt x="416" y="437"/>
                </a:cubicBezTo>
                <a:cubicBezTo>
                  <a:pt x="426" y="437"/>
                  <a:pt x="434" y="429"/>
                  <a:pt x="434" y="419"/>
                </a:cubicBezTo>
                <a:close/>
                <a:moveTo>
                  <a:pt x="1410" y="426"/>
                </a:moveTo>
                <a:cubicBezTo>
                  <a:pt x="1411" y="436"/>
                  <a:pt x="1418" y="444"/>
                  <a:pt x="1428" y="444"/>
                </a:cubicBezTo>
                <a:cubicBezTo>
                  <a:pt x="1438" y="444"/>
                  <a:pt x="1446" y="436"/>
                  <a:pt x="1446" y="426"/>
                </a:cubicBezTo>
                <a:cubicBezTo>
                  <a:pt x="1446" y="416"/>
                  <a:pt x="1438" y="407"/>
                  <a:pt x="1428" y="408"/>
                </a:cubicBezTo>
                <a:cubicBezTo>
                  <a:pt x="1418" y="408"/>
                  <a:pt x="1410" y="416"/>
                  <a:pt x="1410" y="426"/>
                </a:cubicBezTo>
                <a:close/>
                <a:moveTo>
                  <a:pt x="1127" y="1563"/>
                </a:moveTo>
                <a:cubicBezTo>
                  <a:pt x="1120" y="1567"/>
                  <a:pt x="1116" y="1575"/>
                  <a:pt x="1118" y="1583"/>
                </a:cubicBezTo>
                <a:cubicBezTo>
                  <a:pt x="1119" y="1585"/>
                  <a:pt x="1120" y="1587"/>
                  <a:pt x="1121" y="1590"/>
                </a:cubicBezTo>
                <a:cubicBezTo>
                  <a:pt x="1124" y="1592"/>
                  <a:pt x="1127" y="1594"/>
                  <a:pt x="1131" y="1595"/>
                </a:cubicBezTo>
                <a:cubicBezTo>
                  <a:pt x="1138" y="1598"/>
                  <a:pt x="1146" y="1595"/>
                  <a:pt x="1151" y="1588"/>
                </a:cubicBezTo>
                <a:cubicBezTo>
                  <a:pt x="1155" y="1581"/>
                  <a:pt x="1154" y="1572"/>
                  <a:pt x="1149" y="1566"/>
                </a:cubicBezTo>
                <a:cubicBezTo>
                  <a:pt x="1143" y="1560"/>
                  <a:pt x="1134" y="1559"/>
                  <a:pt x="1127" y="1563"/>
                </a:cubicBezTo>
                <a:close/>
                <a:moveTo>
                  <a:pt x="1436" y="455"/>
                </a:moveTo>
                <a:cubicBezTo>
                  <a:pt x="1436" y="465"/>
                  <a:pt x="1443" y="473"/>
                  <a:pt x="1453" y="474"/>
                </a:cubicBezTo>
                <a:cubicBezTo>
                  <a:pt x="1463" y="474"/>
                  <a:pt x="1472" y="466"/>
                  <a:pt x="1472" y="456"/>
                </a:cubicBezTo>
                <a:cubicBezTo>
                  <a:pt x="1472" y="446"/>
                  <a:pt x="1464" y="438"/>
                  <a:pt x="1454" y="438"/>
                </a:cubicBezTo>
                <a:cubicBezTo>
                  <a:pt x="1444" y="438"/>
                  <a:pt x="1436" y="445"/>
                  <a:pt x="1436" y="455"/>
                </a:cubicBezTo>
                <a:close/>
                <a:moveTo>
                  <a:pt x="1220" y="1541"/>
                </a:moveTo>
                <a:cubicBezTo>
                  <a:pt x="1210" y="1541"/>
                  <a:pt x="1202" y="1549"/>
                  <a:pt x="1202" y="1559"/>
                </a:cubicBezTo>
                <a:cubicBezTo>
                  <a:pt x="1202" y="1569"/>
                  <a:pt x="1210" y="1577"/>
                  <a:pt x="1220" y="1577"/>
                </a:cubicBezTo>
                <a:cubicBezTo>
                  <a:pt x="1230" y="1577"/>
                  <a:pt x="1238" y="1569"/>
                  <a:pt x="1238" y="1559"/>
                </a:cubicBezTo>
                <a:cubicBezTo>
                  <a:pt x="1238" y="1549"/>
                  <a:pt x="1230" y="1540"/>
                  <a:pt x="1220" y="1541"/>
                </a:cubicBezTo>
                <a:close/>
                <a:moveTo>
                  <a:pt x="306" y="628"/>
                </a:moveTo>
                <a:cubicBezTo>
                  <a:pt x="306" y="618"/>
                  <a:pt x="298" y="609"/>
                  <a:pt x="288" y="609"/>
                </a:cubicBezTo>
                <a:cubicBezTo>
                  <a:pt x="279" y="609"/>
                  <a:pt x="270" y="617"/>
                  <a:pt x="270" y="627"/>
                </a:cubicBezTo>
                <a:cubicBezTo>
                  <a:pt x="270" y="636"/>
                  <a:pt x="278" y="645"/>
                  <a:pt x="288" y="645"/>
                </a:cubicBezTo>
                <a:cubicBezTo>
                  <a:pt x="298" y="645"/>
                  <a:pt x="306" y="638"/>
                  <a:pt x="306" y="628"/>
                </a:cubicBezTo>
                <a:close/>
                <a:moveTo>
                  <a:pt x="1275" y="321"/>
                </a:moveTo>
                <a:cubicBezTo>
                  <a:pt x="1285" y="321"/>
                  <a:pt x="1293" y="313"/>
                  <a:pt x="1293" y="303"/>
                </a:cubicBezTo>
                <a:cubicBezTo>
                  <a:pt x="1293" y="293"/>
                  <a:pt x="1285" y="285"/>
                  <a:pt x="1275" y="285"/>
                </a:cubicBezTo>
                <a:cubicBezTo>
                  <a:pt x="1265" y="285"/>
                  <a:pt x="1257" y="293"/>
                  <a:pt x="1257" y="303"/>
                </a:cubicBezTo>
                <a:cubicBezTo>
                  <a:pt x="1257" y="314"/>
                  <a:pt x="1265" y="321"/>
                  <a:pt x="1275" y="321"/>
                </a:cubicBezTo>
                <a:close/>
                <a:moveTo>
                  <a:pt x="1566" y="1152"/>
                </a:moveTo>
                <a:cubicBezTo>
                  <a:pt x="1566" y="1162"/>
                  <a:pt x="1575" y="1170"/>
                  <a:pt x="1585" y="1170"/>
                </a:cubicBezTo>
                <a:cubicBezTo>
                  <a:pt x="1595" y="1170"/>
                  <a:pt x="1602" y="1161"/>
                  <a:pt x="1602" y="1152"/>
                </a:cubicBezTo>
                <a:cubicBezTo>
                  <a:pt x="1602" y="1141"/>
                  <a:pt x="1594" y="1134"/>
                  <a:pt x="1584" y="1134"/>
                </a:cubicBezTo>
                <a:cubicBezTo>
                  <a:pt x="1574" y="1134"/>
                  <a:pt x="1566" y="1142"/>
                  <a:pt x="1566" y="1152"/>
                </a:cubicBezTo>
                <a:close/>
                <a:moveTo>
                  <a:pt x="1438" y="1360"/>
                </a:moveTo>
                <a:cubicBezTo>
                  <a:pt x="1439" y="1370"/>
                  <a:pt x="1447" y="1378"/>
                  <a:pt x="1457" y="1378"/>
                </a:cubicBezTo>
                <a:cubicBezTo>
                  <a:pt x="1466" y="1378"/>
                  <a:pt x="1474" y="1370"/>
                  <a:pt x="1474" y="1360"/>
                </a:cubicBezTo>
                <a:cubicBezTo>
                  <a:pt x="1474" y="1350"/>
                  <a:pt x="1466" y="1342"/>
                  <a:pt x="1456" y="1342"/>
                </a:cubicBezTo>
                <a:cubicBezTo>
                  <a:pt x="1446" y="1342"/>
                  <a:pt x="1438" y="1351"/>
                  <a:pt x="1438" y="1360"/>
                </a:cubicBezTo>
                <a:close/>
                <a:moveTo>
                  <a:pt x="1196" y="286"/>
                </a:moveTo>
                <a:cubicBezTo>
                  <a:pt x="1206" y="286"/>
                  <a:pt x="1213" y="278"/>
                  <a:pt x="1213" y="268"/>
                </a:cubicBezTo>
                <a:cubicBezTo>
                  <a:pt x="1213" y="258"/>
                  <a:pt x="1205" y="250"/>
                  <a:pt x="1195" y="250"/>
                </a:cubicBezTo>
                <a:cubicBezTo>
                  <a:pt x="1185" y="250"/>
                  <a:pt x="1177" y="258"/>
                  <a:pt x="1177" y="268"/>
                </a:cubicBezTo>
                <a:cubicBezTo>
                  <a:pt x="1177" y="278"/>
                  <a:pt x="1186" y="286"/>
                  <a:pt x="1196" y="286"/>
                </a:cubicBezTo>
                <a:close/>
                <a:moveTo>
                  <a:pt x="243" y="1033"/>
                </a:moveTo>
                <a:cubicBezTo>
                  <a:pt x="243" y="1023"/>
                  <a:pt x="235" y="1015"/>
                  <a:pt x="225" y="1015"/>
                </a:cubicBezTo>
                <a:cubicBezTo>
                  <a:pt x="215" y="1014"/>
                  <a:pt x="207" y="1022"/>
                  <a:pt x="207" y="1032"/>
                </a:cubicBezTo>
                <a:cubicBezTo>
                  <a:pt x="207" y="1042"/>
                  <a:pt x="215" y="1050"/>
                  <a:pt x="225" y="1050"/>
                </a:cubicBezTo>
                <a:cubicBezTo>
                  <a:pt x="234" y="1051"/>
                  <a:pt x="243" y="1043"/>
                  <a:pt x="243" y="1033"/>
                </a:cubicBezTo>
                <a:close/>
                <a:moveTo>
                  <a:pt x="513" y="1479"/>
                </a:moveTo>
                <a:cubicBezTo>
                  <a:pt x="503" y="1479"/>
                  <a:pt x="495" y="1487"/>
                  <a:pt x="495" y="1497"/>
                </a:cubicBezTo>
                <a:cubicBezTo>
                  <a:pt x="495" y="1506"/>
                  <a:pt x="503" y="1515"/>
                  <a:pt x="513" y="1515"/>
                </a:cubicBezTo>
                <a:cubicBezTo>
                  <a:pt x="523" y="1515"/>
                  <a:pt x="531" y="1506"/>
                  <a:pt x="531" y="1496"/>
                </a:cubicBezTo>
                <a:cubicBezTo>
                  <a:pt x="531" y="1486"/>
                  <a:pt x="523" y="1478"/>
                  <a:pt x="513" y="1479"/>
                </a:cubicBezTo>
                <a:close/>
                <a:moveTo>
                  <a:pt x="1250" y="1515"/>
                </a:moveTo>
                <a:cubicBezTo>
                  <a:pt x="1240" y="1515"/>
                  <a:pt x="1232" y="1523"/>
                  <a:pt x="1231" y="1533"/>
                </a:cubicBezTo>
                <a:cubicBezTo>
                  <a:pt x="1231" y="1543"/>
                  <a:pt x="1239" y="1551"/>
                  <a:pt x="1249" y="1551"/>
                </a:cubicBezTo>
                <a:cubicBezTo>
                  <a:pt x="1259" y="1551"/>
                  <a:pt x="1267" y="1543"/>
                  <a:pt x="1267" y="1533"/>
                </a:cubicBezTo>
                <a:cubicBezTo>
                  <a:pt x="1267" y="1524"/>
                  <a:pt x="1259" y="1515"/>
                  <a:pt x="1250" y="1515"/>
                </a:cubicBezTo>
                <a:close/>
                <a:moveTo>
                  <a:pt x="340" y="547"/>
                </a:moveTo>
                <a:cubicBezTo>
                  <a:pt x="340" y="537"/>
                  <a:pt x="332" y="530"/>
                  <a:pt x="322" y="530"/>
                </a:cubicBezTo>
                <a:cubicBezTo>
                  <a:pt x="312" y="530"/>
                  <a:pt x="304" y="538"/>
                  <a:pt x="304" y="548"/>
                </a:cubicBezTo>
                <a:cubicBezTo>
                  <a:pt x="304" y="558"/>
                  <a:pt x="312" y="566"/>
                  <a:pt x="322" y="566"/>
                </a:cubicBezTo>
                <a:cubicBezTo>
                  <a:pt x="332" y="566"/>
                  <a:pt x="340" y="557"/>
                  <a:pt x="340" y="547"/>
                </a:cubicBezTo>
                <a:close/>
                <a:moveTo>
                  <a:pt x="592" y="1513"/>
                </a:moveTo>
                <a:cubicBezTo>
                  <a:pt x="582" y="1513"/>
                  <a:pt x="575" y="1521"/>
                  <a:pt x="575" y="1531"/>
                </a:cubicBezTo>
                <a:cubicBezTo>
                  <a:pt x="575" y="1541"/>
                  <a:pt x="583" y="1549"/>
                  <a:pt x="593" y="1549"/>
                </a:cubicBezTo>
                <a:cubicBezTo>
                  <a:pt x="602" y="1548"/>
                  <a:pt x="611" y="1540"/>
                  <a:pt x="610" y="1530"/>
                </a:cubicBezTo>
                <a:cubicBezTo>
                  <a:pt x="610" y="1521"/>
                  <a:pt x="602" y="1513"/>
                  <a:pt x="592" y="1513"/>
                </a:cubicBezTo>
                <a:close/>
                <a:moveTo>
                  <a:pt x="504" y="363"/>
                </a:moveTo>
                <a:cubicBezTo>
                  <a:pt x="514" y="363"/>
                  <a:pt x="522" y="355"/>
                  <a:pt x="522" y="345"/>
                </a:cubicBezTo>
                <a:cubicBezTo>
                  <a:pt x="523" y="335"/>
                  <a:pt x="515" y="327"/>
                  <a:pt x="505" y="327"/>
                </a:cubicBezTo>
                <a:cubicBezTo>
                  <a:pt x="495" y="327"/>
                  <a:pt x="487" y="335"/>
                  <a:pt x="487" y="345"/>
                </a:cubicBezTo>
                <a:cubicBezTo>
                  <a:pt x="487" y="354"/>
                  <a:pt x="495" y="363"/>
                  <a:pt x="504" y="363"/>
                </a:cubicBezTo>
                <a:close/>
                <a:moveTo>
                  <a:pt x="1597" y="834"/>
                </a:moveTo>
                <a:cubicBezTo>
                  <a:pt x="1601" y="842"/>
                  <a:pt x="1609" y="845"/>
                  <a:pt x="1618" y="843"/>
                </a:cubicBezTo>
                <a:cubicBezTo>
                  <a:pt x="1620" y="842"/>
                  <a:pt x="1622" y="842"/>
                  <a:pt x="1624" y="841"/>
                </a:cubicBezTo>
                <a:cubicBezTo>
                  <a:pt x="1625" y="839"/>
                  <a:pt x="1627" y="837"/>
                  <a:pt x="1628" y="834"/>
                </a:cubicBezTo>
                <a:cubicBezTo>
                  <a:pt x="1632" y="827"/>
                  <a:pt x="1630" y="818"/>
                  <a:pt x="1624" y="812"/>
                </a:cubicBezTo>
                <a:cubicBezTo>
                  <a:pt x="1617" y="807"/>
                  <a:pt x="1608" y="807"/>
                  <a:pt x="1601" y="812"/>
                </a:cubicBezTo>
                <a:cubicBezTo>
                  <a:pt x="1595" y="817"/>
                  <a:pt x="1593" y="827"/>
                  <a:pt x="1597" y="834"/>
                </a:cubicBezTo>
                <a:close/>
                <a:moveTo>
                  <a:pt x="1501" y="1324"/>
                </a:moveTo>
                <a:cubicBezTo>
                  <a:pt x="1501" y="1324"/>
                  <a:pt x="1501" y="1324"/>
                  <a:pt x="1501" y="1324"/>
                </a:cubicBezTo>
                <a:cubicBezTo>
                  <a:pt x="1502" y="1324"/>
                  <a:pt x="1502" y="1324"/>
                  <a:pt x="1502" y="1324"/>
                </a:cubicBezTo>
                <a:cubicBezTo>
                  <a:pt x="1501" y="1324"/>
                  <a:pt x="1501" y="1324"/>
                  <a:pt x="1501" y="1324"/>
                </a:cubicBezTo>
                <a:cubicBezTo>
                  <a:pt x="1501" y="1324"/>
                  <a:pt x="1501" y="1324"/>
                  <a:pt x="1501" y="1324"/>
                </a:cubicBezTo>
                <a:cubicBezTo>
                  <a:pt x="1501" y="1324"/>
                  <a:pt x="1501" y="1324"/>
                  <a:pt x="1501" y="1324"/>
                </a:cubicBezTo>
                <a:close/>
                <a:moveTo>
                  <a:pt x="1473" y="1323"/>
                </a:moveTo>
                <a:cubicBezTo>
                  <a:pt x="1467" y="1330"/>
                  <a:pt x="1467" y="1340"/>
                  <a:pt x="1472" y="1347"/>
                </a:cubicBezTo>
                <a:cubicBezTo>
                  <a:pt x="1478" y="1353"/>
                  <a:pt x="1487" y="1355"/>
                  <a:pt x="1495" y="1351"/>
                </a:cubicBezTo>
                <a:cubicBezTo>
                  <a:pt x="1502" y="1347"/>
                  <a:pt x="1506" y="1338"/>
                  <a:pt x="1503" y="1329"/>
                </a:cubicBezTo>
                <a:cubicBezTo>
                  <a:pt x="1503" y="1328"/>
                  <a:pt x="1502" y="1326"/>
                  <a:pt x="1501" y="1324"/>
                </a:cubicBezTo>
                <a:cubicBezTo>
                  <a:pt x="1499" y="1323"/>
                  <a:pt x="1498" y="1321"/>
                  <a:pt x="1496" y="1320"/>
                </a:cubicBezTo>
                <a:cubicBezTo>
                  <a:pt x="1488" y="1315"/>
                  <a:pt x="1479" y="1317"/>
                  <a:pt x="1473" y="1323"/>
                </a:cubicBezTo>
                <a:close/>
                <a:moveTo>
                  <a:pt x="671" y="1547"/>
                </a:moveTo>
                <a:cubicBezTo>
                  <a:pt x="661" y="1547"/>
                  <a:pt x="653" y="1555"/>
                  <a:pt x="653" y="1565"/>
                </a:cubicBezTo>
                <a:cubicBezTo>
                  <a:pt x="653" y="1575"/>
                  <a:pt x="661" y="1583"/>
                  <a:pt x="671" y="1583"/>
                </a:cubicBezTo>
                <a:cubicBezTo>
                  <a:pt x="681" y="1583"/>
                  <a:pt x="689" y="1574"/>
                  <a:pt x="689" y="1565"/>
                </a:cubicBezTo>
                <a:cubicBezTo>
                  <a:pt x="689" y="1555"/>
                  <a:pt x="681" y="1547"/>
                  <a:pt x="671" y="1547"/>
                </a:cubicBezTo>
                <a:close/>
                <a:moveTo>
                  <a:pt x="481" y="1438"/>
                </a:moveTo>
                <a:cubicBezTo>
                  <a:pt x="481" y="1428"/>
                  <a:pt x="473" y="1420"/>
                  <a:pt x="464" y="1420"/>
                </a:cubicBezTo>
                <a:cubicBezTo>
                  <a:pt x="454" y="1420"/>
                  <a:pt x="446" y="1428"/>
                  <a:pt x="446" y="1438"/>
                </a:cubicBezTo>
                <a:cubicBezTo>
                  <a:pt x="446" y="1447"/>
                  <a:pt x="454" y="1455"/>
                  <a:pt x="464" y="1455"/>
                </a:cubicBezTo>
                <a:cubicBezTo>
                  <a:pt x="474" y="1455"/>
                  <a:pt x="481" y="1448"/>
                  <a:pt x="481" y="1438"/>
                </a:cubicBezTo>
                <a:close/>
                <a:moveTo>
                  <a:pt x="248" y="978"/>
                </a:moveTo>
                <a:cubicBezTo>
                  <a:pt x="248" y="969"/>
                  <a:pt x="239" y="960"/>
                  <a:pt x="230" y="961"/>
                </a:cubicBezTo>
                <a:cubicBezTo>
                  <a:pt x="220" y="961"/>
                  <a:pt x="212" y="969"/>
                  <a:pt x="212" y="979"/>
                </a:cubicBezTo>
                <a:cubicBezTo>
                  <a:pt x="212" y="989"/>
                  <a:pt x="220" y="996"/>
                  <a:pt x="230" y="996"/>
                </a:cubicBezTo>
                <a:cubicBezTo>
                  <a:pt x="240" y="996"/>
                  <a:pt x="248" y="988"/>
                  <a:pt x="248" y="978"/>
                </a:cubicBezTo>
                <a:close/>
                <a:moveTo>
                  <a:pt x="1279" y="1491"/>
                </a:moveTo>
                <a:cubicBezTo>
                  <a:pt x="1269" y="1491"/>
                  <a:pt x="1261" y="1499"/>
                  <a:pt x="1261" y="1509"/>
                </a:cubicBezTo>
                <a:cubicBezTo>
                  <a:pt x="1261" y="1518"/>
                  <a:pt x="1270" y="1527"/>
                  <a:pt x="1279" y="1526"/>
                </a:cubicBezTo>
                <a:cubicBezTo>
                  <a:pt x="1289" y="1526"/>
                  <a:pt x="1297" y="1518"/>
                  <a:pt x="1297" y="1508"/>
                </a:cubicBezTo>
                <a:cubicBezTo>
                  <a:pt x="1297" y="1498"/>
                  <a:pt x="1289" y="1491"/>
                  <a:pt x="1279" y="1491"/>
                </a:cubicBezTo>
                <a:close/>
                <a:moveTo>
                  <a:pt x="803" y="248"/>
                </a:moveTo>
                <a:cubicBezTo>
                  <a:pt x="810" y="254"/>
                  <a:pt x="819" y="254"/>
                  <a:pt x="826" y="249"/>
                </a:cubicBezTo>
                <a:cubicBezTo>
                  <a:pt x="833" y="243"/>
                  <a:pt x="835" y="234"/>
                  <a:pt x="831" y="226"/>
                </a:cubicBezTo>
                <a:cubicBezTo>
                  <a:pt x="827" y="219"/>
                  <a:pt x="818" y="215"/>
                  <a:pt x="810" y="218"/>
                </a:cubicBezTo>
                <a:cubicBezTo>
                  <a:pt x="808" y="218"/>
                  <a:pt x="806" y="219"/>
                  <a:pt x="804" y="220"/>
                </a:cubicBezTo>
                <a:cubicBezTo>
                  <a:pt x="802" y="222"/>
                  <a:pt x="801" y="224"/>
                  <a:pt x="800" y="226"/>
                </a:cubicBezTo>
                <a:cubicBezTo>
                  <a:pt x="795" y="233"/>
                  <a:pt x="797" y="242"/>
                  <a:pt x="803" y="248"/>
                </a:cubicBezTo>
                <a:close/>
                <a:moveTo>
                  <a:pt x="804" y="220"/>
                </a:moveTo>
                <a:cubicBezTo>
                  <a:pt x="804" y="220"/>
                  <a:pt x="804" y="219"/>
                  <a:pt x="804" y="219"/>
                </a:cubicBezTo>
                <a:cubicBezTo>
                  <a:pt x="804" y="219"/>
                  <a:pt x="804" y="219"/>
                  <a:pt x="804" y="219"/>
                </a:cubicBezTo>
                <a:cubicBezTo>
                  <a:pt x="804" y="219"/>
                  <a:pt x="804" y="219"/>
                  <a:pt x="804" y="219"/>
                </a:cubicBezTo>
                <a:cubicBezTo>
                  <a:pt x="804" y="220"/>
                  <a:pt x="804" y="220"/>
                  <a:pt x="804" y="220"/>
                </a:cubicBezTo>
                <a:cubicBezTo>
                  <a:pt x="804" y="220"/>
                  <a:pt x="804" y="220"/>
                  <a:pt x="804" y="220"/>
                </a:cubicBezTo>
                <a:close/>
                <a:moveTo>
                  <a:pt x="1520" y="1238"/>
                </a:moveTo>
                <a:cubicBezTo>
                  <a:pt x="1510" y="1238"/>
                  <a:pt x="1503" y="1246"/>
                  <a:pt x="1503" y="1256"/>
                </a:cubicBezTo>
                <a:cubicBezTo>
                  <a:pt x="1503" y="1266"/>
                  <a:pt x="1511" y="1274"/>
                  <a:pt x="1520" y="1274"/>
                </a:cubicBezTo>
                <a:cubicBezTo>
                  <a:pt x="1530" y="1274"/>
                  <a:pt x="1538" y="1265"/>
                  <a:pt x="1538" y="1256"/>
                </a:cubicBezTo>
                <a:cubicBezTo>
                  <a:pt x="1538" y="1246"/>
                  <a:pt x="1530" y="1238"/>
                  <a:pt x="1520" y="1238"/>
                </a:cubicBezTo>
                <a:close/>
                <a:moveTo>
                  <a:pt x="266" y="761"/>
                </a:moveTo>
                <a:cubicBezTo>
                  <a:pt x="267" y="751"/>
                  <a:pt x="259" y="743"/>
                  <a:pt x="249" y="743"/>
                </a:cubicBezTo>
                <a:cubicBezTo>
                  <a:pt x="239" y="743"/>
                  <a:pt x="231" y="751"/>
                  <a:pt x="231" y="761"/>
                </a:cubicBezTo>
                <a:cubicBezTo>
                  <a:pt x="231" y="771"/>
                  <a:pt x="239" y="779"/>
                  <a:pt x="249" y="779"/>
                </a:cubicBezTo>
                <a:cubicBezTo>
                  <a:pt x="258" y="779"/>
                  <a:pt x="266" y="771"/>
                  <a:pt x="266" y="761"/>
                </a:cubicBezTo>
                <a:close/>
                <a:moveTo>
                  <a:pt x="1426" y="1367"/>
                </a:moveTo>
                <a:cubicBezTo>
                  <a:pt x="1417" y="1367"/>
                  <a:pt x="1409" y="1375"/>
                  <a:pt x="1409" y="1385"/>
                </a:cubicBezTo>
                <a:cubicBezTo>
                  <a:pt x="1409" y="1395"/>
                  <a:pt x="1417" y="1403"/>
                  <a:pt x="1427" y="1402"/>
                </a:cubicBezTo>
                <a:cubicBezTo>
                  <a:pt x="1437" y="1402"/>
                  <a:pt x="1445" y="1394"/>
                  <a:pt x="1444" y="1385"/>
                </a:cubicBezTo>
                <a:cubicBezTo>
                  <a:pt x="1444" y="1375"/>
                  <a:pt x="1436" y="1367"/>
                  <a:pt x="1426" y="1367"/>
                </a:cubicBezTo>
                <a:close/>
                <a:moveTo>
                  <a:pt x="357" y="1290"/>
                </a:moveTo>
                <a:cubicBezTo>
                  <a:pt x="357" y="1280"/>
                  <a:pt x="350" y="1272"/>
                  <a:pt x="340" y="1271"/>
                </a:cubicBezTo>
                <a:cubicBezTo>
                  <a:pt x="331" y="1271"/>
                  <a:pt x="322" y="1278"/>
                  <a:pt x="321" y="1288"/>
                </a:cubicBezTo>
                <a:cubicBezTo>
                  <a:pt x="321" y="1298"/>
                  <a:pt x="328" y="1306"/>
                  <a:pt x="338" y="1307"/>
                </a:cubicBezTo>
                <a:cubicBezTo>
                  <a:pt x="348" y="1307"/>
                  <a:pt x="356" y="1300"/>
                  <a:pt x="357" y="1290"/>
                </a:cubicBezTo>
                <a:close/>
                <a:moveTo>
                  <a:pt x="1571" y="1098"/>
                </a:moveTo>
                <a:cubicBezTo>
                  <a:pt x="1571" y="1107"/>
                  <a:pt x="1579" y="1115"/>
                  <a:pt x="1589" y="1115"/>
                </a:cubicBezTo>
                <a:cubicBezTo>
                  <a:pt x="1598" y="1115"/>
                  <a:pt x="1607" y="1106"/>
                  <a:pt x="1606" y="1097"/>
                </a:cubicBezTo>
                <a:cubicBezTo>
                  <a:pt x="1606" y="1087"/>
                  <a:pt x="1598" y="1079"/>
                  <a:pt x="1588" y="1080"/>
                </a:cubicBezTo>
                <a:cubicBezTo>
                  <a:pt x="1578" y="1080"/>
                  <a:pt x="1571" y="1088"/>
                  <a:pt x="1571" y="1098"/>
                </a:cubicBezTo>
                <a:close/>
                <a:moveTo>
                  <a:pt x="1530" y="628"/>
                </a:moveTo>
                <a:cubicBezTo>
                  <a:pt x="1530" y="638"/>
                  <a:pt x="1538" y="646"/>
                  <a:pt x="1547" y="646"/>
                </a:cubicBezTo>
                <a:cubicBezTo>
                  <a:pt x="1557" y="646"/>
                  <a:pt x="1565" y="638"/>
                  <a:pt x="1566" y="628"/>
                </a:cubicBezTo>
                <a:cubicBezTo>
                  <a:pt x="1566" y="619"/>
                  <a:pt x="1558" y="610"/>
                  <a:pt x="1548" y="610"/>
                </a:cubicBezTo>
                <a:cubicBezTo>
                  <a:pt x="1538" y="610"/>
                  <a:pt x="1530" y="618"/>
                  <a:pt x="1530" y="628"/>
                </a:cubicBezTo>
                <a:close/>
                <a:moveTo>
                  <a:pt x="352" y="541"/>
                </a:moveTo>
                <a:cubicBezTo>
                  <a:pt x="362" y="541"/>
                  <a:pt x="370" y="533"/>
                  <a:pt x="370" y="523"/>
                </a:cubicBezTo>
                <a:cubicBezTo>
                  <a:pt x="370" y="513"/>
                  <a:pt x="361" y="505"/>
                  <a:pt x="352" y="505"/>
                </a:cubicBezTo>
                <a:cubicBezTo>
                  <a:pt x="342" y="505"/>
                  <a:pt x="334" y="513"/>
                  <a:pt x="334" y="523"/>
                </a:cubicBezTo>
                <a:cubicBezTo>
                  <a:pt x="334" y="533"/>
                  <a:pt x="342" y="541"/>
                  <a:pt x="352" y="541"/>
                </a:cubicBezTo>
                <a:close/>
                <a:moveTo>
                  <a:pt x="1157" y="252"/>
                </a:moveTo>
                <a:cubicBezTo>
                  <a:pt x="1157" y="252"/>
                  <a:pt x="1157" y="252"/>
                  <a:pt x="1157" y="252"/>
                </a:cubicBezTo>
                <a:cubicBezTo>
                  <a:pt x="1157" y="252"/>
                  <a:pt x="1157" y="252"/>
                  <a:pt x="1157" y="252"/>
                </a:cubicBezTo>
                <a:cubicBezTo>
                  <a:pt x="1157" y="252"/>
                  <a:pt x="1157" y="252"/>
                  <a:pt x="1157" y="252"/>
                </a:cubicBezTo>
                <a:cubicBezTo>
                  <a:pt x="1157" y="252"/>
                  <a:pt x="1157" y="252"/>
                  <a:pt x="1157" y="252"/>
                </a:cubicBezTo>
                <a:cubicBezTo>
                  <a:pt x="1157" y="252"/>
                  <a:pt x="1157" y="252"/>
                  <a:pt x="1157" y="252"/>
                </a:cubicBezTo>
                <a:cubicBezTo>
                  <a:pt x="1157" y="252"/>
                  <a:pt x="1157" y="252"/>
                  <a:pt x="1157" y="252"/>
                </a:cubicBezTo>
                <a:close/>
                <a:moveTo>
                  <a:pt x="1128" y="252"/>
                </a:moveTo>
                <a:cubicBezTo>
                  <a:pt x="1123" y="258"/>
                  <a:pt x="1122" y="268"/>
                  <a:pt x="1128" y="275"/>
                </a:cubicBezTo>
                <a:cubicBezTo>
                  <a:pt x="1133" y="281"/>
                  <a:pt x="1142" y="283"/>
                  <a:pt x="1150" y="279"/>
                </a:cubicBezTo>
                <a:cubicBezTo>
                  <a:pt x="1158" y="275"/>
                  <a:pt x="1161" y="267"/>
                  <a:pt x="1159" y="259"/>
                </a:cubicBezTo>
                <a:cubicBezTo>
                  <a:pt x="1158" y="256"/>
                  <a:pt x="1157" y="254"/>
                  <a:pt x="1157" y="252"/>
                </a:cubicBezTo>
                <a:cubicBezTo>
                  <a:pt x="1155" y="251"/>
                  <a:pt x="1153" y="250"/>
                  <a:pt x="1151" y="248"/>
                </a:cubicBezTo>
                <a:cubicBezTo>
                  <a:pt x="1143" y="244"/>
                  <a:pt x="1134" y="246"/>
                  <a:pt x="1128" y="252"/>
                </a:cubicBezTo>
                <a:close/>
                <a:moveTo>
                  <a:pt x="1608" y="897"/>
                </a:moveTo>
                <a:cubicBezTo>
                  <a:pt x="1618" y="897"/>
                  <a:pt x="1626" y="889"/>
                  <a:pt x="1626" y="879"/>
                </a:cubicBezTo>
                <a:cubicBezTo>
                  <a:pt x="1626" y="870"/>
                  <a:pt x="1618" y="862"/>
                  <a:pt x="1608" y="862"/>
                </a:cubicBezTo>
                <a:cubicBezTo>
                  <a:pt x="1598" y="862"/>
                  <a:pt x="1590" y="870"/>
                  <a:pt x="1590" y="880"/>
                </a:cubicBezTo>
                <a:cubicBezTo>
                  <a:pt x="1590" y="890"/>
                  <a:pt x="1598" y="897"/>
                  <a:pt x="1608" y="897"/>
                </a:cubicBezTo>
                <a:close/>
                <a:moveTo>
                  <a:pt x="288" y="1146"/>
                </a:moveTo>
                <a:cubicBezTo>
                  <a:pt x="288" y="1137"/>
                  <a:pt x="280" y="1128"/>
                  <a:pt x="270" y="1128"/>
                </a:cubicBezTo>
                <a:cubicBezTo>
                  <a:pt x="261" y="1128"/>
                  <a:pt x="253" y="1136"/>
                  <a:pt x="252" y="1146"/>
                </a:cubicBezTo>
                <a:cubicBezTo>
                  <a:pt x="252" y="1156"/>
                  <a:pt x="260" y="1163"/>
                  <a:pt x="270" y="1164"/>
                </a:cubicBezTo>
                <a:cubicBezTo>
                  <a:pt x="280" y="1164"/>
                  <a:pt x="288" y="1156"/>
                  <a:pt x="288" y="1146"/>
                </a:cubicBezTo>
                <a:close/>
                <a:moveTo>
                  <a:pt x="1203" y="298"/>
                </a:moveTo>
                <a:cubicBezTo>
                  <a:pt x="1203" y="307"/>
                  <a:pt x="1211" y="315"/>
                  <a:pt x="1220" y="315"/>
                </a:cubicBezTo>
                <a:cubicBezTo>
                  <a:pt x="1230" y="316"/>
                  <a:pt x="1238" y="308"/>
                  <a:pt x="1239" y="298"/>
                </a:cubicBezTo>
                <a:cubicBezTo>
                  <a:pt x="1239" y="288"/>
                  <a:pt x="1231" y="280"/>
                  <a:pt x="1221" y="280"/>
                </a:cubicBezTo>
                <a:cubicBezTo>
                  <a:pt x="1212" y="280"/>
                  <a:pt x="1203" y="288"/>
                  <a:pt x="1203" y="298"/>
                </a:cubicBezTo>
                <a:close/>
                <a:moveTo>
                  <a:pt x="618" y="317"/>
                </a:moveTo>
                <a:cubicBezTo>
                  <a:pt x="628" y="317"/>
                  <a:pt x="636" y="309"/>
                  <a:pt x="636" y="299"/>
                </a:cubicBezTo>
                <a:cubicBezTo>
                  <a:pt x="636" y="290"/>
                  <a:pt x="628" y="282"/>
                  <a:pt x="618" y="282"/>
                </a:cubicBezTo>
                <a:cubicBezTo>
                  <a:pt x="609" y="281"/>
                  <a:pt x="600" y="290"/>
                  <a:pt x="600" y="300"/>
                </a:cubicBezTo>
                <a:cubicBezTo>
                  <a:pt x="600" y="310"/>
                  <a:pt x="608" y="317"/>
                  <a:pt x="618" y="317"/>
                </a:cubicBezTo>
                <a:close/>
                <a:moveTo>
                  <a:pt x="257" y="870"/>
                </a:moveTo>
                <a:cubicBezTo>
                  <a:pt x="257" y="860"/>
                  <a:pt x="249" y="852"/>
                  <a:pt x="239" y="852"/>
                </a:cubicBezTo>
                <a:cubicBezTo>
                  <a:pt x="230" y="852"/>
                  <a:pt x="222" y="859"/>
                  <a:pt x="222" y="869"/>
                </a:cubicBezTo>
                <a:cubicBezTo>
                  <a:pt x="222" y="879"/>
                  <a:pt x="229" y="887"/>
                  <a:pt x="239" y="887"/>
                </a:cubicBezTo>
                <a:cubicBezTo>
                  <a:pt x="249" y="887"/>
                  <a:pt x="257" y="879"/>
                  <a:pt x="257" y="870"/>
                </a:cubicBezTo>
                <a:close/>
                <a:moveTo>
                  <a:pt x="382" y="1319"/>
                </a:moveTo>
                <a:cubicBezTo>
                  <a:pt x="382" y="1310"/>
                  <a:pt x="374" y="1301"/>
                  <a:pt x="364" y="1301"/>
                </a:cubicBezTo>
                <a:cubicBezTo>
                  <a:pt x="354" y="1301"/>
                  <a:pt x="346" y="1309"/>
                  <a:pt x="346" y="1319"/>
                </a:cubicBezTo>
                <a:cubicBezTo>
                  <a:pt x="346" y="1329"/>
                  <a:pt x="354" y="1337"/>
                  <a:pt x="364" y="1337"/>
                </a:cubicBezTo>
                <a:cubicBezTo>
                  <a:pt x="373" y="1337"/>
                  <a:pt x="382" y="1329"/>
                  <a:pt x="382" y="1319"/>
                </a:cubicBezTo>
                <a:close/>
                <a:moveTo>
                  <a:pt x="1309" y="1466"/>
                </a:moveTo>
                <a:cubicBezTo>
                  <a:pt x="1299" y="1466"/>
                  <a:pt x="1291" y="1474"/>
                  <a:pt x="1291" y="1484"/>
                </a:cubicBezTo>
                <a:cubicBezTo>
                  <a:pt x="1291" y="1494"/>
                  <a:pt x="1299" y="1502"/>
                  <a:pt x="1309" y="1501"/>
                </a:cubicBezTo>
                <a:cubicBezTo>
                  <a:pt x="1319" y="1501"/>
                  <a:pt x="1327" y="1493"/>
                  <a:pt x="1327" y="1483"/>
                </a:cubicBezTo>
                <a:cubicBezTo>
                  <a:pt x="1326" y="1474"/>
                  <a:pt x="1318" y="1466"/>
                  <a:pt x="1309" y="1466"/>
                </a:cubicBezTo>
                <a:close/>
                <a:moveTo>
                  <a:pt x="382" y="516"/>
                </a:moveTo>
                <a:cubicBezTo>
                  <a:pt x="391" y="516"/>
                  <a:pt x="399" y="508"/>
                  <a:pt x="399" y="498"/>
                </a:cubicBezTo>
                <a:cubicBezTo>
                  <a:pt x="399" y="489"/>
                  <a:pt x="391" y="481"/>
                  <a:pt x="381" y="481"/>
                </a:cubicBezTo>
                <a:cubicBezTo>
                  <a:pt x="371" y="481"/>
                  <a:pt x="363" y="489"/>
                  <a:pt x="363" y="499"/>
                </a:cubicBezTo>
                <a:cubicBezTo>
                  <a:pt x="364" y="508"/>
                  <a:pt x="372" y="516"/>
                  <a:pt x="382" y="516"/>
                </a:cubicBezTo>
                <a:close/>
                <a:moveTo>
                  <a:pt x="1166" y="1536"/>
                </a:moveTo>
                <a:cubicBezTo>
                  <a:pt x="1156" y="1536"/>
                  <a:pt x="1148" y="1544"/>
                  <a:pt x="1148" y="1554"/>
                </a:cubicBezTo>
                <a:cubicBezTo>
                  <a:pt x="1148" y="1564"/>
                  <a:pt x="1156" y="1571"/>
                  <a:pt x="1166" y="1571"/>
                </a:cubicBezTo>
                <a:cubicBezTo>
                  <a:pt x="1176" y="1571"/>
                  <a:pt x="1184" y="1563"/>
                  <a:pt x="1183" y="1553"/>
                </a:cubicBezTo>
                <a:cubicBezTo>
                  <a:pt x="1183" y="1544"/>
                  <a:pt x="1175" y="1536"/>
                  <a:pt x="1166" y="1536"/>
                </a:cubicBezTo>
                <a:close/>
                <a:moveTo>
                  <a:pt x="1385" y="1435"/>
                </a:moveTo>
                <a:cubicBezTo>
                  <a:pt x="1385" y="1425"/>
                  <a:pt x="1378" y="1416"/>
                  <a:pt x="1368" y="1416"/>
                </a:cubicBezTo>
                <a:cubicBezTo>
                  <a:pt x="1358" y="1416"/>
                  <a:pt x="1350" y="1425"/>
                  <a:pt x="1350" y="1434"/>
                </a:cubicBezTo>
                <a:cubicBezTo>
                  <a:pt x="1350" y="1444"/>
                  <a:pt x="1358" y="1452"/>
                  <a:pt x="1367" y="1452"/>
                </a:cubicBezTo>
                <a:cubicBezTo>
                  <a:pt x="1377" y="1452"/>
                  <a:pt x="1385" y="1444"/>
                  <a:pt x="1385" y="1435"/>
                </a:cubicBezTo>
                <a:close/>
                <a:moveTo>
                  <a:pt x="1581" y="989"/>
                </a:moveTo>
                <a:cubicBezTo>
                  <a:pt x="1581" y="999"/>
                  <a:pt x="1589" y="1007"/>
                  <a:pt x="1599" y="1006"/>
                </a:cubicBezTo>
                <a:cubicBezTo>
                  <a:pt x="1609" y="1006"/>
                  <a:pt x="1617" y="998"/>
                  <a:pt x="1617" y="988"/>
                </a:cubicBezTo>
                <a:cubicBezTo>
                  <a:pt x="1616" y="979"/>
                  <a:pt x="1608" y="971"/>
                  <a:pt x="1599" y="971"/>
                </a:cubicBezTo>
                <a:cubicBezTo>
                  <a:pt x="1589" y="971"/>
                  <a:pt x="1581" y="979"/>
                  <a:pt x="1581" y="989"/>
                </a:cubicBezTo>
                <a:close/>
                <a:moveTo>
                  <a:pt x="1398" y="1392"/>
                </a:moveTo>
                <a:cubicBezTo>
                  <a:pt x="1388" y="1392"/>
                  <a:pt x="1380" y="1399"/>
                  <a:pt x="1380" y="1409"/>
                </a:cubicBezTo>
                <a:cubicBezTo>
                  <a:pt x="1380" y="1419"/>
                  <a:pt x="1388" y="1427"/>
                  <a:pt x="1398" y="1427"/>
                </a:cubicBezTo>
                <a:cubicBezTo>
                  <a:pt x="1407" y="1427"/>
                  <a:pt x="1416" y="1419"/>
                  <a:pt x="1415" y="1409"/>
                </a:cubicBezTo>
                <a:cubicBezTo>
                  <a:pt x="1415" y="1400"/>
                  <a:pt x="1407" y="1392"/>
                  <a:pt x="1398" y="1392"/>
                </a:cubicBezTo>
                <a:close/>
                <a:moveTo>
                  <a:pt x="585" y="1502"/>
                </a:moveTo>
                <a:cubicBezTo>
                  <a:pt x="586" y="1492"/>
                  <a:pt x="578" y="1484"/>
                  <a:pt x="568" y="1484"/>
                </a:cubicBezTo>
                <a:cubicBezTo>
                  <a:pt x="558" y="1484"/>
                  <a:pt x="550" y="1492"/>
                  <a:pt x="550" y="1502"/>
                </a:cubicBezTo>
                <a:cubicBezTo>
                  <a:pt x="550" y="1511"/>
                  <a:pt x="558" y="1520"/>
                  <a:pt x="568" y="1519"/>
                </a:cubicBezTo>
                <a:cubicBezTo>
                  <a:pt x="577" y="1519"/>
                  <a:pt x="585" y="1512"/>
                  <a:pt x="585" y="1502"/>
                </a:cubicBezTo>
                <a:close/>
                <a:moveTo>
                  <a:pt x="233" y="829"/>
                </a:moveTo>
                <a:cubicBezTo>
                  <a:pt x="239" y="834"/>
                  <a:pt x="248" y="834"/>
                  <a:pt x="255" y="829"/>
                </a:cubicBezTo>
                <a:cubicBezTo>
                  <a:pt x="261" y="824"/>
                  <a:pt x="263" y="815"/>
                  <a:pt x="260" y="807"/>
                </a:cubicBezTo>
                <a:cubicBezTo>
                  <a:pt x="256" y="800"/>
                  <a:pt x="248" y="796"/>
                  <a:pt x="239" y="798"/>
                </a:cubicBezTo>
                <a:cubicBezTo>
                  <a:pt x="237" y="798"/>
                  <a:pt x="235" y="799"/>
                  <a:pt x="232" y="800"/>
                </a:cubicBezTo>
                <a:cubicBezTo>
                  <a:pt x="231" y="802"/>
                  <a:pt x="229" y="804"/>
                  <a:pt x="228" y="807"/>
                </a:cubicBezTo>
                <a:cubicBezTo>
                  <a:pt x="224" y="814"/>
                  <a:pt x="226" y="823"/>
                  <a:pt x="233" y="829"/>
                </a:cubicBezTo>
                <a:close/>
                <a:moveTo>
                  <a:pt x="232" y="800"/>
                </a:moveTo>
                <a:cubicBezTo>
                  <a:pt x="232" y="800"/>
                  <a:pt x="232" y="800"/>
                  <a:pt x="232" y="800"/>
                </a:cubicBezTo>
                <a:cubicBezTo>
                  <a:pt x="232" y="800"/>
                  <a:pt x="232" y="800"/>
                  <a:pt x="232" y="800"/>
                </a:cubicBezTo>
                <a:cubicBezTo>
                  <a:pt x="232" y="800"/>
                  <a:pt x="232" y="800"/>
                  <a:pt x="232" y="800"/>
                </a:cubicBezTo>
                <a:close/>
                <a:moveTo>
                  <a:pt x="399" y="1390"/>
                </a:moveTo>
                <a:cubicBezTo>
                  <a:pt x="399" y="1390"/>
                  <a:pt x="399" y="1390"/>
                  <a:pt x="399" y="1390"/>
                </a:cubicBezTo>
                <a:cubicBezTo>
                  <a:pt x="399" y="1390"/>
                  <a:pt x="399" y="1390"/>
                  <a:pt x="399" y="1390"/>
                </a:cubicBezTo>
                <a:cubicBezTo>
                  <a:pt x="399" y="1390"/>
                  <a:pt x="399" y="1390"/>
                  <a:pt x="399" y="1390"/>
                </a:cubicBezTo>
                <a:cubicBezTo>
                  <a:pt x="399" y="1390"/>
                  <a:pt x="399" y="1390"/>
                  <a:pt x="399" y="1390"/>
                </a:cubicBezTo>
                <a:cubicBezTo>
                  <a:pt x="399" y="1390"/>
                  <a:pt x="399" y="1390"/>
                  <a:pt x="399" y="1390"/>
                </a:cubicBezTo>
                <a:cubicBezTo>
                  <a:pt x="399" y="1390"/>
                  <a:pt x="399" y="1390"/>
                  <a:pt x="399" y="1390"/>
                </a:cubicBezTo>
                <a:close/>
                <a:moveTo>
                  <a:pt x="427" y="1389"/>
                </a:moveTo>
                <a:cubicBezTo>
                  <a:pt x="433" y="1382"/>
                  <a:pt x="432" y="1373"/>
                  <a:pt x="427" y="1366"/>
                </a:cubicBezTo>
                <a:cubicBezTo>
                  <a:pt x="421" y="1360"/>
                  <a:pt x="412" y="1358"/>
                  <a:pt x="404" y="1363"/>
                </a:cubicBezTo>
                <a:cubicBezTo>
                  <a:pt x="397" y="1367"/>
                  <a:pt x="394" y="1376"/>
                  <a:pt x="397" y="1384"/>
                </a:cubicBezTo>
                <a:cubicBezTo>
                  <a:pt x="398" y="1386"/>
                  <a:pt x="398" y="1388"/>
                  <a:pt x="399" y="1390"/>
                </a:cubicBezTo>
                <a:cubicBezTo>
                  <a:pt x="401" y="1391"/>
                  <a:pt x="403" y="1392"/>
                  <a:pt x="405" y="1393"/>
                </a:cubicBezTo>
                <a:cubicBezTo>
                  <a:pt x="413" y="1398"/>
                  <a:pt x="422" y="1396"/>
                  <a:pt x="427" y="1389"/>
                </a:cubicBezTo>
                <a:close/>
                <a:moveTo>
                  <a:pt x="268" y="1062"/>
                </a:moveTo>
                <a:cubicBezTo>
                  <a:pt x="268" y="1053"/>
                  <a:pt x="259" y="1044"/>
                  <a:pt x="249" y="1044"/>
                </a:cubicBezTo>
                <a:cubicBezTo>
                  <a:pt x="240" y="1044"/>
                  <a:pt x="232" y="1052"/>
                  <a:pt x="232" y="1062"/>
                </a:cubicBezTo>
                <a:cubicBezTo>
                  <a:pt x="232" y="1072"/>
                  <a:pt x="239" y="1080"/>
                  <a:pt x="249" y="1080"/>
                </a:cubicBezTo>
                <a:cubicBezTo>
                  <a:pt x="259" y="1080"/>
                  <a:pt x="268" y="1072"/>
                  <a:pt x="268" y="1062"/>
                </a:cubicBezTo>
                <a:close/>
                <a:moveTo>
                  <a:pt x="725" y="1552"/>
                </a:moveTo>
                <a:cubicBezTo>
                  <a:pt x="715" y="1552"/>
                  <a:pt x="708" y="1560"/>
                  <a:pt x="708" y="1570"/>
                </a:cubicBezTo>
                <a:cubicBezTo>
                  <a:pt x="708" y="1580"/>
                  <a:pt x="716" y="1588"/>
                  <a:pt x="726" y="1588"/>
                </a:cubicBezTo>
                <a:cubicBezTo>
                  <a:pt x="735" y="1587"/>
                  <a:pt x="743" y="1579"/>
                  <a:pt x="743" y="1570"/>
                </a:cubicBezTo>
                <a:cubicBezTo>
                  <a:pt x="743" y="1560"/>
                  <a:pt x="735" y="1552"/>
                  <a:pt x="725" y="1552"/>
                </a:cubicBezTo>
                <a:close/>
                <a:moveTo>
                  <a:pt x="252" y="924"/>
                </a:moveTo>
                <a:cubicBezTo>
                  <a:pt x="252" y="914"/>
                  <a:pt x="244" y="906"/>
                  <a:pt x="234" y="906"/>
                </a:cubicBezTo>
                <a:cubicBezTo>
                  <a:pt x="225" y="906"/>
                  <a:pt x="217" y="914"/>
                  <a:pt x="217" y="924"/>
                </a:cubicBezTo>
                <a:cubicBezTo>
                  <a:pt x="216" y="934"/>
                  <a:pt x="224" y="942"/>
                  <a:pt x="234" y="942"/>
                </a:cubicBezTo>
                <a:cubicBezTo>
                  <a:pt x="244" y="942"/>
                  <a:pt x="252" y="934"/>
                  <a:pt x="252" y="924"/>
                </a:cubicBezTo>
                <a:close/>
                <a:moveTo>
                  <a:pt x="389" y="1331"/>
                </a:moveTo>
                <a:cubicBezTo>
                  <a:pt x="379" y="1331"/>
                  <a:pt x="371" y="1339"/>
                  <a:pt x="371" y="1349"/>
                </a:cubicBezTo>
                <a:cubicBezTo>
                  <a:pt x="371" y="1359"/>
                  <a:pt x="379" y="1367"/>
                  <a:pt x="389" y="1367"/>
                </a:cubicBezTo>
                <a:cubicBezTo>
                  <a:pt x="399" y="1366"/>
                  <a:pt x="407" y="1359"/>
                  <a:pt x="406" y="1349"/>
                </a:cubicBezTo>
                <a:cubicBezTo>
                  <a:pt x="406" y="1339"/>
                  <a:pt x="398" y="1331"/>
                  <a:pt x="389" y="1331"/>
                </a:cubicBezTo>
                <a:close/>
                <a:moveTo>
                  <a:pt x="457" y="1408"/>
                </a:moveTo>
                <a:cubicBezTo>
                  <a:pt x="457" y="1398"/>
                  <a:pt x="449" y="1390"/>
                  <a:pt x="439" y="1390"/>
                </a:cubicBezTo>
                <a:cubicBezTo>
                  <a:pt x="429" y="1390"/>
                  <a:pt x="421" y="1398"/>
                  <a:pt x="421" y="1408"/>
                </a:cubicBezTo>
                <a:cubicBezTo>
                  <a:pt x="421" y="1418"/>
                  <a:pt x="429" y="1425"/>
                  <a:pt x="439" y="1426"/>
                </a:cubicBezTo>
                <a:cubicBezTo>
                  <a:pt x="448" y="1426"/>
                  <a:pt x="457" y="1418"/>
                  <a:pt x="457" y="1408"/>
                </a:cubicBezTo>
                <a:close/>
                <a:moveTo>
                  <a:pt x="1603" y="916"/>
                </a:moveTo>
                <a:cubicBezTo>
                  <a:pt x="1594" y="916"/>
                  <a:pt x="1585" y="925"/>
                  <a:pt x="1585" y="934"/>
                </a:cubicBezTo>
                <a:cubicBezTo>
                  <a:pt x="1585" y="944"/>
                  <a:pt x="1593" y="952"/>
                  <a:pt x="1603" y="952"/>
                </a:cubicBezTo>
                <a:cubicBezTo>
                  <a:pt x="1613" y="952"/>
                  <a:pt x="1621" y="944"/>
                  <a:pt x="1621" y="934"/>
                </a:cubicBezTo>
                <a:cubicBezTo>
                  <a:pt x="1620" y="924"/>
                  <a:pt x="1613" y="917"/>
                  <a:pt x="1603" y="916"/>
                </a:cubicBezTo>
                <a:close/>
                <a:moveTo>
                  <a:pt x="1311" y="351"/>
                </a:moveTo>
                <a:cubicBezTo>
                  <a:pt x="1306" y="357"/>
                  <a:pt x="1306" y="367"/>
                  <a:pt x="1312" y="373"/>
                </a:cubicBezTo>
                <a:cubicBezTo>
                  <a:pt x="1317" y="380"/>
                  <a:pt x="1327" y="381"/>
                  <a:pt x="1334" y="377"/>
                </a:cubicBezTo>
                <a:cubicBezTo>
                  <a:pt x="1341" y="373"/>
                  <a:pt x="1345" y="364"/>
                  <a:pt x="1342" y="356"/>
                </a:cubicBezTo>
                <a:cubicBezTo>
                  <a:pt x="1341" y="354"/>
                  <a:pt x="1340" y="352"/>
                  <a:pt x="1339" y="350"/>
                </a:cubicBezTo>
                <a:cubicBezTo>
                  <a:pt x="1337" y="348"/>
                  <a:pt x="1335" y="347"/>
                  <a:pt x="1334" y="346"/>
                </a:cubicBezTo>
                <a:cubicBezTo>
                  <a:pt x="1326" y="342"/>
                  <a:pt x="1317" y="344"/>
                  <a:pt x="1311" y="351"/>
                </a:cubicBezTo>
                <a:close/>
                <a:moveTo>
                  <a:pt x="1339" y="350"/>
                </a:moveTo>
                <a:cubicBezTo>
                  <a:pt x="1339" y="350"/>
                  <a:pt x="1339" y="350"/>
                  <a:pt x="1339" y="350"/>
                </a:cubicBezTo>
                <a:cubicBezTo>
                  <a:pt x="1339" y="350"/>
                  <a:pt x="1339" y="350"/>
                  <a:pt x="1339" y="350"/>
                </a:cubicBezTo>
                <a:cubicBezTo>
                  <a:pt x="1339" y="350"/>
                  <a:pt x="1339" y="350"/>
                  <a:pt x="1339" y="350"/>
                </a:cubicBezTo>
                <a:cubicBezTo>
                  <a:pt x="1339" y="350"/>
                  <a:pt x="1339" y="350"/>
                  <a:pt x="1339" y="350"/>
                </a:cubicBezTo>
                <a:cubicBezTo>
                  <a:pt x="1339" y="349"/>
                  <a:pt x="1339" y="349"/>
                  <a:pt x="1339" y="349"/>
                </a:cubicBezTo>
                <a:cubicBezTo>
                  <a:pt x="1339" y="349"/>
                  <a:pt x="1339" y="349"/>
                  <a:pt x="1339" y="350"/>
                </a:cubicBezTo>
                <a:close/>
                <a:moveTo>
                  <a:pt x="1554" y="1159"/>
                </a:moveTo>
                <a:cubicBezTo>
                  <a:pt x="1545" y="1159"/>
                  <a:pt x="1537" y="1167"/>
                  <a:pt x="1537" y="1176"/>
                </a:cubicBezTo>
                <a:cubicBezTo>
                  <a:pt x="1537" y="1186"/>
                  <a:pt x="1544" y="1194"/>
                  <a:pt x="1554" y="1194"/>
                </a:cubicBezTo>
                <a:cubicBezTo>
                  <a:pt x="1564" y="1194"/>
                  <a:pt x="1572" y="1186"/>
                  <a:pt x="1572" y="1177"/>
                </a:cubicBezTo>
                <a:cubicBezTo>
                  <a:pt x="1572" y="1167"/>
                  <a:pt x="1564" y="1159"/>
                  <a:pt x="1554" y="1159"/>
                </a:cubicBezTo>
                <a:close/>
                <a:moveTo>
                  <a:pt x="997" y="1576"/>
                </a:moveTo>
                <a:cubicBezTo>
                  <a:pt x="988" y="1576"/>
                  <a:pt x="980" y="1584"/>
                  <a:pt x="980" y="1594"/>
                </a:cubicBezTo>
                <a:cubicBezTo>
                  <a:pt x="980" y="1604"/>
                  <a:pt x="988" y="1611"/>
                  <a:pt x="997" y="1612"/>
                </a:cubicBezTo>
                <a:cubicBezTo>
                  <a:pt x="1007" y="1612"/>
                  <a:pt x="1015" y="1604"/>
                  <a:pt x="1015" y="1594"/>
                </a:cubicBezTo>
                <a:cubicBezTo>
                  <a:pt x="1015" y="1584"/>
                  <a:pt x="1007" y="1576"/>
                  <a:pt x="997" y="1576"/>
                </a:cubicBezTo>
                <a:close/>
                <a:moveTo>
                  <a:pt x="732" y="273"/>
                </a:moveTo>
                <a:cubicBezTo>
                  <a:pt x="742" y="273"/>
                  <a:pt x="749" y="265"/>
                  <a:pt x="749" y="255"/>
                </a:cubicBezTo>
                <a:cubicBezTo>
                  <a:pt x="749" y="245"/>
                  <a:pt x="741" y="237"/>
                  <a:pt x="732" y="237"/>
                </a:cubicBezTo>
                <a:cubicBezTo>
                  <a:pt x="722" y="237"/>
                  <a:pt x="714" y="246"/>
                  <a:pt x="714" y="255"/>
                </a:cubicBezTo>
                <a:cubicBezTo>
                  <a:pt x="714" y="265"/>
                  <a:pt x="722" y="273"/>
                  <a:pt x="732" y="273"/>
                </a:cubicBezTo>
                <a:close/>
                <a:moveTo>
                  <a:pt x="1338" y="1441"/>
                </a:moveTo>
                <a:cubicBezTo>
                  <a:pt x="1328" y="1441"/>
                  <a:pt x="1320" y="1449"/>
                  <a:pt x="1320" y="1459"/>
                </a:cubicBezTo>
                <a:cubicBezTo>
                  <a:pt x="1320" y="1469"/>
                  <a:pt x="1328" y="1477"/>
                  <a:pt x="1338" y="1477"/>
                </a:cubicBezTo>
                <a:cubicBezTo>
                  <a:pt x="1347" y="1477"/>
                  <a:pt x="1356" y="1468"/>
                  <a:pt x="1356" y="1459"/>
                </a:cubicBezTo>
                <a:cubicBezTo>
                  <a:pt x="1356" y="1449"/>
                  <a:pt x="1348" y="1442"/>
                  <a:pt x="1338" y="1441"/>
                </a:cubicBezTo>
                <a:close/>
                <a:moveTo>
                  <a:pt x="1576" y="1043"/>
                </a:moveTo>
                <a:cubicBezTo>
                  <a:pt x="1576" y="1053"/>
                  <a:pt x="1583" y="1061"/>
                  <a:pt x="1593" y="1061"/>
                </a:cubicBezTo>
                <a:cubicBezTo>
                  <a:pt x="1603" y="1061"/>
                  <a:pt x="1611" y="1053"/>
                  <a:pt x="1612" y="1044"/>
                </a:cubicBezTo>
                <a:cubicBezTo>
                  <a:pt x="1612" y="1034"/>
                  <a:pt x="1603" y="1026"/>
                  <a:pt x="1594" y="1026"/>
                </a:cubicBezTo>
                <a:cubicBezTo>
                  <a:pt x="1584" y="1026"/>
                  <a:pt x="1576" y="1033"/>
                  <a:pt x="1576" y="1043"/>
                </a:cubicBezTo>
                <a:close/>
                <a:moveTo>
                  <a:pt x="1505" y="598"/>
                </a:moveTo>
                <a:cubicBezTo>
                  <a:pt x="1505" y="608"/>
                  <a:pt x="1513" y="616"/>
                  <a:pt x="1523" y="616"/>
                </a:cubicBezTo>
                <a:cubicBezTo>
                  <a:pt x="1533" y="616"/>
                  <a:pt x="1541" y="608"/>
                  <a:pt x="1541" y="598"/>
                </a:cubicBezTo>
                <a:cubicBezTo>
                  <a:pt x="1540" y="588"/>
                  <a:pt x="1532" y="580"/>
                  <a:pt x="1522" y="580"/>
                </a:cubicBezTo>
                <a:cubicBezTo>
                  <a:pt x="1513" y="581"/>
                  <a:pt x="1505" y="589"/>
                  <a:pt x="1505" y="598"/>
                </a:cubicBezTo>
                <a:close/>
                <a:moveTo>
                  <a:pt x="1365" y="380"/>
                </a:moveTo>
                <a:cubicBezTo>
                  <a:pt x="1365" y="380"/>
                  <a:pt x="1365" y="380"/>
                  <a:pt x="1365" y="380"/>
                </a:cubicBezTo>
                <a:cubicBezTo>
                  <a:pt x="1365" y="380"/>
                  <a:pt x="1365" y="380"/>
                  <a:pt x="1365" y="380"/>
                </a:cubicBezTo>
                <a:cubicBezTo>
                  <a:pt x="1365" y="380"/>
                  <a:pt x="1365" y="380"/>
                  <a:pt x="1365" y="380"/>
                </a:cubicBezTo>
                <a:close/>
                <a:moveTo>
                  <a:pt x="1358" y="407"/>
                </a:moveTo>
                <a:cubicBezTo>
                  <a:pt x="1365" y="404"/>
                  <a:pt x="1369" y="395"/>
                  <a:pt x="1367" y="387"/>
                </a:cubicBezTo>
                <a:cubicBezTo>
                  <a:pt x="1366" y="385"/>
                  <a:pt x="1365" y="383"/>
                  <a:pt x="1365" y="380"/>
                </a:cubicBezTo>
                <a:cubicBezTo>
                  <a:pt x="1363" y="379"/>
                  <a:pt x="1360" y="377"/>
                  <a:pt x="1358" y="376"/>
                </a:cubicBezTo>
                <a:cubicBezTo>
                  <a:pt x="1351" y="372"/>
                  <a:pt x="1342" y="374"/>
                  <a:pt x="1336" y="380"/>
                </a:cubicBezTo>
                <a:cubicBezTo>
                  <a:pt x="1331" y="387"/>
                  <a:pt x="1331" y="396"/>
                  <a:pt x="1336" y="403"/>
                </a:cubicBezTo>
                <a:cubicBezTo>
                  <a:pt x="1341" y="409"/>
                  <a:pt x="1351" y="411"/>
                  <a:pt x="1358" y="407"/>
                </a:cubicBezTo>
                <a:close/>
                <a:moveTo>
                  <a:pt x="283" y="699"/>
                </a:moveTo>
                <a:cubicBezTo>
                  <a:pt x="293" y="699"/>
                  <a:pt x="301" y="692"/>
                  <a:pt x="301" y="682"/>
                </a:cubicBezTo>
                <a:cubicBezTo>
                  <a:pt x="300" y="672"/>
                  <a:pt x="292" y="664"/>
                  <a:pt x="283" y="664"/>
                </a:cubicBezTo>
                <a:cubicBezTo>
                  <a:pt x="273" y="664"/>
                  <a:pt x="265" y="672"/>
                  <a:pt x="265" y="681"/>
                </a:cubicBezTo>
                <a:cubicBezTo>
                  <a:pt x="265" y="691"/>
                  <a:pt x="273" y="699"/>
                  <a:pt x="283" y="699"/>
                </a:cubicBezTo>
                <a:close/>
                <a:moveTo>
                  <a:pt x="1491" y="1263"/>
                </a:moveTo>
                <a:cubicBezTo>
                  <a:pt x="1481" y="1263"/>
                  <a:pt x="1473" y="1271"/>
                  <a:pt x="1473" y="1280"/>
                </a:cubicBezTo>
                <a:cubicBezTo>
                  <a:pt x="1473" y="1290"/>
                  <a:pt x="1480" y="1298"/>
                  <a:pt x="1490" y="1298"/>
                </a:cubicBezTo>
                <a:cubicBezTo>
                  <a:pt x="1500" y="1299"/>
                  <a:pt x="1508" y="1291"/>
                  <a:pt x="1508" y="1282"/>
                </a:cubicBezTo>
                <a:cubicBezTo>
                  <a:pt x="1509" y="1272"/>
                  <a:pt x="1501" y="1263"/>
                  <a:pt x="1491" y="1263"/>
                </a:cubicBezTo>
                <a:close/>
                <a:moveTo>
                  <a:pt x="852" y="239"/>
                </a:moveTo>
                <a:cubicBezTo>
                  <a:pt x="852" y="249"/>
                  <a:pt x="860" y="257"/>
                  <a:pt x="870" y="257"/>
                </a:cubicBezTo>
                <a:cubicBezTo>
                  <a:pt x="879" y="257"/>
                  <a:pt x="887" y="250"/>
                  <a:pt x="887" y="240"/>
                </a:cubicBezTo>
                <a:cubicBezTo>
                  <a:pt x="887" y="230"/>
                  <a:pt x="879" y="222"/>
                  <a:pt x="870" y="222"/>
                </a:cubicBezTo>
                <a:cubicBezTo>
                  <a:pt x="860" y="222"/>
                  <a:pt x="852" y="230"/>
                  <a:pt x="852" y="239"/>
                </a:cubicBezTo>
                <a:close/>
                <a:moveTo>
                  <a:pt x="570" y="324"/>
                </a:moveTo>
                <a:cubicBezTo>
                  <a:pt x="570" y="334"/>
                  <a:pt x="579" y="342"/>
                  <a:pt x="588" y="342"/>
                </a:cubicBezTo>
                <a:cubicBezTo>
                  <a:pt x="598" y="342"/>
                  <a:pt x="606" y="334"/>
                  <a:pt x="606" y="325"/>
                </a:cubicBezTo>
                <a:cubicBezTo>
                  <a:pt x="606" y="315"/>
                  <a:pt x="598" y="307"/>
                  <a:pt x="588" y="307"/>
                </a:cubicBezTo>
                <a:cubicBezTo>
                  <a:pt x="579" y="307"/>
                  <a:pt x="571" y="315"/>
                  <a:pt x="570" y="324"/>
                </a:cubicBezTo>
                <a:close/>
                <a:moveTo>
                  <a:pt x="1586" y="712"/>
                </a:moveTo>
                <a:cubicBezTo>
                  <a:pt x="1586" y="702"/>
                  <a:pt x="1578" y="694"/>
                  <a:pt x="1568" y="694"/>
                </a:cubicBezTo>
                <a:cubicBezTo>
                  <a:pt x="1558" y="694"/>
                  <a:pt x="1550" y="702"/>
                  <a:pt x="1551" y="712"/>
                </a:cubicBezTo>
                <a:cubicBezTo>
                  <a:pt x="1551" y="721"/>
                  <a:pt x="1558" y="729"/>
                  <a:pt x="1568" y="729"/>
                </a:cubicBezTo>
                <a:cubicBezTo>
                  <a:pt x="1577" y="730"/>
                  <a:pt x="1586" y="721"/>
                  <a:pt x="1586" y="712"/>
                </a:cubicBezTo>
                <a:close/>
                <a:moveTo>
                  <a:pt x="316" y="620"/>
                </a:moveTo>
                <a:cubicBezTo>
                  <a:pt x="326" y="621"/>
                  <a:pt x="334" y="613"/>
                  <a:pt x="335" y="603"/>
                </a:cubicBezTo>
                <a:cubicBezTo>
                  <a:pt x="335" y="593"/>
                  <a:pt x="327" y="585"/>
                  <a:pt x="318" y="585"/>
                </a:cubicBezTo>
                <a:cubicBezTo>
                  <a:pt x="308" y="585"/>
                  <a:pt x="300" y="592"/>
                  <a:pt x="299" y="602"/>
                </a:cubicBezTo>
                <a:cubicBezTo>
                  <a:pt x="299" y="611"/>
                  <a:pt x="307" y="619"/>
                  <a:pt x="316" y="620"/>
                </a:cubicBezTo>
                <a:close/>
                <a:moveTo>
                  <a:pt x="1070" y="259"/>
                </a:moveTo>
                <a:cubicBezTo>
                  <a:pt x="1070" y="269"/>
                  <a:pt x="1078" y="276"/>
                  <a:pt x="1087" y="276"/>
                </a:cubicBezTo>
                <a:cubicBezTo>
                  <a:pt x="1097" y="276"/>
                  <a:pt x="1105" y="268"/>
                  <a:pt x="1105" y="259"/>
                </a:cubicBezTo>
                <a:cubicBezTo>
                  <a:pt x="1105" y="249"/>
                  <a:pt x="1097" y="241"/>
                  <a:pt x="1087" y="241"/>
                </a:cubicBezTo>
                <a:cubicBezTo>
                  <a:pt x="1077" y="241"/>
                  <a:pt x="1069" y="249"/>
                  <a:pt x="1070" y="259"/>
                </a:cubicBezTo>
                <a:close/>
                <a:moveTo>
                  <a:pt x="1570" y="796"/>
                </a:moveTo>
                <a:cubicBezTo>
                  <a:pt x="1570" y="806"/>
                  <a:pt x="1578" y="813"/>
                  <a:pt x="1587" y="814"/>
                </a:cubicBezTo>
                <a:cubicBezTo>
                  <a:pt x="1597" y="814"/>
                  <a:pt x="1605" y="806"/>
                  <a:pt x="1605" y="797"/>
                </a:cubicBezTo>
                <a:cubicBezTo>
                  <a:pt x="1606" y="787"/>
                  <a:pt x="1598" y="779"/>
                  <a:pt x="1588" y="778"/>
                </a:cubicBezTo>
                <a:cubicBezTo>
                  <a:pt x="1578" y="778"/>
                  <a:pt x="1570" y="786"/>
                  <a:pt x="1570" y="796"/>
                </a:cubicBezTo>
                <a:close/>
                <a:moveTo>
                  <a:pt x="631" y="1547"/>
                </a:moveTo>
                <a:cubicBezTo>
                  <a:pt x="631" y="1547"/>
                  <a:pt x="631" y="1547"/>
                  <a:pt x="631" y="1547"/>
                </a:cubicBezTo>
                <a:cubicBezTo>
                  <a:pt x="631" y="1547"/>
                  <a:pt x="631" y="1547"/>
                  <a:pt x="631" y="1547"/>
                </a:cubicBezTo>
                <a:cubicBezTo>
                  <a:pt x="631" y="1547"/>
                  <a:pt x="631" y="1547"/>
                  <a:pt x="631" y="1547"/>
                </a:cubicBezTo>
                <a:cubicBezTo>
                  <a:pt x="631" y="1547"/>
                  <a:pt x="631" y="1547"/>
                  <a:pt x="631" y="1547"/>
                </a:cubicBezTo>
                <a:cubicBezTo>
                  <a:pt x="631" y="1547"/>
                  <a:pt x="631" y="1547"/>
                  <a:pt x="631" y="1547"/>
                </a:cubicBezTo>
                <a:close/>
                <a:moveTo>
                  <a:pt x="660" y="1547"/>
                </a:moveTo>
                <a:cubicBezTo>
                  <a:pt x="665" y="1541"/>
                  <a:pt x="665" y="1531"/>
                  <a:pt x="660" y="1524"/>
                </a:cubicBezTo>
                <a:cubicBezTo>
                  <a:pt x="655" y="1518"/>
                  <a:pt x="645" y="1516"/>
                  <a:pt x="638" y="1520"/>
                </a:cubicBezTo>
                <a:cubicBezTo>
                  <a:pt x="631" y="1524"/>
                  <a:pt x="627" y="1532"/>
                  <a:pt x="629" y="1540"/>
                </a:cubicBezTo>
                <a:cubicBezTo>
                  <a:pt x="630" y="1543"/>
                  <a:pt x="631" y="1545"/>
                  <a:pt x="631" y="1547"/>
                </a:cubicBezTo>
                <a:cubicBezTo>
                  <a:pt x="633" y="1549"/>
                  <a:pt x="636" y="1550"/>
                  <a:pt x="638" y="1551"/>
                </a:cubicBezTo>
                <a:cubicBezTo>
                  <a:pt x="645" y="1555"/>
                  <a:pt x="654" y="1553"/>
                  <a:pt x="660" y="1547"/>
                </a:cubicBezTo>
                <a:close/>
                <a:moveTo>
                  <a:pt x="312" y="1175"/>
                </a:moveTo>
                <a:cubicBezTo>
                  <a:pt x="312" y="1166"/>
                  <a:pt x="304" y="1158"/>
                  <a:pt x="295" y="1158"/>
                </a:cubicBezTo>
                <a:cubicBezTo>
                  <a:pt x="285" y="1158"/>
                  <a:pt x="277" y="1166"/>
                  <a:pt x="277" y="1175"/>
                </a:cubicBezTo>
                <a:cubicBezTo>
                  <a:pt x="277" y="1185"/>
                  <a:pt x="285" y="1193"/>
                  <a:pt x="295" y="1193"/>
                </a:cubicBezTo>
                <a:cubicBezTo>
                  <a:pt x="305" y="1193"/>
                  <a:pt x="313" y="1185"/>
                  <a:pt x="312" y="1175"/>
                </a:cubicBezTo>
                <a:close/>
                <a:moveTo>
                  <a:pt x="1481" y="570"/>
                </a:moveTo>
                <a:cubicBezTo>
                  <a:pt x="1481" y="579"/>
                  <a:pt x="1489" y="587"/>
                  <a:pt x="1499" y="587"/>
                </a:cubicBezTo>
                <a:cubicBezTo>
                  <a:pt x="1508" y="586"/>
                  <a:pt x="1516" y="578"/>
                  <a:pt x="1516" y="569"/>
                </a:cubicBezTo>
                <a:cubicBezTo>
                  <a:pt x="1516" y="559"/>
                  <a:pt x="1508" y="551"/>
                  <a:pt x="1498" y="551"/>
                </a:cubicBezTo>
                <a:cubicBezTo>
                  <a:pt x="1488" y="551"/>
                  <a:pt x="1480" y="560"/>
                  <a:pt x="1481" y="570"/>
                </a:cubicBezTo>
                <a:close/>
                <a:moveTo>
                  <a:pt x="1375" y="403"/>
                </a:moveTo>
                <a:cubicBezTo>
                  <a:pt x="1365" y="403"/>
                  <a:pt x="1357" y="411"/>
                  <a:pt x="1357" y="421"/>
                </a:cubicBezTo>
                <a:cubicBezTo>
                  <a:pt x="1357" y="431"/>
                  <a:pt x="1365" y="439"/>
                  <a:pt x="1375" y="438"/>
                </a:cubicBezTo>
                <a:cubicBezTo>
                  <a:pt x="1385" y="438"/>
                  <a:pt x="1392" y="430"/>
                  <a:pt x="1392" y="420"/>
                </a:cubicBezTo>
                <a:cubicBezTo>
                  <a:pt x="1392" y="411"/>
                  <a:pt x="1384" y="403"/>
                  <a:pt x="1375" y="403"/>
                </a:cubicBezTo>
                <a:close/>
                <a:moveTo>
                  <a:pt x="944" y="1571"/>
                </a:moveTo>
                <a:cubicBezTo>
                  <a:pt x="934" y="1571"/>
                  <a:pt x="925" y="1579"/>
                  <a:pt x="925" y="1588"/>
                </a:cubicBezTo>
                <a:cubicBezTo>
                  <a:pt x="925" y="1598"/>
                  <a:pt x="934" y="1606"/>
                  <a:pt x="943" y="1606"/>
                </a:cubicBezTo>
                <a:cubicBezTo>
                  <a:pt x="953" y="1606"/>
                  <a:pt x="960" y="1598"/>
                  <a:pt x="961" y="1589"/>
                </a:cubicBezTo>
                <a:cubicBezTo>
                  <a:pt x="961" y="1579"/>
                  <a:pt x="953" y="1571"/>
                  <a:pt x="944" y="1571"/>
                </a:cubicBezTo>
                <a:close/>
                <a:moveTo>
                  <a:pt x="1228" y="327"/>
                </a:moveTo>
                <a:cubicBezTo>
                  <a:pt x="1228" y="337"/>
                  <a:pt x="1236" y="345"/>
                  <a:pt x="1245" y="345"/>
                </a:cubicBezTo>
                <a:cubicBezTo>
                  <a:pt x="1255" y="346"/>
                  <a:pt x="1263" y="337"/>
                  <a:pt x="1263" y="328"/>
                </a:cubicBezTo>
                <a:cubicBezTo>
                  <a:pt x="1263" y="318"/>
                  <a:pt x="1256" y="310"/>
                  <a:pt x="1246" y="310"/>
                </a:cubicBezTo>
                <a:cubicBezTo>
                  <a:pt x="1237" y="310"/>
                  <a:pt x="1229" y="317"/>
                  <a:pt x="1228" y="327"/>
                </a:cubicBezTo>
                <a:close/>
                <a:moveTo>
                  <a:pt x="684" y="279"/>
                </a:moveTo>
                <a:cubicBezTo>
                  <a:pt x="684" y="289"/>
                  <a:pt x="692" y="298"/>
                  <a:pt x="702" y="298"/>
                </a:cubicBezTo>
                <a:cubicBezTo>
                  <a:pt x="711" y="298"/>
                  <a:pt x="719" y="290"/>
                  <a:pt x="719" y="280"/>
                </a:cubicBezTo>
                <a:cubicBezTo>
                  <a:pt x="720" y="271"/>
                  <a:pt x="711" y="262"/>
                  <a:pt x="702" y="262"/>
                </a:cubicBezTo>
                <a:cubicBezTo>
                  <a:pt x="692" y="262"/>
                  <a:pt x="684" y="270"/>
                  <a:pt x="684" y="279"/>
                </a:cubicBezTo>
                <a:close/>
                <a:moveTo>
                  <a:pt x="1099" y="1573"/>
                </a:moveTo>
                <a:cubicBezTo>
                  <a:pt x="1099" y="1564"/>
                  <a:pt x="1091" y="1556"/>
                  <a:pt x="1082" y="1556"/>
                </a:cubicBezTo>
                <a:cubicBezTo>
                  <a:pt x="1072" y="1555"/>
                  <a:pt x="1064" y="1563"/>
                  <a:pt x="1063" y="1573"/>
                </a:cubicBezTo>
                <a:cubicBezTo>
                  <a:pt x="1063" y="1583"/>
                  <a:pt x="1072" y="1591"/>
                  <a:pt x="1081" y="1591"/>
                </a:cubicBezTo>
                <a:cubicBezTo>
                  <a:pt x="1091" y="1591"/>
                  <a:pt x="1099" y="1583"/>
                  <a:pt x="1099" y="1573"/>
                </a:cubicBezTo>
                <a:close/>
                <a:moveTo>
                  <a:pt x="558" y="331"/>
                </a:moveTo>
                <a:cubicBezTo>
                  <a:pt x="548" y="331"/>
                  <a:pt x="541" y="340"/>
                  <a:pt x="541" y="350"/>
                </a:cubicBezTo>
                <a:cubicBezTo>
                  <a:pt x="541" y="359"/>
                  <a:pt x="549" y="367"/>
                  <a:pt x="559" y="367"/>
                </a:cubicBezTo>
                <a:cubicBezTo>
                  <a:pt x="568" y="366"/>
                  <a:pt x="576" y="358"/>
                  <a:pt x="576" y="348"/>
                </a:cubicBezTo>
                <a:cubicBezTo>
                  <a:pt x="576" y="339"/>
                  <a:pt x="568" y="331"/>
                  <a:pt x="558" y="331"/>
                </a:cubicBezTo>
                <a:close/>
                <a:moveTo>
                  <a:pt x="798" y="1575"/>
                </a:moveTo>
                <a:cubicBezTo>
                  <a:pt x="798" y="1566"/>
                  <a:pt x="790" y="1557"/>
                  <a:pt x="780" y="1557"/>
                </a:cubicBezTo>
                <a:cubicBezTo>
                  <a:pt x="771" y="1557"/>
                  <a:pt x="763" y="1565"/>
                  <a:pt x="763" y="1575"/>
                </a:cubicBezTo>
                <a:cubicBezTo>
                  <a:pt x="762" y="1584"/>
                  <a:pt x="770" y="1593"/>
                  <a:pt x="780" y="1593"/>
                </a:cubicBezTo>
                <a:cubicBezTo>
                  <a:pt x="790" y="1593"/>
                  <a:pt x="797" y="1585"/>
                  <a:pt x="798" y="1575"/>
                </a:cubicBezTo>
                <a:close/>
                <a:moveTo>
                  <a:pt x="411" y="491"/>
                </a:moveTo>
                <a:cubicBezTo>
                  <a:pt x="420" y="491"/>
                  <a:pt x="428" y="484"/>
                  <a:pt x="428" y="474"/>
                </a:cubicBezTo>
                <a:cubicBezTo>
                  <a:pt x="429" y="464"/>
                  <a:pt x="421" y="456"/>
                  <a:pt x="411" y="456"/>
                </a:cubicBezTo>
                <a:cubicBezTo>
                  <a:pt x="402" y="456"/>
                  <a:pt x="394" y="463"/>
                  <a:pt x="393" y="473"/>
                </a:cubicBezTo>
                <a:cubicBezTo>
                  <a:pt x="393" y="483"/>
                  <a:pt x="401" y="491"/>
                  <a:pt x="411" y="491"/>
                </a:cubicBezTo>
                <a:close/>
                <a:moveTo>
                  <a:pt x="1577" y="1122"/>
                </a:moveTo>
                <a:cubicBezTo>
                  <a:pt x="1577" y="1113"/>
                  <a:pt x="1570" y="1105"/>
                  <a:pt x="1560" y="1104"/>
                </a:cubicBezTo>
                <a:cubicBezTo>
                  <a:pt x="1550" y="1104"/>
                  <a:pt x="1542" y="1112"/>
                  <a:pt x="1542" y="1122"/>
                </a:cubicBezTo>
                <a:cubicBezTo>
                  <a:pt x="1542" y="1131"/>
                  <a:pt x="1550" y="1139"/>
                  <a:pt x="1559" y="1139"/>
                </a:cubicBezTo>
                <a:cubicBezTo>
                  <a:pt x="1569" y="1140"/>
                  <a:pt x="1577" y="1132"/>
                  <a:pt x="1577" y="1122"/>
                </a:cubicBezTo>
                <a:close/>
                <a:moveTo>
                  <a:pt x="292" y="1092"/>
                </a:moveTo>
                <a:cubicBezTo>
                  <a:pt x="292" y="1082"/>
                  <a:pt x="284" y="1075"/>
                  <a:pt x="274" y="1075"/>
                </a:cubicBezTo>
                <a:cubicBezTo>
                  <a:pt x="265" y="1075"/>
                  <a:pt x="257" y="1083"/>
                  <a:pt x="257" y="1092"/>
                </a:cubicBezTo>
                <a:cubicBezTo>
                  <a:pt x="257" y="1102"/>
                  <a:pt x="265" y="1110"/>
                  <a:pt x="274" y="1110"/>
                </a:cubicBezTo>
                <a:cubicBezTo>
                  <a:pt x="284" y="1110"/>
                  <a:pt x="292" y="1102"/>
                  <a:pt x="292" y="1092"/>
                </a:cubicBezTo>
                <a:close/>
                <a:moveTo>
                  <a:pt x="1431" y="510"/>
                </a:moveTo>
                <a:cubicBezTo>
                  <a:pt x="1432" y="520"/>
                  <a:pt x="1440" y="527"/>
                  <a:pt x="1449" y="527"/>
                </a:cubicBezTo>
                <a:cubicBezTo>
                  <a:pt x="1459" y="527"/>
                  <a:pt x="1466" y="519"/>
                  <a:pt x="1466" y="509"/>
                </a:cubicBezTo>
                <a:cubicBezTo>
                  <a:pt x="1466" y="500"/>
                  <a:pt x="1458" y="492"/>
                  <a:pt x="1449" y="492"/>
                </a:cubicBezTo>
                <a:cubicBezTo>
                  <a:pt x="1439" y="492"/>
                  <a:pt x="1431" y="500"/>
                  <a:pt x="1431" y="510"/>
                </a:cubicBezTo>
                <a:close/>
                <a:moveTo>
                  <a:pt x="906" y="1584"/>
                </a:moveTo>
                <a:cubicBezTo>
                  <a:pt x="906" y="1575"/>
                  <a:pt x="898" y="1567"/>
                  <a:pt x="888" y="1567"/>
                </a:cubicBezTo>
                <a:cubicBezTo>
                  <a:pt x="879" y="1567"/>
                  <a:pt x="871" y="1575"/>
                  <a:pt x="871" y="1584"/>
                </a:cubicBezTo>
                <a:cubicBezTo>
                  <a:pt x="871" y="1594"/>
                  <a:pt x="879" y="1602"/>
                  <a:pt x="889" y="1602"/>
                </a:cubicBezTo>
                <a:cubicBezTo>
                  <a:pt x="898" y="1602"/>
                  <a:pt x="906" y="1594"/>
                  <a:pt x="906" y="1584"/>
                </a:cubicBezTo>
                <a:close/>
                <a:moveTo>
                  <a:pt x="1015" y="254"/>
                </a:moveTo>
                <a:cubicBezTo>
                  <a:pt x="1015" y="264"/>
                  <a:pt x="1023" y="272"/>
                  <a:pt x="1033" y="272"/>
                </a:cubicBezTo>
                <a:cubicBezTo>
                  <a:pt x="1042" y="272"/>
                  <a:pt x="1050" y="264"/>
                  <a:pt x="1050" y="255"/>
                </a:cubicBezTo>
                <a:cubicBezTo>
                  <a:pt x="1050" y="245"/>
                  <a:pt x="1043" y="237"/>
                  <a:pt x="1033" y="237"/>
                </a:cubicBezTo>
                <a:cubicBezTo>
                  <a:pt x="1023" y="236"/>
                  <a:pt x="1015" y="244"/>
                  <a:pt x="1015" y="254"/>
                </a:cubicBezTo>
                <a:close/>
                <a:moveTo>
                  <a:pt x="907" y="245"/>
                </a:moveTo>
                <a:cubicBezTo>
                  <a:pt x="907" y="254"/>
                  <a:pt x="915" y="262"/>
                  <a:pt x="925" y="262"/>
                </a:cubicBezTo>
                <a:cubicBezTo>
                  <a:pt x="934" y="261"/>
                  <a:pt x="942" y="253"/>
                  <a:pt x="942" y="243"/>
                </a:cubicBezTo>
                <a:cubicBezTo>
                  <a:pt x="941" y="234"/>
                  <a:pt x="933" y="226"/>
                  <a:pt x="924" y="227"/>
                </a:cubicBezTo>
                <a:cubicBezTo>
                  <a:pt x="914" y="227"/>
                  <a:pt x="906" y="235"/>
                  <a:pt x="907" y="245"/>
                </a:cubicBezTo>
                <a:close/>
                <a:moveTo>
                  <a:pt x="482" y="399"/>
                </a:moveTo>
                <a:cubicBezTo>
                  <a:pt x="482" y="409"/>
                  <a:pt x="490" y="417"/>
                  <a:pt x="500" y="417"/>
                </a:cubicBezTo>
                <a:cubicBezTo>
                  <a:pt x="509" y="417"/>
                  <a:pt x="517" y="409"/>
                  <a:pt x="517" y="400"/>
                </a:cubicBezTo>
                <a:cubicBezTo>
                  <a:pt x="517" y="390"/>
                  <a:pt x="510" y="382"/>
                  <a:pt x="500" y="382"/>
                </a:cubicBezTo>
                <a:cubicBezTo>
                  <a:pt x="490" y="382"/>
                  <a:pt x="482" y="390"/>
                  <a:pt x="482" y="399"/>
                </a:cubicBezTo>
                <a:close/>
                <a:moveTo>
                  <a:pt x="237" y="1007"/>
                </a:moveTo>
                <a:cubicBezTo>
                  <a:pt x="237" y="1017"/>
                  <a:pt x="245" y="1025"/>
                  <a:pt x="255" y="1025"/>
                </a:cubicBezTo>
                <a:cubicBezTo>
                  <a:pt x="264" y="1025"/>
                  <a:pt x="273" y="1017"/>
                  <a:pt x="272" y="1007"/>
                </a:cubicBezTo>
                <a:cubicBezTo>
                  <a:pt x="272" y="998"/>
                  <a:pt x="264" y="990"/>
                  <a:pt x="255" y="990"/>
                </a:cubicBezTo>
                <a:cubicBezTo>
                  <a:pt x="245" y="990"/>
                  <a:pt x="238" y="998"/>
                  <a:pt x="237" y="1007"/>
                </a:cubicBezTo>
                <a:close/>
                <a:moveTo>
                  <a:pt x="1213" y="1529"/>
                </a:moveTo>
                <a:cubicBezTo>
                  <a:pt x="1213" y="1519"/>
                  <a:pt x="1205" y="1512"/>
                  <a:pt x="1196" y="1511"/>
                </a:cubicBezTo>
                <a:cubicBezTo>
                  <a:pt x="1186" y="1511"/>
                  <a:pt x="1178" y="1519"/>
                  <a:pt x="1178" y="1529"/>
                </a:cubicBezTo>
                <a:cubicBezTo>
                  <a:pt x="1178" y="1538"/>
                  <a:pt x="1186" y="1546"/>
                  <a:pt x="1195" y="1547"/>
                </a:cubicBezTo>
                <a:cubicBezTo>
                  <a:pt x="1205" y="1547"/>
                  <a:pt x="1213" y="1539"/>
                  <a:pt x="1213" y="1529"/>
                </a:cubicBezTo>
                <a:close/>
                <a:moveTo>
                  <a:pt x="452" y="424"/>
                </a:moveTo>
                <a:cubicBezTo>
                  <a:pt x="452" y="433"/>
                  <a:pt x="460" y="441"/>
                  <a:pt x="469" y="442"/>
                </a:cubicBezTo>
                <a:cubicBezTo>
                  <a:pt x="479" y="442"/>
                  <a:pt x="487" y="434"/>
                  <a:pt x="487" y="425"/>
                </a:cubicBezTo>
                <a:cubicBezTo>
                  <a:pt x="487" y="415"/>
                  <a:pt x="479" y="407"/>
                  <a:pt x="470" y="407"/>
                </a:cubicBezTo>
                <a:cubicBezTo>
                  <a:pt x="460" y="407"/>
                  <a:pt x="452" y="414"/>
                  <a:pt x="452" y="424"/>
                </a:cubicBezTo>
                <a:close/>
                <a:moveTo>
                  <a:pt x="1167" y="310"/>
                </a:moveTo>
                <a:cubicBezTo>
                  <a:pt x="1176" y="310"/>
                  <a:pt x="1184" y="302"/>
                  <a:pt x="1184" y="293"/>
                </a:cubicBezTo>
                <a:cubicBezTo>
                  <a:pt x="1184" y="283"/>
                  <a:pt x="1176" y="275"/>
                  <a:pt x="1166" y="275"/>
                </a:cubicBezTo>
                <a:cubicBezTo>
                  <a:pt x="1157" y="275"/>
                  <a:pt x="1149" y="283"/>
                  <a:pt x="1149" y="293"/>
                </a:cubicBezTo>
                <a:cubicBezTo>
                  <a:pt x="1149" y="302"/>
                  <a:pt x="1157" y="310"/>
                  <a:pt x="1167" y="310"/>
                </a:cubicBezTo>
                <a:close/>
                <a:moveTo>
                  <a:pt x="302" y="1206"/>
                </a:moveTo>
                <a:cubicBezTo>
                  <a:pt x="302" y="1216"/>
                  <a:pt x="310" y="1223"/>
                  <a:pt x="320" y="1223"/>
                </a:cubicBezTo>
                <a:cubicBezTo>
                  <a:pt x="330" y="1223"/>
                  <a:pt x="337" y="1215"/>
                  <a:pt x="337" y="1205"/>
                </a:cubicBezTo>
                <a:cubicBezTo>
                  <a:pt x="337" y="1196"/>
                  <a:pt x="329" y="1188"/>
                  <a:pt x="320" y="1188"/>
                </a:cubicBezTo>
                <a:cubicBezTo>
                  <a:pt x="310" y="1188"/>
                  <a:pt x="302" y="1196"/>
                  <a:pt x="302" y="1206"/>
                </a:cubicBezTo>
                <a:close/>
                <a:moveTo>
                  <a:pt x="977" y="267"/>
                </a:moveTo>
                <a:cubicBezTo>
                  <a:pt x="987" y="267"/>
                  <a:pt x="995" y="260"/>
                  <a:pt x="995" y="250"/>
                </a:cubicBezTo>
                <a:cubicBezTo>
                  <a:pt x="996" y="240"/>
                  <a:pt x="988" y="232"/>
                  <a:pt x="979" y="232"/>
                </a:cubicBezTo>
                <a:cubicBezTo>
                  <a:pt x="969" y="231"/>
                  <a:pt x="961" y="239"/>
                  <a:pt x="960" y="248"/>
                </a:cubicBezTo>
                <a:cubicBezTo>
                  <a:pt x="960" y="258"/>
                  <a:pt x="968" y="266"/>
                  <a:pt x="977" y="267"/>
                </a:cubicBezTo>
                <a:close/>
                <a:moveTo>
                  <a:pt x="1456" y="539"/>
                </a:moveTo>
                <a:cubicBezTo>
                  <a:pt x="1456" y="549"/>
                  <a:pt x="1464" y="557"/>
                  <a:pt x="1473" y="557"/>
                </a:cubicBezTo>
                <a:cubicBezTo>
                  <a:pt x="1483" y="557"/>
                  <a:pt x="1491" y="549"/>
                  <a:pt x="1491" y="539"/>
                </a:cubicBezTo>
                <a:cubicBezTo>
                  <a:pt x="1491" y="530"/>
                  <a:pt x="1483" y="522"/>
                  <a:pt x="1474" y="522"/>
                </a:cubicBezTo>
                <a:cubicBezTo>
                  <a:pt x="1464" y="522"/>
                  <a:pt x="1456" y="529"/>
                  <a:pt x="1456" y="539"/>
                </a:cubicBezTo>
                <a:close/>
                <a:moveTo>
                  <a:pt x="423" y="449"/>
                </a:moveTo>
                <a:cubicBezTo>
                  <a:pt x="423" y="459"/>
                  <a:pt x="431" y="467"/>
                  <a:pt x="441" y="466"/>
                </a:cubicBezTo>
                <a:cubicBezTo>
                  <a:pt x="450" y="466"/>
                  <a:pt x="458" y="458"/>
                  <a:pt x="458" y="449"/>
                </a:cubicBezTo>
                <a:cubicBezTo>
                  <a:pt x="458" y="439"/>
                  <a:pt x="450" y="431"/>
                  <a:pt x="440" y="431"/>
                </a:cubicBezTo>
                <a:cubicBezTo>
                  <a:pt x="431" y="431"/>
                  <a:pt x="423" y="439"/>
                  <a:pt x="423" y="449"/>
                </a:cubicBezTo>
                <a:close/>
                <a:moveTo>
                  <a:pt x="261" y="737"/>
                </a:moveTo>
                <a:cubicBezTo>
                  <a:pt x="262" y="747"/>
                  <a:pt x="270" y="754"/>
                  <a:pt x="279" y="754"/>
                </a:cubicBezTo>
                <a:cubicBezTo>
                  <a:pt x="289" y="754"/>
                  <a:pt x="296" y="746"/>
                  <a:pt x="296" y="736"/>
                </a:cubicBezTo>
                <a:cubicBezTo>
                  <a:pt x="296" y="726"/>
                  <a:pt x="288" y="719"/>
                  <a:pt x="279" y="719"/>
                </a:cubicBezTo>
                <a:cubicBezTo>
                  <a:pt x="269" y="719"/>
                  <a:pt x="261" y="727"/>
                  <a:pt x="261" y="737"/>
                </a:cubicBezTo>
                <a:close/>
                <a:moveTo>
                  <a:pt x="1461" y="1288"/>
                </a:moveTo>
                <a:cubicBezTo>
                  <a:pt x="1451" y="1288"/>
                  <a:pt x="1444" y="1296"/>
                  <a:pt x="1444" y="1306"/>
                </a:cubicBezTo>
                <a:cubicBezTo>
                  <a:pt x="1444" y="1315"/>
                  <a:pt x="1452" y="1323"/>
                  <a:pt x="1462" y="1323"/>
                </a:cubicBezTo>
                <a:cubicBezTo>
                  <a:pt x="1471" y="1323"/>
                  <a:pt x="1479" y="1315"/>
                  <a:pt x="1479" y="1305"/>
                </a:cubicBezTo>
                <a:cubicBezTo>
                  <a:pt x="1479" y="1296"/>
                  <a:pt x="1471" y="1288"/>
                  <a:pt x="1461" y="1288"/>
                </a:cubicBezTo>
                <a:close/>
                <a:moveTo>
                  <a:pt x="852" y="1579"/>
                </a:moveTo>
                <a:cubicBezTo>
                  <a:pt x="852" y="1570"/>
                  <a:pt x="845" y="1562"/>
                  <a:pt x="835" y="1562"/>
                </a:cubicBezTo>
                <a:cubicBezTo>
                  <a:pt x="825" y="1562"/>
                  <a:pt x="818" y="1569"/>
                  <a:pt x="817" y="1579"/>
                </a:cubicBezTo>
                <a:cubicBezTo>
                  <a:pt x="817" y="1589"/>
                  <a:pt x="825" y="1597"/>
                  <a:pt x="835" y="1597"/>
                </a:cubicBezTo>
                <a:cubicBezTo>
                  <a:pt x="844" y="1597"/>
                  <a:pt x="852" y="1589"/>
                  <a:pt x="852" y="1579"/>
                </a:cubicBezTo>
                <a:close/>
                <a:moveTo>
                  <a:pt x="769" y="259"/>
                </a:moveTo>
                <a:cubicBezTo>
                  <a:pt x="769" y="269"/>
                  <a:pt x="776" y="277"/>
                  <a:pt x="786" y="277"/>
                </a:cubicBezTo>
                <a:cubicBezTo>
                  <a:pt x="796" y="277"/>
                  <a:pt x="804" y="269"/>
                  <a:pt x="804" y="259"/>
                </a:cubicBezTo>
                <a:cubicBezTo>
                  <a:pt x="804" y="250"/>
                  <a:pt x="796" y="242"/>
                  <a:pt x="786" y="242"/>
                </a:cubicBezTo>
                <a:cubicBezTo>
                  <a:pt x="777" y="242"/>
                  <a:pt x="768" y="250"/>
                  <a:pt x="769" y="259"/>
                </a:cubicBezTo>
                <a:close/>
                <a:moveTo>
                  <a:pt x="1584" y="833"/>
                </a:moveTo>
                <a:cubicBezTo>
                  <a:pt x="1574" y="833"/>
                  <a:pt x="1566" y="841"/>
                  <a:pt x="1566" y="850"/>
                </a:cubicBezTo>
                <a:cubicBezTo>
                  <a:pt x="1566" y="860"/>
                  <a:pt x="1574" y="868"/>
                  <a:pt x="1584" y="868"/>
                </a:cubicBezTo>
                <a:cubicBezTo>
                  <a:pt x="1593" y="868"/>
                  <a:pt x="1601" y="860"/>
                  <a:pt x="1601" y="851"/>
                </a:cubicBezTo>
                <a:cubicBezTo>
                  <a:pt x="1601" y="841"/>
                  <a:pt x="1593" y="833"/>
                  <a:pt x="1584" y="833"/>
                </a:cubicBezTo>
                <a:close/>
                <a:moveTo>
                  <a:pt x="560" y="1473"/>
                </a:moveTo>
                <a:cubicBezTo>
                  <a:pt x="560" y="1463"/>
                  <a:pt x="552" y="1454"/>
                  <a:pt x="543" y="1454"/>
                </a:cubicBezTo>
                <a:cubicBezTo>
                  <a:pt x="533" y="1454"/>
                  <a:pt x="525" y="1462"/>
                  <a:pt x="525" y="1472"/>
                </a:cubicBezTo>
                <a:cubicBezTo>
                  <a:pt x="525" y="1481"/>
                  <a:pt x="532" y="1489"/>
                  <a:pt x="542" y="1489"/>
                </a:cubicBezTo>
                <a:cubicBezTo>
                  <a:pt x="551" y="1489"/>
                  <a:pt x="559" y="1482"/>
                  <a:pt x="560" y="1473"/>
                </a:cubicBezTo>
                <a:close/>
                <a:moveTo>
                  <a:pt x="512" y="374"/>
                </a:moveTo>
                <a:cubicBezTo>
                  <a:pt x="512" y="384"/>
                  <a:pt x="519" y="392"/>
                  <a:pt x="529" y="392"/>
                </a:cubicBezTo>
                <a:cubicBezTo>
                  <a:pt x="539" y="392"/>
                  <a:pt x="547" y="384"/>
                  <a:pt x="547" y="375"/>
                </a:cubicBezTo>
                <a:cubicBezTo>
                  <a:pt x="547" y="365"/>
                  <a:pt x="539" y="357"/>
                  <a:pt x="530" y="357"/>
                </a:cubicBezTo>
                <a:cubicBezTo>
                  <a:pt x="520" y="357"/>
                  <a:pt x="512" y="364"/>
                  <a:pt x="512" y="374"/>
                </a:cubicBezTo>
                <a:close/>
                <a:moveTo>
                  <a:pt x="1399" y="433"/>
                </a:moveTo>
                <a:cubicBezTo>
                  <a:pt x="1389" y="433"/>
                  <a:pt x="1382" y="441"/>
                  <a:pt x="1382" y="451"/>
                </a:cubicBezTo>
                <a:cubicBezTo>
                  <a:pt x="1382" y="460"/>
                  <a:pt x="1389" y="468"/>
                  <a:pt x="1399" y="468"/>
                </a:cubicBezTo>
                <a:cubicBezTo>
                  <a:pt x="1409" y="468"/>
                  <a:pt x="1417" y="460"/>
                  <a:pt x="1417" y="450"/>
                </a:cubicBezTo>
                <a:cubicBezTo>
                  <a:pt x="1416" y="440"/>
                  <a:pt x="1409" y="433"/>
                  <a:pt x="1399" y="433"/>
                </a:cubicBezTo>
                <a:close/>
                <a:moveTo>
                  <a:pt x="1542" y="1202"/>
                </a:moveTo>
                <a:cubicBezTo>
                  <a:pt x="1542" y="1192"/>
                  <a:pt x="1535" y="1184"/>
                  <a:pt x="1525" y="1184"/>
                </a:cubicBezTo>
                <a:cubicBezTo>
                  <a:pt x="1515" y="1184"/>
                  <a:pt x="1507" y="1192"/>
                  <a:pt x="1507" y="1201"/>
                </a:cubicBezTo>
                <a:cubicBezTo>
                  <a:pt x="1507" y="1211"/>
                  <a:pt x="1515" y="1219"/>
                  <a:pt x="1525" y="1219"/>
                </a:cubicBezTo>
                <a:cubicBezTo>
                  <a:pt x="1534" y="1219"/>
                  <a:pt x="1542" y="1211"/>
                  <a:pt x="1542" y="1202"/>
                </a:cubicBezTo>
                <a:close/>
                <a:moveTo>
                  <a:pt x="1441" y="481"/>
                </a:moveTo>
                <a:cubicBezTo>
                  <a:pt x="1442" y="471"/>
                  <a:pt x="1434" y="463"/>
                  <a:pt x="1424" y="463"/>
                </a:cubicBezTo>
                <a:cubicBezTo>
                  <a:pt x="1415" y="463"/>
                  <a:pt x="1406" y="471"/>
                  <a:pt x="1407" y="481"/>
                </a:cubicBezTo>
                <a:cubicBezTo>
                  <a:pt x="1407" y="490"/>
                  <a:pt x="1414" y="498"/>
                  <a:pt x="1424" y="498"/>
                </a:cubicBezTo>
                <a:cubicBezTo>
                  <a:pt x="1433" y="498"/>
                  <a:pt x="1441" y="490"/>
                  <a:pt x="1441" y="481"/>
                </a:cubicBezTo>
                <a:close/>
                <a:moveTo>
                  <a:pt x="347" y="560"/>
                </a:moveTo>
                <a:cubicBezTo>
                  <a:pt x="338" y="560"/>
                  <a:pt x="330" y="568"/>
                  <a:pt x="329" y="577"/>
                </a:cubicBezTo>
                <a:cubicBezTo>
                  <a:pt x="329" y="587"/>
                  <a:pt x="337" y="595"/>
                  <a:pt x="347" y="595"/>
                </a:cubicBezTo>
                <a:cubicBezTo>
                  <a:pt x="357" y="595"/>
                  <a:pt x="364" y="587"/>
                  <a:pt x="364" y="578"/>
                </a:cubicBezTo>
                <a:cubicBezTo>
                  <a:pt x="364" y="568"/>
                  <a:pt x="357" y="560"/>
                  <a:pt x="347" y="560"/>
                </a:cubicBezTo>
                <a:close/>
                <a:moveTo>
                  <a:pt x="1544" y="665"/>
                </a:moveTo>
                <a:cubicBezTo>
                  <a:pt x="1534" y="665"/>
                  <a:pt x="1526" y="673"/>
                  <a:pt x="1526" y="683"/>
                </a:cubicBezTo>
                <a:cubicBezTo>
                  <a:pt x="1526" y="692"/>
                  <a:pt x="1534" y="700"/>
                  <a:pt x="1543" y="700"/>
                </a:cubicBezTo>
                <a:cubicBezTo>
                  <a:pt x="1553" y="700"/>
                  <a:pt x="1561" y="693"/>
                  <a:pt x="1561" y="683"/>
                </a:cubicBezTo>
                <a:cubicBezTo>
                  <a:pt x="1561" y="673"/>
                  <a:pt x="1553" y="665"/>
                  <a:pt x="1544" y="665"/>
                </a:cubicBezTo>
                <a:close/>
                <a:moveTo>
                  <a:pt x="839" y="282"/>
                </a:moveTo>
                <a:cubicBezTo>
                  <a:pt x="849" y="282"/>
                  <a:pt x="857" y="275"/>
                  <a:pt x="857" y="265"/>
                </a:cubicBezTo>
                <a:cubicBezTo>
                  <a:pt x="857" y="255"/>
                  <a:pt x="850" y="247"/>
                  <a:pt x="840" y="247"/>
                </a:cubicBezTo>
                <a:cubicBezTo>
                  <a:pt x="831" y="247"/>
                  <a:pt x="823" y="255"/>
                  <a:pt x="822" y="264"/>
                </a:cubicBezTo>
                <a:cubicBezTo>
                  <a:pt x="822" y="274"/>
                  <a:pt x="830" y="282"/>
                  <a:pt x="839" y="282"/>
                </a:cubicBezTo>
                <a:close/>
                <a:moveTo>
                  <a:pt x="1111" y="1566"/>
                </a:moveTo>
                <a:cubicBezTo>
                  <a:pt x="1120" y="1566"/>
                  <a:pt x="1128" y="1559"/>
                  <a:pt x="1128" y="1549"/>
                </a:cubicBezTo>
                <a:cubicBezTo>
                  <a:pt x="1129" y="1539"/>
                  <a:pt x="1121" y="1532"/>
                  <a:pt x="1112" y="1531"/>
                </a:cubicBezTo>
                <a:cubicBezTo>
                  <a:pt x="1102" y="1531"/>
                  <a:pt x="1094" y="1539"/>
                  <a:pt x="1094" y="1548"/>
                </a:cubicBezTo>
                <a:cubicBezTo>
                  <a:pt x="1094" y="1558"/>
                  <a:pt x="1101" y="1566"/>
                  <a:pt x="1111" y="1566"/>
                </a:cubicBezTo>
                <a:close/>
                <a:moveTo>
                  <a:pt x="718" y="1540"/>
                </a:moveTo>
                <a:cubicBezTo>
                  <a:pt x="718" y="1531"/>
                  <a:pt x="710" y="1523"/>
                  <a:pt x="701" y="1523"/>
                </a:cubicBezTo>
                <a:cubicBezTo>
                  <a:pt x="691" y="1523"/>
                  <a:pt x="683" y="1530"/>
                  <a:pt x="683" y="1540"/>
                </a:cubicBezTo>
                <a:cubicBezTo>
                  <a:pt x="684" y="1550"/>
                  <a:pt x="691" y="1557"/>
                  <a:pt x="701" y="1557"/>
                </a:cubicBezTo>
                <a:cubicBezTo>
                  <a:pt x="710" y="1558"/>
                  <a:pt x="718" y="1550"/>
                  <a:pt x="718" y="1540"/>
                </a:cubicBezTo>
                <a:close/>
                <a:moveTo>
                  <a:pt x="1580" y="766"/>
                </a:moveTo>
                <a:cubicBezTo>
                  <a:pt x="1580" y="757"/>
                  <a:pt x="1573" y="749"/>
                  <a:pt x="1563" y="749"/>
                </a:cubicBezTo>
                <a:cubicBezTo>
                  <a:pt x="1554" y="748"/>
                  <a:pt x="1545" y="757"/>
                  <a:pt x="1546" y="766"/>
                </a:cubicBezTo>
                <a:cubicBezTo>
                  <a:pt x="1546" y="776"/>
                  <a:pt x="1553" y="783"/>
                  <a:pt x="1563" y="784"/>
                </a:cubicBezTo>
                <a:cubicBezTo>
                  <a:pt x="1573" y="784"/>
                  <a:pt x="1580" y="776"/>
                  <a:pt x="1580" y="766"/>
                </a:cubicBezTo>
                <a:close/>
                <a:moveTo>
                  <a:pt x="242" y="954"/>
                </a:moveTo>
                <a:cubicBezTo>
                  <a:pt x="242" y="964"/>
                  <a:pt x="250" y="971"/>
                  <a:pt x="259" y="971"/>
                </a:cubicBezTo>
                <a:cubicBezTo>
                  <a:pt x="269" y="971"/>
                  <a:pt x="276" y="963"/>
                  <a:pt x="276" y="954"/>
                </a:cubicBezTo>
                <a:cubicBezTo>
                  <a:pt x="276" y="944"/>
                  <a:pt x="269" y="937"/>
                  <a:pt x="259" y="936"/>
                </a:cubicBezTo>
                <a:cubicBezTo>
                  <a:pt x="249" y="936"/>
                  <a:pt x="241" y="944"/>
                  <a:pt x="242" y="954"/>
                </a:cubicBezTo>
                <a:close/>
                <a:moveTo>
                  <a:pt x="295" y="657"/>
                </a:moveTo>
                <a:cubicBezTo>
                  <a:pt x="296" y="667"/>
                  <a:pt x="303" y="674"/>
                  <a:pt x="313" y="674"/>
                </a:cubicBezTo>
                <a:cubicBezTo>
                  <a:pt x="323" y="674"/>
                  <a:pt x="330" y="667"/>
                  <a:pt x="330" y="657"/>
                </a:cubicBezTo>
                <a:cubicBezTo>
                  <a:pt x="330" y="647"/>
                  <a:pt x="323" y="640"/>
                  <a:pt x="313" y="640"/>
                </a:cubicBezTo>
                <a:cubicBezTo>
                  <a:pt x="303" y="639"/>
                  <a:pt x="295" y="648"/>
                  <a:pt x="295" y="657"/>
                </a:cubicBezTo>
                <a:close/>
                <a:moveTo>
                  <a:pt x="1432" y="1348"/>
                </a:moveTo>
                <a:cubicBezTo>
                  <a:pt x="1441" y="1347"/>
                  <a:pt x="1449" y="1340"/>
                  <a:pt x="1449" y="1330"/>
                </a:cubicBezTo>
                <a:cubicBezTo>
                  <a:pt x="1449" y="1320"/>
                  <a:pt x="1441" y="1313"/>
                  <a:pt x="1432" y="1313"/>
                </a:cubicBezTo>
                <a:cubicBezTo>
                  <a:pt x="1422" y="1313"/>
                  <a:pt x="1414" y="1321"/>
                  <a:pt x="1414" y="1330"/>
                </a:cubicBezTo>
                <a:cubicBezTo>
                  <a:pt x="1414" y="1340"/>
                  <a:pt x="1422" y="1348"/>
                  <a:pt x="1432" y="1348"/>
                </a:cubicBezTo>
                <a:close/>
                <a:moveTo>
                  <a:pt x="518" y="1459"/>
                </a:moveTo>
                <a:cubicBezTo>
                  <a:pt x="527" y="1459"/>
                  <a:pt x="535" y="1452"/>
                  <a:pt x="535" y="1442"/>
                </a:cubicBezTo>
                <a:cubicBezTo>
                  <a:pt x="535" y="1432"/>
                  <a:pt x="527" y="1425"/>
                  <a:pt x="518" y="1424"/>
                </a:cubicBezTo>
                <a:cubicBezTo>
                  <a:pt x="508" y="1424"/>
                  <a:pt x="500" y="1432"/>
                  <a:pt x="500" y="1442"/>
                </a:cubicBezTo>
                <a:cubicBezTo>
                  <a:pt x="500" y="1452"/>
                  <a:pt x="508" y="1459"/>
                  <a:pt x="518" y="1459"/>
                </a:cubicBezTo>
                <a:close/>
                <a:moveTo>
                  <a:pt x="247" y="899"/>
                </a:moveTo>
                <a:cubicBezTo>
                  <a:pt x="247" y="909"/>
                  <a:pt x="254" y="917"/>
                  <a:pt x="264" y="917"/>
                </a:cubicBezTo>
                <a:cubicBezTo>
                  <a:pt x="274" y="917"/>
                  <a:pt x="282" y="909"/>
                  <a:pt x="282" y="899"/>
                </a:cubicBezTo>
                <a:cubicBezTo>
                  <a:pt x="282" y="890"/>
                  <a:pt x="274" y="882"/>
                  <a:pt x="264" y="882"/>
                </a:cubicBezTo>
                <a:cubicBezTo>
                  <a:pt x="255" y="882"/>
                  <a:pt x="247" y="890"/>
                  <a:pt x="247" y="899"/>
                </a:cubicBezTo>
                <a:close/>
                <a:moveTo>
                  <a:pt x="672" y="322"/>
                </a:moveTo>
                <a:cubicBezTo>
                  <a:pt x="682" y="322"/>
                  <a:pt x="689" y="314"/>
                  <a:pt x="689" y="304"/>
                </a:cubicBezTo>
                <a:cubicBezTo>
                  <a:pt x="689" y="295"/>
                  <a:pt x="681" y="287"/>
                  <a:pt x="672" y="287"/>
                </a:cubicBezTo>
                <a:cubicBezTo>
                  <a:pt x="662" y="287"/>
                  <a:pt x="655" y="295"/>
                  <a:pt x="654" y="305"/>
                </a:cubicBezTo>
                <a:cubicBezTo>
                  <a:pt x="654" y="314"/>
                  <a:pt x="662" y="322"/>
                  <a:pt x="672" y="322"/>
                </a:cubicBezTo>
                <a:close/>
                <a:moveTo>
                  <a:pt x="344" y="1252"/>
                </a:moveTo>
                <a:cubicBezTo>
                  <a:pt x="354" y="1252"/>
                  <a:pt x="362" y="1244"/>
                  <a:pt x="362" y="1235"/>
                </a:cubicBezTo>
                <a:cubicBezTo>
                  <a:pt x="362" y="1225"/>
                  <a:pt x="354" y="1217"/>
                  <a:pt x="345" y="1217"/>
                </a:cubicBezTo>
                <a:cubicBezTo>
                  <a:pt x="335" y="1217"/>
                  <a:pt x="327" y="1225"/>
                  <a:pt x="327" y="1234"/>
                </a:cubicBezTo>
                <a:cubicBezTo>
                  <a:pt x="327" y="1244"/>
                  <a:pt x="334" y="1252"/>
                  <a:pt x="344" y="1252"/>
                </a:cubicBezTo>
                <a:close/>
                <a:moveTo>
                  <a:pt x="1288" y="357"/>
                </a:moveTo>
                <a:cubicBezTo>
                  <a:pt x="1288" y="348"/>
                  <a:pt x="1280" y="340"/>
                  <a:pt x="1271" y="339"/>
                </a:cubicBezTo>
                <a:cubicBezTo>
                  <a:pt x="1262" y="339"/>
                  <a:pt x="1254" y="346"/>
                  <a:pt x="1253" y="356"/>
                </a:cubicBezTo>
                <a:cubicBezTo>
                  <a:pt x="1253" y="366"/>
                  <a:pt x="1260" y="374"/>
                  <a:pt x="1270" y="374"/>
                </a:cubicBezTo>
                <a:cubicBezTo>
                  <a:pt x="1280" y="374"/>
                  <a:pt x="1288" y="367"/>
                  <a:pt x="1288" y="357"/>
                </a:cubicBezTo>
                <a:close/>
                <a:moveTo>
                  <a:pt x="274" y="807"/>
                </a:moveTo>
                <a:cubicBezTo>
                  <a:pt x="283" y="807"/>
                  <a:pt x="291" y="800"/>
                  <a:pt x="291" y="790"/>
                </a:cubicBezTo>
                <a:cubicBezTo>
                  <a:pt x="291" y="781"/>
                  <a:pt x="283" y="773"/>
                  <a:pt x="274" y="773"/>
                </a:cubicBezTo>
                <a:cubicBezTo>
                  <a:pt x="264" y="773"/>
                  <a:pt x="256" y="781"/>
                  <a:pt x="256" y="790"/>
                </a:cubicBezTo>
                <a:cubicBezTo>
                  <a:pt x="256" y="800"/>
                  <a:pt x="264" y="807"/>
                  <a:pt x="274" y="807"/>
                </a:cubicBezTo>
                <a:close/>
                <a:moveTo>
                  <a:pt x="1581" y="1068"/>
                </a:moveTo>
                <a:cubicBezTo>
                  <a:pt x="1581" y="1059"/>
                  <a:pt x="1574" y="1051"/>
                  <a:pt x="1564" y="1051"/>
                </a:cubicBezTo>
                <a:cubicBezTo>
                  <a:pt x="1554" y="1051"/>
                  <a:pt x="1546" y="1059"/>
                  <a:pt x="1546" y="1069"/>
                </a:cubicBezTo>
                <a:cubicBezTo>
                  <a:pt x="1547" y="1078"/>
                  <a:pt x="1554" y="1086"/>
                  <a:pt x="1564" y="1086"/>
                </a:cubicBezTo>
                <a:cubicBezTo>
                  <a:pt x="1574" y="1085"/>
                  <a:pt x="1581" y="1078"/>
                  <a:pt x="1581" y="1068"/>
                </a:cubicBezTo>
                <a:close/>
                <a:moveTo>
                  <a:pt x="1095" y="288"/>
                </a:moveTo>
                <a:cubicBezTo>
                  <a:pt x="1095" y="298"/>
                  <a:pt x="1102" y="306"/>
                  <a:pt x="1112" y="306"/>
                </a:cubicBezTo>
                <a:cubicBezTo>
                  <a:pt x="1121" y="306"/>
                  <a:pt x="1129" y="298"/>
                  <a:pt x="1129" y="289"/>
                </a:cubicBezTo>
                <a:cubicBezTo>
                  <a:pt x="1129" y="279"/>
                  <a:pt x="1121" y="271"/>
                  <a:pt x="1112" y="271"/>
                </a:cubicBezTo>
                <a:cubicBezTo>
                  <a:pt x="1102" y="271"/>
                  <a:pt x="1095" y="279"/>
                  <a:pt x="1095" y="288"/>
                </a:cubicBezTo>
                <a:close/>
                <a:moveTo>
                  <a:pt x="1045" y="1569"/>
                </a:moveTo>
                <a:cubicBezTo>
                  <a:pt x="1045" y="1559"/>
                  <a:pt x="1037" y="1552"/>
                  <a:pt x="1027" y="1552"/>
                </a:cubicBezTo>
                <a:cubicBezTo>
                  <a:pt x="1018" y="1552"/>
                  <a:pt x="1010" y="1559"/>
                  <a:pt x="1010" y="1569"/>
                </a:cubicBezTo>
                <a:cubicBezTo>
                  <a:pt x="1010" y="1579"/>
                  <a:pt x="1018" y="1587"/>
                  <a:pt x="1028" y="1586"/>
                </a:cubicBezTo>
                <a:cubicBezTo>
                  <a:pt x="1038" y="1586"/>
                  <a:pt x="1045" y="1578"/>
                  <a:pt x="1045" y="1569"/>
                </a:cubicBezTo>
                <a:close/>
                <a:moveTo>
                  <a:pt x="1586" y="1014"/>
                </a:moveTo>
                <a:cubicBezTo>
                  <a:pt x="1586" y="1004"/>
                  <a:pt x="1578" y="996"/>
                  <a:pt x="1569" y="996"/>
                </a:cubicBezTo>
                <a:cubicBezTo>
                  <a:pt x="1559" y="996"/>
                  <a:pt x="1552" y="1004"/>
                  <a:pt x="1552" y="1014"/>
                </a:cubicBezTo>
                <a:cubicBezTo>
                  <a:pt x="1552" y="1023"/>
                  <a:pt x="1559" y="1031"/>
                  <a:pt x="1569" y="1031"/>
                </a:cubicBezTo>
                <a:cubicBezTo>
                  <a:pt x="1579" y="1031"/>
                  <a:pt x="1586" y="1023"/>
                  <a:pt x="1586" y="1014"/>
                </a:cubicBezTo>
                <a:close/>
                <a:moveTo>
                  <a:pt x="622" y="1489"/>
                </a:moveTo>
                <a:cubicBezTo>
                  <a:pt x="612" y="1488"/>
                  <a:pt x="604" y="1496"/>
                  <a:pt x="604" y="1506"/>
                </a:cubicBezTo>
                <a:cubicBezTo>
                  <a:pt x="604" y="1516"/>
                  <a:pt x="612" y="1523"/>
                  <a:pt x="622" y="1523"/>
                </a:cubicBezTo>
                <a:cubicBezTo>
                  <a:pt x="631" y="1523"/>
                  <a:pt x="639" y="1515"/>
                  <a:pt x="639" y="1506"/>
                </a:cubicBezTo>
                <a:cubicBezTo>
                  <a:pt x="639" y="1496"/>
                  <a:pt x="631" y="1489"/>
                  <a:pt x="622" y="1489"/>
                </a:cubicBezTo>
                <a:close/>
                <a:moveTo>
                  <a:pt x="1596" y="905"/>
                </a:moveTo>
                <a:cubicBezTo>
                  <a:pt x="1596" y="895"/>
                  <a:pt x="1588" y="887"/>
                  <a:pt x="1579" y="887"/>
                </a:cubicBezTo>
                <a:cubicBezTo>
                  <a:pt x="1569" y="887"/>
                  <a:pt x="1561" y="895"/>
                  <a:pt x="1561" y="904"/>
                </a:cubicBezTo>
                <a:cubicBezTo>
                  <a:pt x="1561" y="914"/>
                  <a:pt x="1568" y="921"/>
                  <a:pt x="1578" y="922"/>
                </a:cubicBezTo>
                <a:cubicBezTo>
                  <a:pt x="1588" y="922"/>
                  <a:pt x="1595" y="914"/>
                  <a:pt x="1596" y="905"/>
                </a:cubicBezTo>
                <a:close/>
                <a:moveTo>
                  <a:pt x="1225" y="1522"/>
                </a:moveTo>
                <a:cubicBezTo>
                  <a:pt x="1234" y="1522"/>
                  <a:pt x="1242" y="1514"/>
                  <a:pt x="1242" y="1504"/>
                </a:cubicBezTo>
                <a:cubicBezTo>
                  <a:pt x="1242" y="1495"/>
                  <a:pt x="1234" y="1487"/>
                  <a:pt x="1225" y="1487"/>
                </a:cubicBezTo>
                <a:cubicBezTo>
                  <a:pt x="1215" y="1487"/>
                  <a:pt x="1207" y="1494"/>
                  <a:pt x="1207" y="1504"/>
                </a:cubicBezTo>
                <a:cubicBezTo>
                  <a:pt x="1207" y="1514"/>
                  <a:pt x="1215" y="1522"/>
                  <a:pt x="1225" y="1522"/>
                </a:cubicBezTo>
                <a:close/>
                <a:moveTo>
                  <a:pt x="1591" y="959"/>
                </a:moveTo>
                <a:cubicBezTo>
                  <a:pt x="1591" y="949"/>
                  <a:pt x="1583" y="942"/>
                  <a:pt x="1574" y="942"/>
                </a:cubicBezTo>
                <a:cubicBezTo>
                  <a:pt x="1564" y="942"/>
                  <a:pt x="1557" y="949"/>
                  <a:pt x="1557" y="959"/>
                </a:cubicBezTo>
                <a:cubicBezTo>
                  <a:pt x="1557" y="969"/>
                  <a:pt x="1564" y="976"/>
                  <a:pt x="1574" y="976"/>
                </a:cubicBezTo>
                <a:cubicBezTo>
                  <a:pt x="1584" y="976"/>
                  <a:pt x="1592" y="968"/>
                  <a:pt x="1591" y="959"/>
                </a:cubicBezTo>
                <a:close/>
                <a:moveTo>
                  <a:pt x="279" y="1055"/>
                </a:moveTo>
                <a:cubicBezTo>
                  <a:pt x="289" y="1055"/>
                  <a:pt x="297" y="1047"/>
                  <a:pt x="297" y="1038"/>
                </a:cubicBezTo>
                <a:cubicBezTo>
                  <a:pt x="297" y="1028"/>
                  <a:pt x="289" y="1020"/>
                  <a:pt x="280" y="1020"/>
                </a:cubicBezTo>
                <a:cubicBezTo>
                  <a:pt x="270" y="1020"/>
                  <a:pt x="263" y="1027"/>
                  <a:pt x="262" y="1037"/>
                </a:cubicBezTo>
                <a:cubicBezTo>
                  <a:pt x="262" y="1047"/>
                  <a:pt x="269" y="1055"/>
                  <a:pt x="279" y="1055"/>
                </a:cubicBezTo>
                <a:close/>
                <a:moveTo>
                  <a:pt x="493" y="1430"/>
                </a:moveTo>
                <a:cubicBezTo>
                  <a:pt x="502" y="1430"/>
                  <a:pt x="510" y="1422"/>
                  <a:pt x="510" y="1413"/>
                </a:cubicBezTo>
                <a:cubicBezTo>
                  <a:pt x="510" y="1403"/>
                  <a:pt x="502" y="1396"/>
                  <a:pt x="493" y="1396"/>
                </a:cubicBezTo>
                <a:cubicBezTo>
                  <a:pt x="483" y="1395"/>
                  <a:pt x="476" y="1403"/>
                  <a:pt x="476" y="1413"/>
                </a:cubicBezTo>
                <a:cubicBezTo>
                  <a:pt x="475" y="1423"/>
                  <a:pt x="483" y="1430"/>
                  <a:pt x="493" y="1430"/>
                </a:cubicBezTo>
                <a:close/>
                <a:moveTo>
                  <a:pt x="1519" y="636"/>
                </a:moveTo>
                <a:cubicBezTo>
                  <a:pt x="1509" y="636"/>
                  <a:pt x="1501" y="643"/>
                  <a:pt x="1501" y="653"/>
                </a:cubicBezTo>
                <a:cubicBezTo>
                  <a:pt x="1501" y="662"/>
                  <a:pt x="1509" y="670"/>
                  <a:pt x="1519" y="670"/>
                </a:cubicBezTo>
                <a:cubicBezTo>
                  <a:pt x="1528" y="670"/>
                  <a:pt x="1536" y="662"/>
                  <a:pt x="1536" y="653"/>
                </a:cubicBezTo>
                <a:cubicBezTo>
                  <a:pt x="1536" y="643"/>
                  <a:pt x="1528" y="636"/>
                  <a:pt x="1519" y="636"/>
                </a:cubicBezTo>
                <a:close/>
                <a:moveTo>
                  <a:pt x="1191" y="305"/>
                </a:moveTo>
                <a:cubicBezTo>
                  <a:pt x="1182" y="305"/>
                  <a:pt x="1174" y="313"/>
                  <a:pt x="1174" y="322"/>
                </a:cubicBezTo>
                <a:cubicBezTo>
                  <a:pt x="1174" y="332"/>
                  <a:pt x="1181" y="340"/>
                  <a:pt x="1191" y="340"/>
                </a:cubicBezTo>
                <a:cubicBezTo>
                  <a:pt x="1201" y="340"/>
                  <a:pt x="1208" y="332"/>
                  <a:pt x="1208" y="323"/>
                </a:cubicBezTo>
                <a:cubicBezTo>
                  <a:pt x="1208" y="313"/>
                  <a:pt x="1201" y="305"/>
                  <a:pt x="1191" y="305"/>
                </a:cubicBezTo>
                <a:close/>
                <a:moveTo>
                  <a:pt x="756" y="267"/>
                </a:moveTo>
                <a:cubicBezTo>
                  <a:pt x="747" y="267"/>
                  <a:pt x="739" y="274"/>
                  <a:pt x="739" y="284"/>
                </a:cubicBezTo>
                <a:cubicBezTo>
                  <a:pt x="739" y="293"/>
                  <a:pt x="747" y="301"/>
                  <a:pt x="756" y="302"/>
                </a:cubicBezTo>
                <a:cubicBezTo>
                  <a:pt x="766" y="302"/>
                  <a:pt x="773" y="294"/>
                  <a:pt x="773" y="284"/>
                </a:cubicBezTo>
                <a:cubicBezTo>
                  <a:pt x="774" y="275"/>
                  <a:pt x="766" y="267"/>
                  <a:pt x="756" y="267"/>
                </a:cubicBezTo>
                <a:close/>
                <a:moveTo>
                  <a:pt x="282" y="1121"/>
                </a:moveTo>
                <a:cubicBezTo>
                  <a:pt x="282" y="1131"/>
                  <a:pt x="289" y="1138"/>
                  <a:pt x="299" y="1138"/>
                </a:cubicBezTo>
                <a:cubicBezTo>
                  <a:pt x="309" y="1138"/>
                  <a:pt x="316" y="1131"/>
                  <a:pt x="316" y="1121"/>
                </a:cubicBezTo>
                <a:cubicBezTo>
                  <a:pt x="316" y="1112"/>
                  <a:pt x="309" y="1104"/>
                  <a:pt x="299" y="1104"/>
                </a:cubicBezTo>
                <a:cubicBezTo>
                  <a:pt x="290" y="1104"/>
                  <a:pt x="282" y="1112"/>
                  <a:pt x="282" y="1121"/>
                </a:cubicBezTo>
                <a:close/>
                <a:moveTo>
                  <a:pt x="269" y="862"/>
                </a:moveTo>
                <a:cubicBezTo>
                  <a:pt x="278" y="862"/>
                  <a:pt x="286" y="854"/>
                  <a:pt x="286" y="845"/>
                </a:cubicBezTo>
                <a:cubicBezTo>
                  <a:pt x="286" y="835"/>
                  <a:pt x="278" y="827"/>
                  <a:pt x="268" y="827"/>
                </a:cubicBezTo>
                <a:cubicBezTo>
                  <a:pt x="259" y="827"/>
                  <a:pt x="251" y="835"/>
                  <a:pt x="251" y="845"/>
                </a:cubicBezTo>
                <a:cubicBezTo>
                  <a:pt x="251" y="854"/>
                  <a:pt x="259" y="862"/>
                  <a:pt x="269" y="862"/>
                </a:cubicBezTo>
                <a:close/>
                <a:moveTo>
                  <a:pt x="360" y="553"/>
                </a:moveTo>
                <a:cubicBezTo>
                  <a:pt x="360" y="563"/>
                  <a:pt x="367" y="570"/>
                  <a:pt x="377" y="570"/>
                </a:cubicBezTo>
                <a:cubicBezTo>
                  <a:pt x="387" y="570"/>
                  <a:pt x="394" y="562"/>
                  <a:pt x="394" y="553"/>
                </a:cubicBezTo>
                <a:cubicBezTo>
                  <a:pt x="394" y="543"/>
                  <a:pt x="386" y="535"/>
                  <a:pt x="377" y="536"/>
                </a:cubicBezTo>
                <a:cubicBezTo>
                  <a:pt x="367" y="536"/>
                  <a:pt x="359" y="543"/>
                  <a:pt x="360" y="553"/>
                </a:cubicBezTo>
                <a:close/>
                <a:moveTo>
                  <a:pt x="1496" y="1243"/>
                </a:moveTo>
                <a:cubicBezTo>
                  <a:pt x="1505" y="1243"/>
                  <a:pt x="1513" y="1236"/>
                  <a:pt x="1513" y="1226"/>
                </a:cubicBezTo>
                <a:cubicBezTo>
                  <a:pt x="1513" y="1217"/>
                  <a:pt x="1505" y="1209"/>
                  <a:pt x="1496" y="1209"/>
                </a:cubicBezTo>
                <a:cubicBezTo>
                  <a:pt x="1486" y="1209"/>
                  <a:pt x="1478" y="1216"/>
                  <a:pt x="1478" y="1226"/>
                </a:cubicBezTo>
                <a:cubicBezTo>
                  <a:pt x="1478" y="1236"/>
                  <a:pt x="1486" y="1243"/>
                  <a:pt x="1496" y="1243"/>
                </a:cubicBezTo>
                <a:close/>
                <a:moveTo>
                  <a:pt x="1271" y="1480"/>
                </a:moveTo>
                <a:cubicBezTo>
                  <a:pt x="1272" y="1471"/>
                  <a:pt x="1265" y="1463"/>
                  <a:pt x="1255" y="1462"/>
                </a:cubicBezTo>
                <a:cubicBezTo>
                  <a:pt x="1246" y="1462"/>
                  <a:pt x="1237" y="1469"/>
                  <a:pt x="1237" y="1478"/>
                </a:cubicBezTo>
                <a:cubicBezTo>
                  <a:pt x="1236" y="1488"/>
                  <a:pt x="1244" y="1496"/>
                  <a:pt x="1253" y="1497"/>
                </a:cubicBezTo>
                <a:cubicBezTo>
                  <a:pt x="1263" y="1497"/>
                  <a:pt x="1271" y="1490"/>
                  <a:pt x="1271" y="1480"/>
                </a:cubicBezTo>
                <a:close/>
                <a:moveTo>
                  <a:pt x="369" y="1282"/>
                </a:moveTo>
                <a:cubicBezTo>
                  <a:pt x="379" y="1281"/>
                  <a:pt x="386" y="1274"/>
                  <a:pt x="386" y="1264"/>
                </a:cubicBezTo>
                <a:cubicBezTo>
                  <a:pt x="386" y="1255"/>
                  <a:pt x="378" y="1247"/>
                  <a:pt x="369" y="1247"/>
                </a:cubicBezTo>
                <a:cubicBezTo>
                  <a:pt x="359" y="1247"/>
                  <a:pt x="352" y="1255"/>
                  <a:pt x="352" y="1265"/>
                </a:cubicBezTo>
                <a:cubicBezTo>
                  <a:pt x="352" y="1274"/>
                  <a:pt x="360" y="1282"/>
                  <a:pt x="369" y="1282"/>
                </a:cubicBezTo>
                <a:close/>
                <a:moveTo>
                  <a:pt x="451" y="1383"/>
                </a:moveTo>
                <a:cubicBezTo>
                  <a:pt x="451" y="1392"/>
                  <a:pt x="458" y="1400"/>
                  <a:pt x="468" y="1400"/>
                </a:cubicBezTo>
                <a:cubicBezTo>
                  <a:pt x="477" y="1400"/>
                  <a:pt x="485" y="1393"/>
                  <a:pt x="485" y="1383"/>
                </a:cubicBezTo>
                <a:cubicBezTo>
                  <a:pt x="485" y="1373"/>
                  <a:pt x="478" y="1366"/>
                  <a:pt x="468" y="1366"/>
                </a:cubicBezTo>
                <a:cubicBezTo>
                  <a:pt x="458" y="1366"/>
                  <a:pt x="451" y="1373"/>
                  <a:pt x="451" y="1383"/>
                </a:cubicBezTo>
                <a:close/>
                <a:moveTo>
                  <a:pt x="394" y="1312"/>
                </a:moveTo>
                <a:cubicBezTo>
                  <a:pt x="403" y="1312"/>
                  <a:pt x="411" y="1304"/>
                  <a:pt x="411" y="1294"/>
                </a:cubicBezTo>
                <a:cubicBezTo>
                  <a:pt x="411" y="1285"/>
                  <a:pt x="403" y="1277"/>
                  <a:pt x="394" y="1277"/>
                </a:cubicBezTo>
                <a:cubicBezTo>
                  <a:pt x="384" y="1277"/>
                  <a:pt x="377" y="1285"/>
                  <a:pt x="377" y="1294"/>
                </a:cubicBezTo>
                <a:cubicBezTo>
                  <a:pt x="377" y="1304"/>
                  <a:pt x="384" y="1312"/>
                  <a:pt x="394" y="1312"/>
                </a:cubicBezTo>
                <a:close/>
                <a:moveTo>
                  <a:pt x="1285" y="1472"/>
                </a:moveTo>
                <a:cubicBezTo>
                  <a:pt x="1294" y="1472"/>
                  <a:pt x="1302" y="1464"/>
                  <a:pt x="1301" y="1454"/>
                </a:cubicBezTo>
                <a:cubicBezTo>
                  <a:pt x="1301" y="1445"/>
                  <a:pt x="1293" y="1437"/>
                  <a:pt x="1284" y="1438"/>
                </a:cubicBezTo>
                <a:cubicBezTo>
                  <a:pt x="1274" y="1438"/>
                  <a:pt x="1267" y="1445"/>
                  <a:pt x="1267" y="1455"/>
                </a:cubicBezTo>
                <a:cubicBezTo>
                  <a:pt x="1267" y="1465"/>
                  <a:pt x="1275" y="1472"/>
                  <a:pt x="1285" y="1472"/>
                </a:cubicBezTo>
                <a:close/>
                <a:moveTo>
                  <a:pt x="1402" y="1372"/>
                </a:moveTo>
                <a:cubicBezTo>
                  <a:pt x="1411" y="1372"/>
                  <a:pt x="1419" y="1364"/>
                  <a:pt x="1419" y="1355"/>
                </a:cubicBezTo>
                <a:cubicBezTo>
                  <a:pt x="1419" y="1345"/>
                  <a:pt x="1411" y="1338"/>
                  <a:pt x="1402" y="1338"/>
                </a:cubicBezTo>
                <a:cubicBezTo>
                  <a:pt x="1392" y="1337"/>
                  <a:pt x="1385" y="1345"/>
                  <a:pt x="1385" y="1355"/>
                </a:cubicBezTo>
                <a:cubicBezTo>
                  <a:pt x="1385" y="1365"/>
                  <a:pt x="1392" y="1372"/>
                  <a:pt x="1402" y="1372"/>
                </a:cubicBezTo>
                <a:close/>
                <a:moveTo>
                  <a:pt x="1278" y="386"/>
                </a:moveTo>
                <a:cubicBezTo>
                  <a:pt x="1278" y="396"/>
                  <a:pt x="1286" y="404"/>
                  <a:pt x="1295" y="404"/>
                </a:cubicBezTo>
                <a:cubicBezTo>
                  <a:pt x="1304" y="404"/>
                  <a:pt x="1312" y="396"/>
                  <a:pt x="1312" y="387"/>
                </a:cubicBezTo>
                <a:cubicBezTo>
                  <a:pt x="1312" y="377"/>
                  <a:pt x="1305" y="370"/>
                  <a:pt x="1295" y="369"/>
                </a:cubicBezTo>
                <a:cubicBezTo>
                  <a:pt x="1286" y="369"/>
                  <a:pt x="1278" y="377"/>
                  <a:pt x="1278" y="386"/>
                </a:cubicBezTo>
                <a:close/>
                <a:moveTo>
                  <a:pt x="990" y="1564"/>
                </a:moveTo>
                <a:cubicBezTo>
                  <a:pt x="990" y="1555"/>
                  <a:pt x="983" y="1547"/>
                  <a:pt x="973" y="1547"/>
                </a:cubicBezTo>
                <a:cubicBezTo>
                  <a:pt x="964" y="1547"/>
                  <a:pt x="956" y="1554"/>
                  <a:pt x="956" y="1564"/>
                </a:cubicBezTo>
                <a:cubicBezTo>
                  <a:pt x="955" y="1573"/>
                  <a:pt x="963" y="1581"/>
                  <a:pt x="972" y="1581"/>
                </a:cubicBezTo>
                <a:cubicBezTo>
                  <a:pt x="982" y="1581"/>
                  <a:pt x="990" y="1574"/>
                  <a:pt x="990" y="1564"/>
                </a:cubicBezTo>
                <a:close/>
                <a:moveTo>
                  <a:pt x="626" y="330"/>
                </a:moveTo>
                <a:cubicBezTo>
                  <a:pt x="626" y="339"/>
                  <a:pt x="633" y="347"/>
                  <a:pt x="643" y="346"/>
                </a:cubicBezTo>
                <a:cubicBezTo>
                  <a:pt x="653" y="346"/>
                  <a:pt x="660" y="339"/>
                  <a:pt x="660" y="329"/>
                </a:cubicBezTo>
                <a:cubicBezTo>
                  <a:pt x="660" y="320"/>
                  <a:pt x="652" y="312"/>
                  <a:pt x="643" y="312"/>
                </a:cubicBezTo>
                <a:cubicBezTo>
                  <a:pt x="633" y="312"/>
                  <a:pt x="626" y="320"/>
                  <a:pt x="626" y="330"/>
                </a:cubicBezTo>
                <a:close/>
                <a:moveTo>
                  <a:pt x="773" y="1545"/>
                </a:moveTo>
                <a:cubicBezTo>
                  <a:pt x="773" y="1536"/>
                  <a:pt x="765" y="1528"/>
                  <a:pt x="756" y="1528"/>
                </a:cubicBezTo>
                <a:cubicBezTo>
                  <a:pt x="746" y="1528"/>
                  <a:pt x="738" y="1535"/>
                  <a:pt x="738" y="1545"/>
                </a:cubicBezTo>
                <a:cubicBezTo>
                  <a:pt x="738" y="1555"/>
                  <a:pt x="746" y="1562"/>
                  <a:pt x="755" y="1562"/>
                </a:cubicBezTo>
                <a:cubicBezTo>
                  <a:pt x="765" y="1563"/>
                  <a:pt x="773" y="1555"/>
                  <a:pt x="773" y="1545"/>
                </a:cubicBezTo>
                <a:close/>
                <a:moveTo>
                  <a:pt x="1547" y="1147"/>
                </a:moveTo>
                <a:cubicBezTo>
                  <a:pt x="1547" y="1137"/>
                  <a:pt x="1539" y="1129"/>
                  <a:pt x="1530" y="1129"/>
                </a:cubicBezTo>
                <a:cubicBezTo>
                  <a:pt x="1520" y="1129"/>
                  <a:pt x="1513" y="1137"/>
                  <a:pt x="1513" y="1146"/>
                </a:cubicBezTo>
                <a:cubicBezTo>
                  <a:pt x="1512" y="1156"/>
                  <a:pt x="1520" y="1164"/>
                  <a:pt x="1530" y="1164"/>
                </a:cubicBezTo>
                <a:cubicBezTo>
                  <a:pt x="1539" y="1164"/>
                  <a:pt x="1547" y="1156"/>
                  <a:pt x="1547" y="1147"/>
                </a:cubicBezTo>
                <a:close/>
                <a:moveTo>
                  <a:pt x="1056" y="1561"/>
                </a:moveTo>
                <a:cubicBezTo>
                  <a:pt x="1066" y="1561"/>
                  <a:pt x="1074" y="1554"/>
                  <a:pt x="1073" y="1544"/>
                </a:cubicBezTo>
                <a:cubicBezTo>
                  <a:pt x="1073" y="1534"/>
                  <a:pt x="1065" y="1527"/>
                  <a:pt x="1056" y="1527"/>
                </a:cubicBezTo>
                <a:cubicBezTo>
                  <a:pt x="1047" y="1527"/>
                  <a:pt x="1039" y="1535"/>
                  <a:pt x="1039" y="1544"/>
                </a:cubicBezTo>
                <a:cubicBezTo>
                  <a:pt x="1039" y="1554"/>
                  <a:pt x="1047" y="1561"/>
                  <a:pt x="1056" y="1561"/>
                </a:cubicBezTo>
                <a:close/>
                <a:moveTo>
                  <a:pt x="324" y="1168"/>
                </a:moveTo>
                <a:cubicBezTo>
                  <a:pt x="333" y="1168"/>
                  <a:pt x="341" y="1160"/>
                  <a:pt x="341" y="1151"/>
                </a:cubicBezTo>
                <a:cubicBezTo>
                  <a:pt x="341" y="1141"/>
                  <a:pt x="333" y="1134"/>
                  <a:pt x="324" y="1134"/>
                </a:cubicBezTo>
                <a:cubicBezTo>
                  <a:pt x="314" y="1134"/>
                  <a:pt x="307" y="1141"/>
                  <a:pt x="307" y="1151"/>
                </a:cubicBezTo>
                <a:cubicBezTo>
                  <a:pt x="307" y="1161"/>
                  <a:pt x="315" y="1168"/>
                  <a:pt x="324" y="1168"/>
                </a:cubicBezTo>
                <a:close/>
                <a:moveTo>
                  <a:pt x="1303" y="416"/>
                </a:moveTo>
                <a:cubicBezTo>
                  <a:pt x="1303" y="426"/>
                  <a:pt x="1310" y="433"/>
                  <a:pt x="1320" y="433"/>
                </a:cubicBezTo>
                <a:cubicBezTo>
                  <a:pt x="1329" y="434"/>
                  <a:pt x="1337" y="426"/>
                  <a:pt x="1337" y="416"/>
                </a:cubicBezTo>
                <a:cubicBezTo>
                  <a:pt x="1337" y="407"/>
                  <a:pt x="1329" y="399"/>
                  <a:pt x="1320" y="399"/>
                </a:cubicBezTo>
                <a:cubicBezTo>
                  <a:pt x="1311" y="399"/>
                  <a:pt x="1303" y="407"/>
                  <a:pt x="1303" y="416"/>
                </a:cubicBezTo>
                <a:close/>
                <a:moveTo>
                  <a:pt x="1330" y="1430"/>
                </a:moveTo>
                <a:cubicBezTo>
                  <a:pt x="1330" y="1420"/>
                  <a:pt x="1322" y="1412"/>
                  <a:pt x="1313" y="1413"/>
                </a:cubicBezTo>
                <a:cubicBezTo>
                  <a:pt x="1304" y="1413"/>
                  <a:pt x="1296" y="1420"/>
                  <a:pt x="1296" y="1430"/>
                </a:cubicBezTo>
                <a:cubicBezTo>
                  <a:pt x="1296" y="1439"/>
                  <a:pt x="1303" y="1447"/>
                  <a:pt x="1313" y="1447"/>
                </a:cubicBezTo>
                <a:cubicBezTo>
                  <a:pt x="1323" y="1447"/>
                  <a:pt x="1330" y="1439"/>
                  <a:pt x="1330" y="1430"/>
                </a:cubicBezTo>
                <a:close/>
                <a:moveTo>
                  <a:pt x="1057" y="266"/>
                </a:moveTo>
                <a:cubicBezTo>
                  <a:pt x="1048" y="266"/>
                  <a:pt x="1040" y="274"/>
                  <a:pt x="1040" y="283"/>
                </a:cubicBezTo>
                <a:cubicBezTo>
                  <a:pt x="1040" y="293"/>
                  <a:pt x="1047" y="300"/>
                  <a:pt x="1057" y="300"/>
                </a:cubicBezTo>
                <a:cubicBezTo>
                  <a:pt x="1067" y="300"/>
                  <a:pt x="1075" y="293"/>
                  <a:pt x="1075" y="283"/>
                </a:cubicBezTo>
                <a:cubicBezTo>
                  <a:pt x="1075" y="274"/>
                  <a:pt x="1066" y="266"/>
                  <a:pt x="1057" y="266"/>
                </a:cubicBezTo>
                <a:close/>
                <a:moveTo>
                  <a:pt x="918" y="1577"/>
                </a:moveTo>
                <a:cubicBezTo>
                  <a:pt x="928" y="1577"/>
                  <a:pt x="935" y="1569"/>
                  <a:pt x="935" y="1559"/>
                </a:cubicBezTo>
                <a:cubicBezTo>
                  <a:pt x="935" y="1550"/>
                  <a:pt x="927" y="1542"/>
                  <a:pt x="918" y="1542"/>
                </a:cubicBezTo>
                <a:cubicBezTo>
                  <a:pt x="909" y="1543"/>
                  <a:pt x="901" y="1550"/>
                  <a:pt x="901" y="1559"/>
                </a:cubicBezTo>
                <a:cubicBezTo>
                  <a:pt x="901" y="1569"/>
                  <a:pt x="909" y="1577"/>
                  <a:pt x="918" y="1577"/>
                </a:cubicBezTo>
                <a:close/>
                <a:moveTo>
                  <a:pt x="267" y="983"/>
                </a:moveTo>
                <a:cubicBezTo>
                  <a:pt x="266" y="992"/>
                  <a:pt x="274" y="1000"/>
                  <a:pt x="284" y="1000"/>
                </a:cubicBezTo>
                <a:cubicBezTo>
                  <a:pt x="293" y="1000"/>
                  <a:pt x="301" y="993"/>
                  <a:pt x="301" y="983"/>
                </a:cubicBezTo>
                <a:cubicBezTo>
                  <a:pt x="301" y="973"/>
                  <a:pt x="293" y="966"/>
                  <a:pt x="284" y="966"/>
                </a:cubicBezTo>
                <a:cubicBezTo>
                  <a:pt x="275" y="965"/>
                  <a:pt x="267" y="973"/>
                  <a:pt x="267" y="983"/>
                </a:cubicBezTo>
                <a:close/>
                <a:moveTo>
                  <a:pt x="932" y="274"/>
                </a:moveTo>
                <a:cubicBezTo>
                  <a:pt x="932" y="283"/>
                  <a:pt x="940" y="291"/>
                  <a:pt x="949" y="291"/>
                </a:cubicBezTo>
                <a:cubicBezTo>
                  <a:pt x="959" y="291"/>
                  <a:pt x="966" y="283"/>
                  <a:pt x="966" y="274"/>
                </a:cubicBezTo>
                <a:cubicBezTo>
                  <a:pt x="966" y="264"/>
                  <a:pt x="958" y="257"/>
                  <a:pt x="948" y="257"/>
                </a:cubicBezTo>
                <a:cubicBezTo>
                  <a:pt x="939" y="257"/>
                  <a:pt x="932" y="265"/>
                  <a:pt x="932" y="274"/>
                </a:cubicBezTo>
                <a:close/>
                <a:moveTo>
                  <a:pt x="894" y="252"/>
                </a:moveTo>
                <a:cubicBezTo>
                  <a:pt x="885" y="252"/>
                  <a:pt x="877" y="259"/>
                  <a:pt x="877" y="269"/>
                </a:cubicBezTo>
                <a:cubicBezTo>
                  <a:pt x="877" y="278"/>
                  <a:pt x="885" y="286"/>
                  <a:pt x="895" y="286"/>
                </a:cubicBezTo>
                <a:cubicBezTo>
                  <a:pt x="904" y="286"/>
                  <a:pt x="911" y="278"/>
                  <a:pt x="911" y="269"/>
                </a:cubicBezTo>
                <a:cubicBezTo>
                  <a:pt x="912" y="259"/>
                  <a:pt x="904" y="252"/>
                  <a:pt x="894" y="252"/>
                </a:cubicBezTo>
                <a:close/>
                <a:moveTo>
                  <a:pt x="613" y="337"/>
                </a:moveTo>
                <a:cubicBezTo>
                  <a:pt x="603" y="337"/>
                  <a:pt x="596" y="345"/>
                  <a:pt x="596" y="354"/>
                </a:cubicBezTo>
                <a:cubicBezTo>
                  <a:pt x="596" y="364"/>
                  <a:pt x="604" y="372"/>
                  <a:pt x="613" y="371"/>
                </a:cubicBezTo>
                <a:cubicBezTo>
                  <a:pt x="623" y="371"/>
                  <a:pt x="630" y="364"/>
                  <a:pt x="630" y="354"/>
                </a:cubicBezTo>
                <a:cubicBezTo>
                  <a:pt x="630" y="345"/>
                  <a:pt x="623" y="337"/>
                  <a:pt x="613" y="337"/>
                </a:cubicBezTo>
                <a:close/>
                <a:moveTo>
                  <a:pt x="597" y="1493"/>
                </a:moveTo>
                <a:cubicBezTo>
                  <a:pt x="607" y="1493"/>
                  <a:pt x="614" y="1485"/>
                  <a:pt x="614" y="1476"/>
                </a:cubicBezTo>
                <a:cubicBezTo>
                  <a:pt x="614" y="1466"/>
                  <a:pt x="606" y="1459"/>
                  <a:pt x="597" y="1459"/>
                </a:cubicBezTo>
                <a:cubicBezTo>
                  <a:pt x="587" y="1459"/>
                  <a:pt x="580" y="1466"/>
                  <a:pt x="580" y="1476"/>
                </a:cubicBezTo>
                <a:cubicBezTo>
                  <a:pt x="580" y="1486"/>
                  <a:pt x="587" y="1493"/>
                  <a:pt x="597" y="1493"/>
                </a:cubicBezTo>
                <a:close/>
                <a:moveTo>
                  <a:pt x="810" y="1568"/>
                </a:moveTo>
                <a:cubicBezTo>
                  <a:pt x="819" y="1567"/>
                  <a:pt x="827" y="1560"/>
                  <a:pt x="827" y="1551"/>
                </a:cubicBezTo>
                <a:cubicBezTo>
                  <a:pt x="828" y="1541"/>
                  <a:pt x="820" y="1533"/>
                  <a:pt x="810" y="1533"/>
                </a:cubicBezTo>
                <a:cubicBezTo>
                  <a:pt x="800" y="1533"/>
                  <a:pt x="793" y="1540"/>
                  <a:pt x="793" y="1550"/>
                </a:cubicBezTo>
                <a:cubicBezTo>
                  <a:pt x="793" y="1560"/>
                  <a:pt x="801" y="1568"/>
                  <a:pt x="810" y="1568"/>
                </a:cubicBezTo>
                <a:close/>
                <a:moveTo>
                  <a:pt x="1535" y="1110"/>
                </a:moveTo>
                <a:cubicBezTo>
                  <a:pt x="1544" y="1110"/>
                  <a:pt x="1552" y="1102"/>
                  <a:pt x="1552" y="1092"/>
                </a:cubicBezTo>
                <a:cubicBezTo>
                  <a:pt x="1552" y="1083"/>
                  <a:pt x="1544" y="1076"/>
                  <a:pt x="1535" y="1076"/>
                </a:cubicBezTo>
                <a:cubicBezTo>
                  <a:pt x="1525" y="1076"/>
                  <a:pt x="1518" y="1083"/>
                  <a:pt x="1518" y="1093"/>
                </a:cubicBezTo>
                <a:cubicBezTo>
                  <a:pt x="1518" y="1103"/>
                  <a:pt x="1526" y="1110"/>
                  <a:pt x="1535" y="1110"/>
                </a:cubicBezTo>
                <a:close/>
                <a:moveTo>
                  <a:pt x="444" y="1370"/>
                </a:moveTo>
                <a:cubicBezTo>
                  <a:pt x="453" y="1370"/>
                  <a:pt x="461" y="1362"/>
                  <a:pt x="461" y="1353"/>
                </a:cubicBezTo>
                <a:cubicBezTo>
                  <a:pt x="460" y="1344"/>
                  <a:pt x="453" y="1336"/>
                  <a:pt x="443" y="1336"/>
                </a:cubicBezTo>
                <a:cubicBezTo>
                  <a:pt x="434" y="1336"/>
                  <a:pt x="426" y="1343"/>
                  <a:pt x="426" y="1353"/>
                </a:cubicBezTo>
                <a:cubicBezTo>
                  <a:pt x="426" y="1363"/>
                  <a:pt x="434" y="1370"/>
                  <a:pt x="444" y="1370"/>
                </a:cubicBezTo>
                <a:close/>
                <a:moveTo>
                  <a:pt x="693" y="1511"/>
                </a:moveTo>
                <a:cubicBezTo>
                  <a:pt x="693" y="1501"/>
                  <a:pt x="686" y="1494"/>
                  <a:pt x="676" y="1494"/>
                </a:cubicBezTo>
                <a:cubicBezTo>
                  <a:pt x="666" y="1494"/>
                  <a:pt x="659" y="1501"/>
                  <a:pt x="659" y="1511"/>
                </a:cubicBezTo>
                <a:cubicBezTo>
                  <a:pt x="659" y="1520"/>
                  <a:pt x="667" y="1528"/>
                  <a:pt x="676" y="1528"/>
                </a:cubicBezTo>
                <a:cubicBezTo>
                  <a:pt x="685" y="1528"/>
                  <a:pt x="693" y="1521"/>
                  <a:pt x="693" y="1511"/>
                </a:cubicBezTo>
                <a:close/>
                <a:moveTo>
                  <a:pt x="1140" y="1541"/>
                </a:moveTo>
                <a:cubicBezTo>
                  <a:pt x="1150" y="1541"/>
                  <a:pt x="1158" y="1534"/>
                  <a:pt x="1158" y="1524"/>
                </a:cubicBezTo>
                <a:cubicBezTo>
                  <a:pt x="1158" y="1515"/>
                  <a:pt x="1150" y="1507"/>
                  <a:pt x="1141" y="1507"/>
                </a:cubicBezTo>
                <a:cubicBezTo>
                  <a:pt x="1132" y="1507"/>
                  <a:pt x="1124" y="1514"/>
                  <a:pt x="1124" y="1523"/>
                </a:cubicBezTo>
                <a:cubicBezTo>
                  <a:pt x="1124" y="1533"/>
                  <a:pt x="1131" y="1541"/>
                  <a:pt x="1140" y="1541"/>
                </a:cubicBezTo>
                <a:close/>
                <a:moveTo>
                  <a:pt x="1343" y="1421"/>
                </a:moveTo>
                <a:cubicBezTo>
                  <a:pt x="1353" y="1421"/>
                  <a:pt x="1360" y="1414"/>
                  <a:pt x="1360" y="1404"/>
                </a:cubicBezTo>
                <a:cubicBezTo>
                  <a:pt x="1360" y="1394"/>
                  <a:pt x="1352" y="1387"/>
                  <a:pt x="1343" y="1387"/>
                </a:cubicBezTo>
                <a:cubicBezTo>
                  <a:pt x="1333" y="1387"/>
                  <a:pt x="1326" y="1395"/>
                  <a:pt x="1326" y="1404"/>
                </a:cubicBezTo>
                <a:cubicBezTo>
                  <a:pt x="1326" y="1414"/>
                  <a:pt x="1333" y="1421"/>
                  <a:pt x="1343" y="1421"/>
                </a:cubicBezTo>
                <a:close/>
                <a:moveTo>
                  <a:pt x="1003" y="262"/>
                </a:moveTo>
                <a:cubicBezTo>
                  <a:pt x="994" y="262"/>
                  <a:pt x="986" y="270"/>
                  <a:pt x="986" y="279"/>
                </a:cubicBezTo>
                <a:cubicBezTo>
                  <a:pt x="986" y="288"/>
                  <a:pt x="994" y="296"/>
                  <a:pt x="1003" y="296"/>
                </a:cubicBezTo>
                <a:cubicBezTo>
                  <a:pt x="1013" y="297"/>
                  <a:pt x="1021" y="289"/>
                  <a:pt x="1021" y="279"/>
                </a:cubicBezTo>
                <a:cubicBezTo>
                  <a:pt x="1021" y="269"/>
                  <a:pt x="1013" y="262"/>
                  <a:pt x="1003" y="262"/>
                </a:cubicBezTo>
                <a:close/>
                <a:moveTo>
                  <a:pt x="1494" y="606"/>
                </a:moveTo>
                <a:cubicBezTo>
                  <a:pt x="1485" y="605"/>
                  <a:pt x="1477" y="613"/>
                  <a:pt x="1477" y="623"/>
                </a:cubicBezTo>
                <a:cubicBezTo>
                  <a:pt x="1477" y="633"/>
                  <a:pt x="1484" y="640"/>
                  <a:pt x="1494" y="640"/>
                </a:cubicBezTo>
                <a:cubicBezTo>
                  <a:pt x="1504" y="640"/>
                  <a:pt x="1511" y="632"/>
                  <a:pt x="1511" y="623"/>
                </a:cubicBezTo>
                <a:cubicBezTo>
                  <a:pt x="1511" y="613"/>
                  <a:pt x="1503" y="606"/>
                  <a:pt x="1494" y="606"/>
                </a:cubicBezTo>
                <a:close/>
                <a:moveTo>
                  <a:pt x="1373" y="1397"/>
                </a:moveTo>
                <a:cubicBezTo>
                  <a:pt x="1382" y="1397"/>
                  <a:pt x="1390" y="1389"/>
                  <a:pt x="1390" y="1380"/>
                </a:cubicBezTo>
                <a:cubicBezTo>
                  <a:pt x="1390" y="1370"/>
                  <a:pt x="1383" y="1363"/>
                  <a:pt x="1373" y="1363"/>
                </a:cubicBezTo>
                <a:cubicBezTo>
                  <a:pt x="1364" y="1362"/>
                  <a:pt x="1356" y="1369"/>
                  <a:pt x="1356" y="1379"/>
                </a:cubicBezTo>
                <a:cubicBezTo>
                  <a:pt x="1356" y="1389"/>
                  <a:pt x="1363" y="1397"/>
                  <a:pt x="1373" y="1397"/>
                </a:cubicBezTo>
                <a:close/>
                <a:moveTo>
                  <a:pt x="1556" y="736"/>
                </a:moveTo>
                <a:cubicBezTo>
                  <a:pt x="1555" y="727"/>
                  <a:pt x="1548" y="719"/>
                  <a:pt x="1539" y="719"/>
                </a:cubicBezTo>
                <a:cubicBezTo>
                  <a:pt x="1529" y="719"/>
                  <a:pt x="1521" y="726"/>
                  <a:pt x="1521" y="736"/>
                </a:cubicBezTo>
                <a:cubicBezTo>
                  <a:pt x="1521" y="746"/>
                  <a:pt x="1529" y="754"/>
                  <a:pt x="1538" y="754"/>
                </a:cubicBezTo>
                <a:cubicBezTo>
                  <a:pt x="1548" y="754"/>
                  <a:pt x="1556" y="745"/>
                  <a:pt x="1556" y="736"/>
                </a:cubicBezTo>
                <a:close/>
                <a:moveTo>
                  <a:pt x="1466" y="1268"/>
                </a:moveTo>
                <a:cubicBezTo>
                  <a:pt x="1476" y="1268"/>
                  <a:pt x="1483" y="1260"/>
                  <a:pt x="1483" y="1250"/>
                </a:cubicBezTo>
                <a:cubicBezTo>
                  <a:pt x="1482" y="1241"/>
                  <a:pt x="1475" y="1234"/>
                  <a:pt x="1466" y="1234"/>
                </a:cubicBezTo>
                <a:cubicBezTo>
                  <a:pt x="1456" y="1234"/>
                  <a:pt x="1448" y="1242"/>
                  <a:pt x="1449" y="1251"/>
                </a:cubicBezTo>
                <a:cubicBezTo>
                  <a:pt x="1449" y="1260"/>
                  <a:pt x="1457" y="1268"/>
                  <a:pt x="1466" y="1268"/>
                </a:cubicBezTo>
                <a:close/>
                <a:moveTo>
                  <a:pt x="324" y="632"/>
                </a:moveTo>
                <a:cubicBezTo>
                  <a:pt x="324" y="641"/>
                  <a:pt x="332" y="649"/>
                  <a:pt x="341" y="650"/>
                </a:cubicBezTo>
                <a:cubicBezTo>
                  <a:pt x="351" y="650"/>
                  <a:pt x="359" y="642"/>
                  <a:pt x="359" y="632"/>
                </a:cubicBezTo>
                <a:cubicBezTo>
                  <a:pt x="359" y="622"/>
                  <a:pt x="351" y="615"/>
                  <a:pt x="342" y="615"/>
                </a:cubicBezTo>
                <a:cubicBezTo>
                  <a:pt x="332" y="615"/>
                  <a:pt x="325" y="623"/>
                  <a:pt x="324" y="632"/>
                </a:cubicBezTo>
                <a:close/>
                <a:moveTo>
                  <a:pt x="1559" y="804"/>
                </a:moveTo>
                <a:cubicBezTo>
                  <a:pt x="1550" y="803"/>
                  <a:pt x="1542" y="811"/>
                  <a:pt x="1542" y="820"/>
                </a:cubicBezTo>
                <a:cubicBezTo>
                  <a:pt x="1541" y="830"/>
                  <a:pt x="1549" y="838"/>
                  <a:pt x="1558" y="838"/>
                </a:cubicBezTo>
                <a:cubicBezTo>
                  <a:pt x="1568" y="838"/>
                  <a:pt x="1576" y="831"/>
                  <a:pt x="1576" y="821"/>
                </a:cubicBezTo>
                <a:cubicBezTo>
                  <a:pt x="1576" y="812"/>
                  <a:pt x="1568" y="804"/>
                  <a:pt x="1559" y="804"/>
                </a:cubicBezTo>
                <a:close/>
                <a:moveTo>
                  <a:pt x="406" y="511"/>
                </a:moveTo>
                <a:cubicBezTo>
                  <a:pt x="396" y="511"/>
                  <a:pt x="389" y="518"/>
                  <a:pt x="389" y="528"/>
                </a:cubicBezTo>
                <a:cubicBezTo>
                  <a:pt x="389" y="538"/>
                  <a:pt x="396" y="546"/>
                  <a:pt x="406" y="545"/>
                </a:cubicBezTo>
                <a:cubicBezTo>
                  <a:pt x="415" y="545"/>
                  <a:pt x="423" y="537"/>
                  <a:pt x="423" y="528"/>
                </a:cubicBezTo>
                <a:cubicBezTo>
                  <a:pt x="423" y="518"/>
                  <a:pt x="415" y="511"/>
                  <a:pt x="406" y="511"/>
                </a:cubicBezTo>
                <a:close/>
                <a:moveTo>
                  <a:pt x="436" y="1324"/>
                </a:moveTo>
                <a:cubicBezTo>
                  <a:pt x="436" y="1315"/>
                  <a:pt x="428" y="1307"/>
                  <a:pt x="418" y="1307"/>
                </a:cubicBezTo>
                <a:cubicBezTo>
                  <a:pt x="409" y="1307"/>
                  <a:pt x="401" y="1315"/>
                  <a:pt x="401" y="1324"/>
                </a:cubicBezTo>
                <a:cubicBezTo>
                  <a:pt x="401" y="1334"/>
                  <a:pt x="409" y="1341"/>
                  <a:pt x="418" y="1341"/>
                </a:cubicBezTo>
                <a:cubicBezTo>
                  <a:pt x="428" y="1341"/>
                  <a:pt x="436" y="1334"/>
                  <a:pt x="436" y="1324"/>
                </a:cubicBezTo>
                <a:close/>
                <a:moveTo>
                  <a:pt x="863" y="1572"/>
                </a:moveTo>
                <a:cubicBezTo>
                  <a:pt x="873" y="1572"/>
                  <a:pt x="881" y="1564"/>
                  <a:pt x="881" y="1554"/>
                </a:cubicBezTo>
                <a:cubicBezTo>
                  <a:pt x="881" y="1545"/>
                  <a:pt x="873" y="1537"/>
                  <a:pt x="863" y="1537"/>
                </a:cubicBezTo>
                <a:cubicBezTo>
                  <a:pt x="854" y="1537"/>
                  <a:pt x="847" y="1545"/>
                  <a:pt x="846" y="1554"/>
                </a:cubicBezTo>
                <a:cubicBezTo>
                  <a:pt x="846" y="1564"/>
                  <a:pt x="854" y="1571"/>
                  <a:pt x="863" y="1572"/>
                </a:cubicBezTo>
                <a:close/>
                <a:moveTo>
                  <a:pt x="290" y="711"/>
                </a:moveTo>
                <a:cubicBezTo>
                  <a:pt x="290" y="720"/>
                  <a:pt x="298" y="728"/>
                  <a:pt x="307" y="728"/>
                </a:cubicBezTo>
                <a:cubicBezTo>
                  <a:pt x="317" y="728"/>
                  <a:pt x="325" y="721"/>
                  <a:pt x="325" y="711"/>
                </a:cubicBezTo>
                <a:cubicBezTo>
                  <a:pt x="325" y="701"/>
                  <a:pt x="318" y="694"/>
                  <a:pt x="308" y="694"/>
                </a:cubicBezTo>
                <a:cubicBezTo>
                  <a:pt x="298" y="694"/>
                  <a:pt x="290" y="701"/>
                  <a:pt x="290" y="711"/>
                </a:cubicBezTo>
                <a:close/>
                <a:moveTo>
                  <a:pt x="726" y="292"/>
                </a:moveTo>
                <a:cubicBezTo>
                  <a:pt x="717" y="292"/>
                  <a:pt x="709" y="300"/>
                  <a:pt x="709" y="309"/>
                </a:cubicBezTo>
                <a:cubicBezTo>
                  <a:pt x="710" y="319"/>
                  <a:pt x="717" y="326"/>
                  <a:pt x="726" y="326"/>
                </a:cubicBezTo>
                <a:cubicBezTo>
                  <a:pt x="736" y="326"/>
                  <a:pt x="743" y="318"/>
                  <a:pt x="744" y="309"/>
                </a:cubicBezTo>
                <a:cubicBezTo>
                  <a:pt x="744" y="300"/>
                  <a:pt x="736" y="292"/>
                  <a:pt x="726" y="292"/>
                </a:cubicBezTo>
                <a:close/>
                <a:moveTo>
                  <a:pt x="583" y="362"/>
                </a:moveTo>
                <a:cubicBezTo>
                  <a:pt x="574" y="362"/>
                  <a:pt x="566" y="370"/>
                  <a:pt x="566" y="379"/>
                </a:cubicBezTo>
                <a:cubicBezTo>
                  <a:pt x="566" y="389"/>
                  <a:pt x="574" y="396"/>
                  <a:pt x="584" y="396"/>
                </a:cubicBezTo>
                <a:cubicBezTo>
                  <a:pt x="593" y="396"/>
                  <a:pt x="600" y="388"/>
                  <a:pt x="600" y="379"/>
                </a:cubicBezTo>
                <a:cubicBezTo>
                  <a:pt x="600" y="370"/>
                  <a:pt x="592" y="361"/>
                  <a:pt x="583" y="362"/>
                </a:cubicBezTo>
                <a:close/>
                <a:moveTo>
                  <a:pt x="1517" y="1174"/>
                </a:moveTo>
                <a:cubicBezTo>
                  <a:pt x="1517" y="1164"/>
                  <a:pt x="1510" y="1156"/>
                  <a:pt x="1501" y="1155"/>
                </a:cubicBezTo>
                <a:cubicBezTo>
                  <a:pt x="1492" y="1155"/>
                  <a:pt x="1483" y="1162"/>
                  <a:pt x="1483" y="1172"/>
                </a:cubicBezTo>
                <a:cubicBezTo>
                  <a:pt x="1482" y="1181"/>
                  <a:pt x="1490" y="1189"/>
                  <a:pt x="1499" y="1189"/>
                </a:cubicBezTo>
                <a:cubicBezTo>
                  <a:pt x="1508" y="1190"/>
                  <a:pt x="1516" y="1183"/>
                  <a:pt x="1517" y="1174"/>
                </a:cubicBezTo>
                <a:close/>
                <a:moveTo>
                  <a:pt x="418" y="504"/>
                </a:moveTo>
                <a:cubicBezTo>
                  <a:pt x="418" y="513"/>
                  <a:pt x="426" y="521"/>
                  <a:pt x="436" y="520"/>
                </a:cubicBezTo>
                <a:cubicBezTo>
                  <a:pt x="446" y="520"/>
                  <a:pt x="453" y="513"/>
                  <a:pt x="453" y="503"/>
                </a:cubicBezTo>
                <a:cubicBezTo>
                  <a:pt x="452" y="494"/>
                  <a:pt x="445" y="486"/>
                  <a:pt x="436" y="486"/>
                </a:cubicBezTo>
                <a:cubicBezTo>
                  <a:pt x="427" y="486"/>
                  <a:pt x="418" y="494"/>
                  <a:pt x="418" y="504"/>
                </a:cubicBezTo>
                <a:close/>
                <a:moveTo>
                  <a:pt x="794" y="289"/>
                </a:moveTo>
                <a:cubicBezTo>
                  <a:pt x="794" y="299"/>
                  <a:pt x="802" y="307"/>
                  <a:pt x="811" y="306"/>
                </a:cubicBezTo>
                <a:cubicBezTo>
                  <a:pt x="821" y="306"/>
                  <a:pt x="828" y="298"/>
                  <a:pt x="828" y="289"/>
                </a:cubicBezTo>
                <a:cubicBezTo>
                  <a:pt x="827" y="279"/>
                  <a:pt x="820" y="272"/>
                  <a:pt x="810" y="272"/>
                </a:cubicBezTo>
                <a:cubicBezTo>
                  <a:pt x="801" y="272"/>
                  <a:pt x="794" y="280"/>
                  <a:pt x="794" y="289"/>
                </a:cubicBezTo>
                <a:close/>
                <a:moveTo>
                  <a:pt x="304" y="783"/>
                </a:moveTo>
                <a:cubicBezTo>
                  <a:pt x="313" y="782"/>
                  <a:pt x="320" y="774"/>
                  <a:pt x="321" y="765"/>
                </a:cubicBezTo>
                <a:cubicBezTo>
                  <a:pt x="321" y="756"/>
                  <a:pt x="313" y="748"/>
                  <a:pt x="303" y="748"/>
                </a:cubicBezTo>
                <a:cubicBezTo>
                  <a:pt x="294" y="749"/>
                  <a:pt x="287" y="756"/>
                  <a:pt x="286" y="765"/>
                </a:cubicBezTo>
                <a:cubicBezTo>
                  <a:pt x="286" y="775"/>
                  <a:pt x="294" y="783"/>
                  <a:pt x="304" y="783"/>
                </a:cubicBezTo>
                <a:close/>
                <a:moveTo>
                  <a:pt x="1468" y="577"/>
                </a:moveTo>
                <a:cubicBezTo>
                  <a:pt x="1458" y="577"/>
                  <a:pt x="1451" y="585"/>
                  <a:pt x="1451" y="595"/>
                </a:cubicBezTo>
                <a:cubicBezTo>
                  <a:pt x="1452" y="604"/>
                  <a:pt x="1459" y="611"/>
                  <a:pt x="1469" y="611"/>
                </a:cubicBezTo>
                <a:cubicBezTo>
                  <a:pt x="1478" y="611"/>
                  <a:pt x="1485" y="603"/>
                  <a:pt x="1486" y="594"/>
                </a:cubicBezTo>
                <a:cubicBezTo>
                  <a:pt x="1486" y="585"/>
                  <a:pt x="1477" y="576"/>
                  <a:pt x="1468" y="577"/>
                </a:cubicBezTo>
                <a:close/>
                <a:moveTo>
                  <a:pt x="1345" y="428"/>
                </a:moveTo>
                <a:cubicBezTo>
                  <a:pt x="1336" y="428"/>
                  <a:pt x="1327" y="436"/>
                  <a:pt x="1328" y="446"/>
                </a:cubicBezTo>
                <a:cubicBezTo>
                  <a:pt x="1328" y="455"/>
                  <a:pt x="1335" y="462"/>
                  <a:pt x="1345" y="462"/>
                </a:cubicBezTo>
                <a:cubicBezTo>
                  <a:pt x="1354" y="462"/>
                  <a:pt x="1362" y="455"/>
                  <a:pt x="1362" y="445"/>
                </a:cubicBezTo>
                <a:cubicBezTo>
                  <a:pt x="1361" y="436"/>
                  <a:pt x="1354" y="428"/>
                  <a:pt x="1345" y="428"/>
                </a:cubicBezTo>
                <a:close/>
                <a:moveTo>
                  <a:pt x="1216" y="335"/>
                </a:moveTo>
                <a:cubicBezTo>
                  <a:pt x="1207" y="335"/>
                  <a:pt x="1199" y="342"/>
                  <a:pt x="1199" y="352"/>
                </a:cubicBezTo>
                <a:cubicBezTo>
                  <a:pt x="1199" y="362"/>
                  <a:pt x="1206" y="370"/>
                  <a:pt x="1216" y="370"/>
                </a:cubicBezTo>
                <a:cubicBezTo>
                  <a:pt x="1225" y="370"/>
                  <a:pt x="1233" y="362"/>
                  <a:pt x="1233" y="352"/>
                </a:cubicBezTo>
                <a:cubicBezTo>
                  <a:pt x="1233" y="343"/>
                  <a:pt x="1225" y="336"/>
                  <a:pt x="1216" y="335"/>
                </a:cubicBezTo>
                <a:close/>
                <a:moveTo>
                  <a:pt x="572" y="1464"/>
                </a:moveTo>
                <a:cubicBezTo>
                  <a:pt x="582" y="1464"/>
                  <a:pt x="589" y="1456"/>
                  <a:pt x="589" y="1447"/>
                </a:cubicBezTo>
                <a:cubicBezTo>
                  <a:pt x="589" y="1438"/>
                  <a:pt x="582" y="1430"/>
                  <a:pt x="572" y="1430"/>
                </a:cubicBezTo>
                <a:cubicBezTo>
                  <a:pt x="563" y="1430"/>
                  <a:pt x="555" y="1438"/>
                  <a:pt x="555" y="1447"/>
                </a:cubicBezTo>
                <a:cubicBezTo>
                  <a:pt x="555" y="1457"/>
                  <a:pt x="563" y="1464"/>
                  <a:pt x="572" y="1464"/>
                </a:cubicBezTo>
                <a:close/>
                <a:moveTo>
                  <a:pt x="304" y="1085"/>
                </a:moveTo>
                <a:cubicBezTo>
                  <a:pt x="313" y="1085"/>
                  <a:pt x="321" y="1077"/>
                  <a:pt x="321" y="1068"/>
                </a:cubicBezTo>
                <a:cubicBezTo>
                  <a:pt x="321" y="1058"/>
                  <a:pt x="315" y="1051"/>
                  <a:pt x="305" y="1050"/>
                </a:cubicBezTo>
                <a:cubicBezTo>
                  <a:pt x="295" y="1050"/>
                  <a:pt x="287" y="1057"/>
                  <a:pt x="287" y="1067"/>
                </a:cubicBezTo>
                <a:cubicBezTo>
                  <a:pt x="287" y="1076"/>
                  <a:pt x="295" y="1084"/>
                  <a:pt x="304" y="1085"/>
                </a:cubicBezTo>
                <a:close/>
                <a:moveTo>
                  <a:pt x="1187" y="1499"/>
                </a:moveTo>
                <a:cubicBezTo>
                  <a:pt x="1187" y="1490"/>
                  <a:pt x="1180" y="1482"/>
                  <a:pt x="1170" y="1482"/>
                </a:cubicBezTo>
                <a:cubicBezTo>
                  <a:pt x="1160" y="1482"/>
                  <a:pt x="1153" y="1489"/>
                  <a:pt x="1153" y="1499"/>
                </a:cubicBezTo>
                <a:cubicBezTo>
                  <a:pt x="1153" y="1508"/>
                  <a:pt x="1160" y="1516"/>
                  <a:pt x="1169" y="1516"/>
                </a:cubicBezTo>
                <a:cubicBezTo>
                  <a:pt x="1179" y="1516"/>
                  <a:pt x="1187" y="1508"/>
                  <a:pt x="1187" y="1499"/>
                </a:cubicBezTo>
                <a:close/>
                <a:moveTo>
                  <a:pt x="1119" y="318"/>
                </a:moveTo>
                <a:cubicBezTo>
                  <a:pt x="1119" y="327"/>
                  <a:pt x="1127" y="335"/>
                  <a:pt x="1137" y="335"/>
                </a:cubicBezTo>
                <a:cubicBezTo>
                  <a:pt x="1146" y="335"/>
                  <a:pt x="1153" y="328"/>
                  <a:pt x="1153" y="319"/>
                </a:cubicBezTo>
                <a:cubicBezTo>
                  <a:pt x="1154" y="309"/>
                  <a:pt x="1147" y="302"/>
                  <a:pt x="1137" y="301"/>
                </a:cubicBezTo>
                <a:cubicBezTo>
                  <a:pt x="1128" y="301"/>
                  <a:pt x="1120" y="308"/>
                  <a:pt x="1119" y="318"/>
                </a:cubicBezTo>
                <a:close/>
                <a:moveTo>
                  <a:pt x="1571" y="876"/>
                </a:moveTo>
                <a:cubicBezTo>
                  <a:pt x="1571" y="866"/>
                  <a:pt x="1563" y="858"/>
                  <a:pt x="1554" y="858"/>
                </a:cubicBezTo>
                <a:cubicBezTo>
                  <a:pt x="1544" y="858"/>
                  <a:pt x="1536" y="866"/>
                  <a:pt x="1537" y="876"/>
                </a:cubicBezTo>
                <a:cubicBezTo>
                  <a:pt x="1537" y="885"/>
                  <a:pt x="1544" y="892"/>
                  <a:pt x="1554" y="892"/>
                </a:cubicBezTo>
                <a:cubicBezTo>
                  <a:pt x="1563" y="892"/>
                  <a:pt x="1571" y="885"/>
                  <a:pt x="1571" y="876"/>
                </a:cubicBezTo>
                <a:close/>
                <a:moveTo>
                  <a:pt x="1556" y="1039"/>
                </a:moveTo>
                <a:cubicBezTo>
                  <a:pt x="1556" y="1029"/>
                  <a:pt x="1549" y="1021"/>
                  <a:pt x="1539" y="1021"/>
                </a:cubicBezTo>
                <a:cubicBezTo>
                  <a:pt x="1530" y="1022"/>
                  <a:pt x="1522" y="1029"/>
                  <a:pt x="1522" y="1038"/>
                </a:cubicBezTo>
                <a:cubicBezTo>
                  <a:pt x="1522" y="1047"/>
                  <a:pt x="1530" y="1056"/>
                  <a:pt x="1539" y="1055"/>
                </a:cubicBezTo>
                <a:cubicBezTo>
                  <a:pt x="1548" y="1055"/>
                  <a:pt x="1556" y="1048"/>
                  <a:pt x="1556" y="1039"/>
                </a:cubicBezTo>
                <a:close/>
                <a:moveTo>
                  <a:pt x="1419" y="517"/>
                </a:moveTo>
                <a:cubicBezTo>
                  <a:pt x="1410" y="517"/>
                  <a:pt x="1402" y="524"/>
                  <a:pt x="1402" y="533"/>
                </a:cubicBezTo>
                <a:cubicBezTo>
                  <a:pt x="1401" y="543"/>
                  <a:pt x="1409" y="551"/>
                  <a:pt x="1418" y="551"/>
                </a:cubicBezTo>
                <a:cubicBezTo>
                  <a:pt x="1428" y="551"/>
                  <a:pt x="1436" y="544"/>
                  <a:pt x="1436" y="534"/>
                </a:cubicBezTo>
                <a:cubicBezTo>
                  <a:pt x="1436" y="525"/>
                  <a:pt x="1428" y="517"/>
                  <a:pt x="1419" y="517"/>
                </a:cubicBezTo>
                <a:close/>
                <a:moveTo>
                  <a:pt x="555" y="387"/>
                </a:moveTo>
                <a:cubicBezTo>
                  <a:pt x="545" y="386"/>
                  <a:pt x="537" y="394"/>
                  <a:pt x="537" y="403"/>
                </a:cubicBezTo>
                <a:cubicBezTo>
                  <a:pt x="537" y="413"/>
                  <a:pt x="545" y="421"/>
                  <a:pt x="554" y="421"/>
                </a:cubicBezTo>
                <a:cubicBezTo>
                  <a:pt x="563" y="421"/>
                  <a:pt x="571" y="413"/>
                  <a:pt x="571" y="404"/>
                </a:cubicBezTo>
                <a:cubicBezTo>
                  <a:pt x="571" y="395"/>
                  <a:pt x="564" y="387"/>
                  <a:pt x="555" y="387"/>
                </a:cubicBezTo>
                <a:close/>
                <a:moveTo>
                  <a:pt x="276" y="875"/>
                </a:moveTo>
                <a:cubicBezTo>
                  <a:pt x="277" y="884"/>
                  <a:pt x="284" y="892"/>
                  <a:pt x="293" y="892"/>
                </a:cubicBezTo>
                <a:cubicBezTo>
                  <a:pt x="302" y="891"/>
                  <a:pt x="310" y="884"/>
                  <a:pt x="310" y="875"/>
                </a:cubicBezTo>
                <a:cubicBezTo>
                  <a:pt x="310" y="865"/>
                  <a:pt x="302" y="858"/>
                  <a:pt x="293" y="858"/>
                </a:cubicBezTo>
                <a:cubicBezTo>
                  <a:pt x="283" y="858"/>
                  <a:pt x="276" y="865"/>
                  <a:pt x="276" y="875"/>
                </a:cubicBezTo>
                <a:close/>
                <a:moveTo>
                  <a:pt x="1444" y="547"/>
                </a:moveTo>
                <a:cubicBezTo>
                  <a:pt x="1435" y="547"/>
                  <a:pt x="1427" y="554"/>
                  <a:pt x="1426" y="564"/>
                </a:cubicBezTo>
                <a:cubicBezTo>
                  <a:pt x="1426" y="572"/>
                  <a:pt x="1434" y="581"/>
                  <a:pt x="1443" y="581"/>
                </a:cubicBezTo>
                <a:cubicBezTo>
                  <a:pt x="1452" y="582"/>
                  <a:pt x="1460" y="574"/>
                  <a:pt x="1460" y="565"/>
                </a:cubicBezTo>
                <a:cubicBezTo>
                  <a:pt x="1461" y="555"/>
                  <a:pt x="1454" y="548"/>
                  <a:pt x="1444" y="547"/>
                </a:cubicBezTo>
                <a:close/>
                <a:moveTo>
                  <a:pt x="289" y="911"/>
                </a:moveTo>
                <a:cubicBezTo>
                  <a:pt x="280" y="911"/>
                  <a:pt x="272" y="919"/>
                  <a:pt x="272" y="928"/>
                </a:cubicBezTo>
                <a:cubicBezTo>
                  <a:pt x="272" y="937"/>
                  <a:pt x="279" y="945"/>
                  <a:pt x="289" y="945"/>
                </a:cubicBezTo>
                <a:cubicBezTo>
                  <a:pt x="299" y="945"/>
                  <a:pt x="306" y="938"/>
                  <a:pt x="306" y="928"/>
                </a:cubicBezTo>
                <a:cubicBezTo>
                  <a:pt x="306" y="919"/>
                  <a:pt x="298" y="911"/>
                  <a:pt x="289" y="911"/>
                </a:cubicBezTo>
                <a:close/>
                <a:moveTo>
                  <a:pt x="372" y="590"/>
                </a:moveTo>
                <a:cubicBezTo>
                  <a:pt x="362" y="590"/>
                  <a:pt x="355" y="598"/>
                  <a:pt x="355" y="607"/>
                </a:cubicBezTo>
                <a:cubicBezTo>
                  <a:pt x="355" y="617"/>
                  <a:pt x="362" y="624"/>
                  <a:pt x="372" y="624"/>
                </a:cubicBezTo>
                <a:cubicBezTo>
                  <a:pt x="381" y="624"/>
                  <a:pt x="389" y="617"/>
                  <a:pt x="389" y="608"/>
                </a:cubicBezTo>
                <a:cubicBezTo>
                  <a:pt x="389" y="599"/>
                  <a:pt x="381" y="590"/>
                  <a:pt x="372" y="590"/>
                </a:cubicBezTo>
                <a:close/>
                <a:moveTo>
                  <a:pt x="1566" y="929"/>
                </a:moveTo>
                <a:cubicBezTo>
                  <a:pt x="1566" y="920"/>
                  <a:pt x="1558" y="913"/>
                  <a:pt x="1549" y="912"/>
                </a:cubicBezTo>
                <a:cubicBezTo>
                  <a:pt x="1539" y="912"/>
                  <a:pt x="1532" y="919"/>
                  <a:pt x="1532" y="929"/>
                </a:cubicBezTo>
                <a:cubicBezTo>
                  <a:pt x="1531" y="938"/>
                  <a:pt x="1539" y="946"/>
                  <a:pt x="1549" y="946"/>
                </a:cubicBezTo>
                <a:cubicBezTo>
                  <a:pt x="1558" y="946"/>
                  <a:pt x="1565" y="938"/>
                  <a:pt x="1566" y="929"/>
                </a:cubicBezTo>
                <a:close/>
                <a:moveTo>
                  <a:pt x="1561" y="984"/>
                </a:moveTo>
                <a:cubicBezTo>
                  <a:pt x="1561" y="974"/>
                  <a:pt x="1554" y="967"/>
                  <a:pt x="1544" y="967"/>
                </a:cubicBezTo>
                <a:cubicBezTo>
                  <a:pt x="1535" y="967"/>
                  <a:pt x="1527" y="974"/>
                  <a:pt x="1527" y="983"/>
                </a:cubicBezTo>
                <a:cubicBezTo>
                  <a:pt x="1527" y="993"/>
                  <a:pt x="1535" y="1001"/>
                  <a:pt x="1544" y="1001"/>
                </a:cubicBezTo>
                <a:cubicBezTo>
                  <a:pt x="1553" y="1001"/>
                  <a:pt x="1561" y="993"/>
                  <a:pt x="1561" y="984"/>
                </a:cubicBezTo>
                <a:close/>
                <a:moveTo>
                  <a:pt x="281" y="820"/>
                </a:moveTo>
                <a:cubicBezTo>
                  <a:pt x="281" y="829"/>
                  <a:pt x="289" y="837"/>
                  <a:pt x="298" y="837"/>
                </a:cubicBezTo>
                <a:cubicBezTo>
                  <a:pt x="307" y="837"/>
                  <a:pt x="315" y="829"/>
                  <a:pt x="315" y="820"/>
                </a:cubicBezTo>
                <a:cubicBezTo>
                  <a:pt x="315" y="811"/>
                  <a:pt x="308" y="803"/>
                  <a:pt x="299" y="803"/>
                </a:cubicBezTo>
                <a:cubicBezTo>
                  <a:pt x="289" y="803"/>
                  <a:pt x="281" y="810"/>
                  <a:pt x="281" y="820"/>
                </a:cubicBezTo>
                <a:close/>
                <a:moveTo>
                  <a:pt x="1514" y="690"/>
                </a:moveTo>
                <a:cubicBezTo>
                  <a:pt x="1504" y="690"/>
                  <a:pt x="1496" y="698"/>
                  <a:pt x="1496" y="708"/>
                </a:cubicBezTo>
                <a:cubicBezTo>
                  <a:pt x="1497" y="717"/>
                  <a:pt x="1504" y="724"/>
                  <a:pt x="1513" y="724"/>
                </a:cubicBezTo>
                <a:cubicBezTo>
                  <a:pt x="1522" y="725"/>
                  <a:pt x="1530" y="717"/>
                  <a:pt x="1530" y="708"/>
                </a:cubicBezTo>
                <a:cubicBezTo>
                  <a:pt x="1531" y="698"/>
                  <a:pt x="1523" y="691"/>
                  <a:pt x="1514" y="690"/>
                </a:cubicBezTo>
                <a:close/>
                <a:moveTo>
                  <a:pt x="494" y="436"/>
                </a:moveTo>
                <a:cubicBezTo>
                  <a:pt x="485" y="436"/>
                  <a:pt x="477" y="444"/>
                  <a:pt x="478" y="454"/>
                </a:cubicBezTo>
                <a:cubicBezTo>
                  <a:pt x="478" y="463"/>
                  <a:pt x="485" y="470"/>
                  <a:pt x="494" y="470"/>
                </a:cubicBezTo>
                <a:cubicBezTo>
                  <a:pt x="504" y="470"/>
                  <a:pt x="512" y="462"/>
                  <a:pt x="512" y="453"/>
                </a:cubicBezTo>
                <a:cubicBezTo>
                  <a:pt x="511" y="444"/>
                  <a:pt x="504" y="436"/>
                  <a:pt x="494" y="436"/>
                </a:cubicBezTo>
                <a:close/>
                <a:moveTo>
                  <a:pt x="1370" y="458"/>
                </a:moveTo>
                <a:cubicBezTo>
                  <a:pt x="1360" y="458"/>
                  <a:pt x="1352" y="466"/>
                  <a:pt x="1353" y="476"/>
                </a:cubicBezTo>
                <a:cubicBezTo>
                  <a:pt x="1353" y="485"/>
                  <a:pt x="1360" y="492"/>
                  <a:pt x="1369" y="492"/>
                </a:cubicBezTo>
                <a:cubicBezTo>
                  <a:pt x="1378" y="492"/>
                  <a:pt x="1387" y="484"/>
                  <a:pt x="1387" y="475"/>
                </a:cubicBezTo>
                <a:cubicBezTo>
                  <a:pt x="1386" y="466"/>
                  <a:pt x="1379" y="458"/>
                  <a:pt x="1370" y="458"/>
                </a:cubicBezTo>
                <a:close/>
                <a:moveTo>
                  <a:pt x="1453" y="1276"/>
                </a:moveTo>
                <a:cubicBezTo>
                  <a:pt x="1453" y="1267"/>
                  <a:pt x="1446" y="1259"/>
                  <a:pt x="1437" y="1259"/>
                </a:cubicBezTo>
                <a:cubicBezTo>
                  <a:pt x="1427" y="1258"/>
                  <a:pt x="1419" y="1265"/>
                  <a:pt x="1419" y="1275"/>
                </a:cubicBezTo>
                <a:cubicBezTo>
                  <a:pt x="1419" y="1285"/>
                  <a:pt x="1426" y="1293"/>
                  <a:pt x="1436" y="1293"/>
                </a:cubicBezTo>
                <a:cubicBezTo>
                  <a:pt x="1445" y="1293"/>
                  <a:pt x="1453" y="1285"/>
                  <a:pt x="1453" y="1276"/>
                </a:cubicBezTo>
                <a:close/>
                <a:moveTo>
                  <a:pt x="466" y="461"/>
                </a:moveTo>
                <a:cubicBezTo>
                  <a:pt x="457" y="461"/>
                  <a:pt x="449" y="468"/>
                  <a:pt x="449" y="477"/>
                </a:cubicBezTo>
                <a:cubicBezTo>
                  <a:pt x="448" y="487"/>
                  <a:pt x="456" y="495"/>
                  <a:pt x="465" y="495"/>
                </a:cubicBezTo>
                <a:cubicBezTo>
                  <a:pt x="475" y="495"/>
                  <a:pt x="483" y="487"/>
                  <a:pt x="483" y="478"/>
                </a:cubicBezTo>
                <a:cubicBezTo>
                  <a:pt x="482" y="469"/>
                  <a:pt x="475" y="461"/>
                  <a:pt x="466" y="461"/>
                </a:cubicBezTo>
                <a:close/>
                <a:moveTo>
                  <a:pt x="730" y="1532"/>
                </a:moveTo>
                <a:cubicBezTo>
                  <a:pt x="740" y="1532"/>
                  <a:pt x="748" y="1525"/>
                  <a:pt x="748" y="1515"/>
                </a:cubicBezTo>
                <a:cubicBezTo>
                  <a:pt x="748" y="1506"/>
                  <a:pt x="740" y="1498"/>
                  <a:pt x="731" y="1498"/>
                </a:cubicBezTo>
                <a:cubicBezTo>
                  <a:pt x="722" y="1498"/>
                  <a:pt x="714" y="1506"/>
                  <a:pt x="714" y="1515"/>
                </a:cubicBezTo>
                <a:cubicBezTo>
                  <a:pt x="714" y="1524"/>
                  <a:pt x="721" y="1532"/>
                  <a:pt x="730" y="1532"/>
                </a:cubicBezTo>
                <a:close/>
                <a:moveTo>
                  <a:pt x="331" y="1181"/>
                </a:moveTo>
                <a:cubicBezTo>
                  <a:pt x="332" y="1190"/>
                  <a:pt x="339" y="1198"/>
                  <a:pt x="348" y="1198"/>
                </a:cubicBezTo>
                <a:cubicBezTo>
                  <a:pt x="358" y="1198"/>
                  <a:pt x="366" y="1190"/>
                  <a:pt x="365" y="1181"/>
                </a:cubicBezTo>
                <a:cubicBezTo>
                  <a:pt x="365" y="1171"/>
                  <a:pt x="358" y="1164"/>
                  <a:pt x="349" y="1164"/>
                </a:cubicBezTo>
                <a:cubicBezTo>
                  <a:pt x="340" y="1164"/>
                  <a:pt x="331" y="1172"/>
                  <a:pt x="331" y="1181"/>
                </a:cubicBezTo>
                <a:close/>
                <a:moveTo>
                  <a:pt x="524" y="411"/>
                </a:moveTo>
                <a:cubicBezTo>
                  <a:pt x="515" y="411"/>
                  <a:pt x="507" y="420"/>
                  <a:pt x="507" y="429"/>
                </a:cubicBezTo>
                <a:cubicBezTo>
                  <a:pt x="507" y="438"/>
                  <a:pt x="515" y="445"/>
                  <a:pt x="524" y="445"/>
                </a:cubicBezTo>
                <a:cubicBezTo>
                  <a:pt x="534" y="445"/>
                  <a:pt x="541" y="438"/>
                  <a:pt x="541" y="428"/>
                </a:cubicBezTo>
                <a:cubicBezTo>
                  <a:pt x="541" y="419"/>
                  <a:pt x="533" y="411"/>
                  <a:pt x="524" y="411"/>
                </a:cubicBezTo>
                <a:close/>
                <a:moveTo>
                  <a:pt x="1003" y="1556"/>
                </a:moveTo>
                <a:cubicBezTo>
                  <a:pt x="1012" y="1556"/>
                  <a:pt x="1020" y="1548"/>
                  <a:pt x="1020" y="1539"/>
                </a:cubicBezTo>
                <a:cubicBezTo>
                  <a:pt x="1020" y="1530"/>
                  <a:pt x="1012" y="1522"/>
                  <a:pt x="1003" y="1522"/>
                </a:cubicBezTo>
                <a:cubicBezTo>
                  <a:pt x="994" y="1522"/>
                  <a:pt x="986" y="1529"/>
                  <a:pt x="986" y="1539"/>
                </a:cubicBezTo>
                <a:cubicBezTo>
                  <a:pt x="986" y="1548"/>
                  <a:pt x="993" y="1556"/>
                  <a:pt x="1003" y="1556"/>
                </a:cubicBezTo>
                <a:close/>
                <a:moveTo>
                  <a:pt x="668" y="1482"/>
                </a:moveTo>
                <a:cubicBezTo>
                  <a:pt x="669" y="1472"/>
                  <a:pt x="661" y="1464"/>
                  <a:pt x="651" y="1464"/>
                </a:cubicBezTo>
                <a:cubicBezTo>
                  <a:pt x="642" y="1464"/>
                  <a:pt x="635" y="1472"/>
                  <a:pt x="635" y="1481"/>
                </a:cubicBezTo>
                <a:cubicBezTo>
                  <a:pt x="634" y="1490"/>
                  <a:pt x="642" y="1498"/>
                  <a:pt x="651" y="1498"/>
                </a:cubicBezTo>
                <a:cubicBezTo>
                  <a:pt x="660" y="1498"/>
                  <a:pt x="668" y="1491"/>
                  <a:pt x="668" y="1482"/>
                </a:cubicBezTo>
                <a:close/>
                <a:moveTo>
                  <a:pt x="1199" y="1491"/>
                </a:moveTo>
                <a:cubicBezTo>
                  <a:pt x="1209" y="1491"/>
                  <a:pt x="1216" y="1484"/>
                  <a:pt x="1217" y="1475"/>
                </a:cubicBezTo>
                <a:cubicBezTo>
                  <a:pt x="1217" y="1465"/>
                  <a:pt x="1209" y="1457"/>
                  <a:pt x="1200" y="1457"/>
                </a:cubicBezTo>
                <a:cubicBezTo>
                  <a:pt x="1191" y="1457"/>
                  <a:pt x="1183" y="1465"/>
                  <a:pt x="1183" y="1474"/>
                </a:cubicBezTo>
                <a:cubicBezTo>
                  <a:pt x="1183" y="1483"/>
                  <a:pt x="1190" y="1491"/>
                  <a:pt x="1199" y="1491"/>
                </a:cubicBezTo>
                <a:close/>
                <a:moveTo>
                  <a:pt x="547" y="1434"/>
                </a:moveTo>
                <a:cubicBezTo>
                  <a:pt x="556" y="1434"/>
                  <a:pt x="564" y="1427"/>
                  <a:pt x="564" y="1418"/>
                </a:cubicBezTo>
                <a:cubicBezTo>
                  <a:pt x="565" y="1408"/>
                  <a:pt x="557" y="1401"/>
                  <a:pt x="548" y="1400"/>
                </a:cubicBezTo>
                <a:cubicBezTo>
                  <a:pt x="538" y="1400"/>
                  <a:pt x="531" y="1407"/>
                  <a:pt x="530" y="1416"/>
                </a:cubicBezTo>
                <a:cubicBezTo>
                  <a:pt x="530" y="1426"/>
                  <a:pt x="538" y="1434"/>
                  <a:pt x="547" y="1434"/>
                </a:cubicBezTo>
                <a:close/>
                <a:moveTo>
                  <a:pt x="865" y="278"/>
                </a:moveTo>
                <a:cubicBezTo>
                  <a:pt x="855" y="278"/>
                  <a:pt x="847" y="285"/>
                  <a:pt x="848" y="295"/>
                </a:cubicBezTo>
                <a:cubicBezTo>
                  <a:pt x="848" y="304"/>
                  <a:pt x="856" y="312"/>
                  <a:pt x="865" y="311"/>
                </a:cubicBezTo>
                <a:cubicBezTo>
                  <a:pt x="874" y="311"/>
                  <a:pt x="882" y="303"/>
                  <a:pt x="882" y="294"/>
                </a:cubicBezTo>
                <a:cubicBezTo>
                  <a:pt x="881" y="285"/>
                  <a:pt x="874" y="278"/>
                  <a:pt x="865" y="278"/>
                </a:cubicBezTo>
                <a:close/>
                <a:moveTo>
                  <a:pt x="1551" y="791"/>
                </a:moveTo>
                <a:cubicBezTo>
                  <a:pt x="1551" y="781"/>
                  <a:pt x="1543" y="774"/>
                  <a:pt x="1534" y="774"/>
                </a:cubicBezTo>
                <a:cubicBezTo>
                  <a:pt x="1525" y="774"/>
                  <a:pt x="1517" y="782"/>
                  <a:pt x="1517" y="791"/>
                </a:cubicBezTo>
                <a:cubicBezTo>
                  <a:pt x="1517" y="800"/>
                  <a:pt x="1525" y="808"/>
                  <a:pt x="1534" y="808"/>
                </a:cubicBezTo>
                <a:cubicBezTo>
                  <a:pt x="1544" y="808"/>
                  <a:pt x="1551" y="800"/>
                  <a:pt x="1551" y="791"/>
                </a:cubicBezTo>
                <a:close/>
                <a:moveTo>
                  <a:pt x="338" y="669"/>
                </a:moveTo>
                <a:cubicBezTo>
                  <a:pt x="329" y="669"/>
                  <a:pt x="321" y="676"/>
                  <a:pt x="321" y="685"/>
                </a:cubicBezTo>
                <a:cubicBezTo>
                  <a:pt x="320" y="695"/>
                  <a:pt x="327" y="702"/>
                  <a:pt x="337" y="703"/>
                </a:cubicBezTo>
                <a:cubicBezTo>
                  <a:pt x="346" y="703"/>
                  <a:pt x="354" y="696"/>
                  <a:pt x="355" y="686"/>
                </a:cubicBezTo>
                <a:cubicBezTo>
                  <a:pt x="355" y="677"/>
                  <a:pt x="347" y="669"/>
                  <a:pt x="338" y="669"/>
                </a:cubicBezTo>
                <a:close/>
                <a:moveTo>
                  <a:pt x="1086" y="1537"/>
                </a:moveTo>
                <a:cubicBezTo>
                  <a:pt x="1095" y="1537"/>
                  <a:pt x="1103" y="1529"/>
                  <a:pt x="1103" y="1520"/>
                </a:cubicBezTo>
                <a:cubicBezTo>
                  <a:pt x="1104" y="1511"/>
                  <a:pt x="1096" y="1503"/>
                  <a:pt x="1087" y="1503"/>
                </a:cubicBezTo>
                <a:cubicBezTo>
                  <a:pt x="1077" y="1502"/>
                  <a:pt x="1070" y="1509"/>
                  <a:pt x="1069" y="1519"/>
                </a:cubicBezTo>
                <a:cubicBezTo>
                  <a:pt x="1069" y="1528"/>
                  <a:pt x="1077" y="1536"/>
                  <a:pt x="1086" y="1537"/>
                </a:cubicBezTo>
                <a:close/>
                <a:moveTo>
                  <a:pt x="1411" y="505"/>
                </a:moveTo>
                <a:cubicBezTo>
                  <a:pt x="1411" y="496"/>
                  <a:pt x="1404" y="488"/>
                  <a:pt x="1395" y="488"/>
                </a:cubicBezTo>
                <a:cubicBezTo>
                  <a:pt x="1385" y="488"/>
                  <a:pt x="1377" y="496"/>
                  <a:pt x="1377" y="505"/>
                </a:cubicBezTo>
                <a:cubicBezTo>
                  <a:pt x="1377" y="514"/>
                  <a:pt x="1385" y="522"/>
                  <a:pt x="1394" y="522"/>
                </a:cubicBezTo>
                <a:cubicBezTo>
                  <a:pt x="1404" y="522"/>
                  <a:pt x="1411" y="515"/>
                  <a:pt x="1411" y="505"/>
                </a:cubicBezTo>
                <a:close/>
                <a:moveTo>
                  <a:pt x="1082" y="296"/>
                </a:moveTo>
                <a:cubicBezTo>
                  <a:pt x="1073" y="296"/>
                  <a:pt x="1065" y="304"/>
                  <a:pt x="1065" y="313"/>
                </a:cubicBezTo>
                <a:cubicBezTo>
                  <a:pt x="1065" y="322"/>
                  <a:pt x="1073" y="330"/>
                  <a:pt x="1082" y="330"/>
                </a:cubicBezTo>
                <a:cubicBezTo>
                  <a:pt x="1091" y="330"/>
                  <a:pt x="1099" y="322"/>
                  <a:pt x="1099" y="313"/>
                </a:cubicBezTo>
                <a:cubicBezTo>
                  <a:pt x="1099" y="304"/>
                  <a:pt x="1092" y="296"/>
                  <a:pt x="1082" y="296"/>
                </a:cubicBezTo>
                <a:close/>
                <a:moveTo>
                  <a:pt x="681" y="334"/>
                </a:moveTo>
                <a:cubicBezTo>
                  <a:pt x="680" y="344"/>
                  <a:pt x="688" y="351"/>
                  <a:pt x="697" y="351"/>
                </a:cubicBezTo>
                <a:cubicBezTo>
                  <a:pt x="707" y="351"/>
                  <a:pt x="714" y="344"/>
                  <a:pt x="714" y="335"/>
                </a:cubicBezTo>
                <a:cubicBezTo>
                  <a:pt x="715" y="326"/>
                  <a:pt x="707" y="318"/>
                  <a:pt x="698" y="317"/>
                </a:cubicBezTo>
                <a:cubicBezTo>
                  <a:pt x="689" y="317"/>
                  <a:pt x="681" y="325"/>
                  <a:pt x="681" y="334"/>
                </a:cubicBezTo>
                <a:close/>
                <a:moveTo>
                  <a:pt x="374" y="1227"/>
                </a:moveTo>
                <a:cubicBezTo>
                  <a:pt x="383" y="1226"/>
                  <a:pt x="390" y="1219"/>
                  <a:pt x="390" y="1210"/>
                </a:cubicBezTo>
                <a:cubicBezTo>
                  <a:pt x="390" y="1201"/>
                  <a:pt x="382" y="1193"/>
                  <a:pt x="373" y="1193"/>
                </a:cubicBezTo>
                <a:cubicBezTo>
                  <a:pt x="364" y="1193"/>
                  <a:pt x="356" y="1201"/>
                  <a:pt x="357" y="1210"/>
                </a:cubicBezTo>
                <a:cubicBezTo>
                  <a:pt x="357" y="1220"/>
                  <a:pt x="364" y="1227"/>
                  <a:pt x="374" y="1227"/>
                </a:cubicBezTo>
                <a:close/>
                <a:moveTo>
                  <a:pt x="1241" y="365"/>
                </a:moveTo>
                <a:cubicBezTo>
                  <a:pt x="1232" y="364"/>
                  <a:pt x="1224" y="372"/>
                  <a:pt x="1224" y="382"/>
                </a:cubicBezTo>
                <a:cubicBezTo>
                  <a:pt x="1224" y="391"/>
                  <a:pt x="1232" y="398"/>
                  <a:pt x="1241" y="398"/>
                </a:cubicBezTo>
                <a:cubicBezTo>
                  <a:pt x="1250" y="399"/>
                  <a:pt x="1257" y="391"/>
                  <a:pt x="1257" y="382"/>
                </a:cubicBezTo>
                <a:cubicBezTo>
                  <a:pt x="1258" y="372"/>
                  <a:pt x="1250" y="365"/>
                  <a:pt x="1241" y="365"/>
                </a:cubicBezTo>
                <a:close/>
                <a:moveTo>
                  <a:pt x="1407" y="1318"/>
                </a:moveTo>
                <a:cubicBezTo>
                  <a:pt x="1416" y="1318"/>
                  <a:pt x="1424" y="1310"/>
                  <a:pt x="1424" y="1301"/>
                </a:cubicBezTo>
                <a:cubicBezTo>
                  <a:pt x="1424" y="1291"/>
                  <a:pt x="1416" y="1284"/>
                  <a:pt x="1407" y="1284"/>
                </a:cubicBezTo>
                <a:cubicBezTo>
                  <a:pt x="1397" y="1285"/>
                  <a:pt x="1390" y="1292"/>
                  <a:pt x="1390" y="1301"/>
                </a:cubicBezTo>
                <a:cubicBezTo>
                  <a:pt x="1390" y="1310"/>
                  <a:pt x="1398" y="1318"/>
                  <a:pt x="1407" y="1318"/>
                </a:cubicBezTo>
                <a:close/>
                <a:moveTo>
                  <a:pt x="781" y="297"/>
                </a:moveTo>
                <a:cubicBezTo>
                  <a:pt x="772" y="297"/>
                  <a:pt x="764" y="305"/>
                  <a:pt x="764" y="314"/>
                </a:cubicBezTo>
                <a:cubicBezTo>
                  <a:pt x="764" y="323"/>
                  <a:pt x="772" y="331"/>
                  <a:pt x="781" y="331"/>
                </a:cubicBezTo>
                <a:cubicBezTo>
                  <a:pt x="790" y="331"/>
                  <a:pt x="798" y="323"/>
                  <a:pt x="798" y="314"/>
                </a:cubicBezTo>
                <a:cubicBezTo>
                  <a:pt x="798" y="305"/>
                  <a:pt x="790" y="297"/>
                  <a:pt x="781" y="297"/>
                </a:cubicBezTo>
                <a:close/>
                <a:moveTo>
                  <a:pt x="309" y="1030"/>
                </a:moveTo>
                <a:cubicBezTo>
                  <a:pt x="318" y="1029"/>
                  <a:pt x="326" y="1022"/>
                  <a:pt x="325" y="1013"/>
                </a:cubicBezTo>
                <a:cubicBezTo>
                  <a:pt x="325" y="1004"/>
                  <a:pt x="318" y="996"/>
                  <a:pt x="309" y="996"/>
                </a:cubicBezTo>
                <a:cubicBezTo>
                  <a:pt x="299" y="996"/>
                  <a:pt x="292" y="1003"/>
                  <a:pt x="292" y="1012"/>
                </a:cubicBezTo>
                <a:cubicBezTo>
                  <a:pt x="292" y="1022"/>
                  <a:pt x="299" y="1030"/>
                  <a:pt x="309" y="1030"/>
                </a:cubicBezTo>
                <a:close/>
                <a:moveTo>
                  <a:pt x="894" y="1547"/>
                </a:moveTo>
                <a:cubicBezTo>
                  <a:pt x="903" y="1547"/>
                  <a:pt x="910" y="1539"/>
                  <a:pt x="910" y="1530"/>
                </a:cubicBezTo>
                <a:cubicBezTo>
                  <a:pt x="910" y="1521"/>
                  <a:pt x="903" y="1513"/>
                  <a:pt x="893" y="1513"/>
                </a:cubicBezTo>
                <a:cubicBezTo>
                  <a:pt x="884" y="1513"/>
                  <a:pt x="877" y="1521"/>
                  <a:pt x="877" y="1530"/>
                </a:cubicBezTo>
                <a:cubicBezTo>
                  <a:pt x="877" y="1539"/>
                  <a:pt x="885" y="1547"/>
                  <a:pt x="894" y="1547"/>
                </a:cubicBezTo>
                <a:close/>
                <a:moveTo>
                  <a:pt x="973" y="287"/>
                </a:moveTo>
                <a:cubicBezTo>
                  <a:pt x="964" y="287"/>
                  <a:pt x="957" y="295"/>
                  <a:pt x="957" y="304"/>
                </a:cubicBezTo>
                <a:cubicBezTo>
                  <a:pt x="957" y="313"/>
                  <a:pt x="965" y="321"/>
                  <a:pt x="974" y="321"/>
                </a:cubicBezTo>
                <a:cubicBezTo>
                  <a:pt x="983" y="320"/>
                  <a:pt x="991" y="313"/>
                  <a:pt x="991" y="304"/>
                </a:cubicBezTo>
                <a:cubicBezTo>
                  <a:pt x="990" y="294"/>
                  <a:pt x="983" y="287"/>
                  <a:pt x="973" y="287"/>
                </a:cubicBezTo>
                <a:close/>
                <a:moveTo>
                  <a:pt x="1525" y="762"/>
                </a:moveTo>
                <a:cubicBezTo>
                  <a:pt x="1525" y="753"/>
                  <a:pt x="1518" y="745"/>
                  <a:pt x="1508" y="745"/>
                </a:cubicBezTo>
                <a:cubicBezTo>
                  <a:pt x="1499" y="745"/>
                  <a:pt x="1492" y="753"/>
                  <a:pt x="1492" y="762"/>
                </a:cubicBezTo>
                <a:cubicBezTo>
                  <a:pt x="1492" y="771"/>
                  <a:pt x="1499" y="779"/>
                  <a:pt x="1508" y="779"/>
                </a:cubicBezTo>
                <a:cubicBezTo>
                  <a:pt x="1518" y="779"/>
                  <a:pt x="1525" y="771"/>
                  <a:pt x="1525" y="762"/>
                </a:cubicBezTo>
                <a:close/>
                <a:moveTo>
                  <a:pt x="1529" y="829"/>
                </a:moveTo>
                <a:cubicBezTo>
                  <a:pt x="1519" y="829"/>
                  <a:pt x="1512" y="837"/>
                  <a:pt x="1512" y="846"/>
                </a:cubicBezTo>
                <a:cubicBezTo>
                  <a:pt x="1512" y="855"/>
                  <a:pt x="1520" y="863"/>
                  <a:pt x="1529" y="862"/>
                </a:cubicBezTo>
                <a:cubicBezTo>
                  <a:pt x="1538" y="862"/>
                  <a:pt x="1546" y="854"/>
                  <a:pt x="1546" y="845"/>
                </a:cubicBezTo>
                <a:cubicBezTo>
                  <a:pt x="1545" y="836"/>
                  <a:pt x="1538" y="829"/>
                  <a:pt x="1529" y="829"/>
                </a:cubicBezTo>
                <a:close/>
                <a:moveTo>
                  <a:pt x="1522" y="1118"/>
                </a:moveTo>
                <a:cubicBezTo>
                  <a:pt x="1522" y="1108"/>
                  <a:pt x="1514" y="1101"/>
                  <a:pt x="1505" y="1101"/>
                </a:cubicBezTo>
                <a:cubicBezTo>
                  <a:pt x="1496" y="1101"/>
                  <a:pt x="1488" y="1108"/>
                  <a:pt x="1488" y="1117"/>
                </a:cubicBezTo>
                <a:cubicBezTo>
                  <a:pt x="1488" y="1127"/>
                  <a:pt x="1496" y="1135"/>
                  <a:pt x="1505" y="1134"/>
                </a:cubicBezTo>
                <a:cubicBezTo>
                  <a:pt x="1515" y="1134"/>
                  <a:pt x="1522" y="1127"/>
                  <a:pt x="1522" y="1118"/>
                </a:cubicBezTo>
                <a:close/>
                <a:moveTo>
                  <a:pt x="1510" y="1080"/>
                </a:moveTo>
                <a:cubicBezTo>
                  <a:pt x="1519" y="1080"/>
                  <a:pt x="1527" y="1073"/>
                  <a:pt x="1527" y="1063"/>
                </a:cubicBezTo>
                <a:cubicBezTo>
                  <a:pt x="1527" y="1054"/>
                  <a:pt x="1520" y="1047"/>
                  <a:pt x="1510" y="1046"/>
                </a:cubicBezTo>
                <a:cubicBezTo>
                  <a:pt x="1501" y="1046"/>
                  <a:pt x="1494" y="1054"/>
                  <a:pt x="1493" y="1063"/>
                </a:cubicBezTo>
                <a:cubicBezTo>
                  <a:pt x="1493" y="1072"/>
                  <a:pt x="1501" y="1080"/>
                  <a:pt x="1510" y="1080"/>
                </a:cubicBezTo>
                <a:close/>
                <a:moveTo>
                  <a:pt x="1048" y="1515"/>
                </a:moveTo>
                <a:cubicBezTo>
                  <a:pt x="1049" y="1505"/>
                  <a:pt x="1041" y="1498"/>
                  <a:pt x="1032" y="1498"/>
                </a:cubicBezTo>
                <a:cubicBezTo>
                  <a:pt x="1023" y="1498"/>
                  <a:pt x="1015" y="1505"/>
                  <a:pt x="1015" y="1514"/>
                </a:cubicBezTo>
                <a:cubicBezTo>
                  <a:pt x="1015" y="1523"/>
                  <a:pt x="1022" y="1531"/>
                  <a:pt x="1032" y="1531"/>
                </a:cubicBezTo>
                <a:cubicBezTo>
                  <a:pt x="1041" y="1531"/>
                  <a:pt x="1048" y="1524"/>
                  <a:pt x="1048" y="1515"/>
                </a:cubicBezTo>
                <a:close/>
                <a:moveTo>
                  <a:pt x="1229" y="1467"/>
                </a:moveTo>
                <a:cubicBezTo>
                  <a:pt x="1238" y="1467"/>
                  <a:pt x="1246" y="1459"/>
                  <a:pt x="1246" y="1450"/>
                </a:cubicBezTo>
                <a:cubicBezTo>
                  <a:pt x="1247" y="1441"/>
                  <a:pt x="1239" y="1433"/>
                  <a:pt x="1230" y="1433"/>
                </a:cubicBezTo>
                <a:cubicBezTo>
                  <a:pt x="1220" y="1433"/>
                  <a:pt x="1213" y="1440"/>
                  <a:pt x="1213" y="1449"/>
                </a:cubicBezTo>
                <a:cubicBezTo>
                  <a:pt x="1213" y="1459"/>
                  <a:pt x="1220" y="1466"/>
                  <a:pt x="1229" y="1467"/>
                </a:cubicBezTo>
                <a:close/>
                <a:moveTo>
                  <a:pt x="523" y="1404"/>
                </a:moveTo>
                <a:cubicBezTo>
                  <a:pt x="532" y="1404"/>
                  <a:pt x="539" y="1397"/>
                  <a:pt x="539" y="1387"/>
                </a:cubicBezTo>
                <a:cubicBezTo>
                  <a:pt x="539" y="1378"/>
                  <a:pt x="532" y="1370"/>
                  <a:pt x="523" y="1370"/>
                </a:cubicBezTo>
                <a:cubicBezTo>
                  <a:pt x="513" y="1370"/>
                  <a:pt x="506" y="1378"/>
                  <a:pt x="506" y="1387"/>
                </a:cubicBezTo>
                <a:cubicBezTo>
                  <a:pt x="506" y="1396"/>
                  <a:pt x="513" y="1404"/>
                  <a:pt x="523" y="1404"/>
                </a:cubicBezTo>
                <a:close/>
                <a:moveTo>
                  <a:pt x="402" y="565"/>
                </a:moveTo>
                <a:cubicBezTo>
                  <a:pt x="393" y="565"/>
                  <a:pt x="385" y="572"/>
                  <a:pt x="385" y="582"/>
                </a:cubicBezTo>
                <a:cubicBezTo>
                  <a:pt x="384" y="591"/>
                  <a:pt x="392" y="599"/>
                  <a:pt x="401" y="599"/>
                </a:cubicBezTo>
                <a:cubicBezTo>
                  <a:pt x="411" y="599"/>
                  <a:pt x="418" y="592"/>
                  <a:pt x="418" y="582"/>
                </a:cubicBezTo>
                <a:cubicBezTo>
                  <a:pt x="418" y="573"/>
                  <a:pt x="411" y="565"/>
                  <a:pt x="402" y="565"/>
                </a:cubicBezTo>
                <a:close/>
                <a:moveTo>
                  <a:pt x="351" y="661"/>
                </a:moveTo>
                <a:cubicBezTo>
                  <a:pt x="351" y="670"/>
                  <a:pt x="358" y="678"/>
                  <a:pt x="367" y="678"/>
                </a:cubicBezTo>
                <a:cubicBezTo>
                  <a:pt x="376" y="678"/>
                  <a:pt x="384" y="670"/>
                  <a:pt x="384" y="661"/>
                </a:cubicBezTo>
                <a:cubicBezTo>
                  <a:pt x="384" y="652"/>
                  <a:pt x="377" y="645"/>
                  <a:pt x="367" y="645"/>
                </a:cubicBezTo>
                <a:cubicBezTo>
                  <a:pt x="358" y="645"/>
                  <a:pt x="351" y="652"/>
                  <a:pt x="351" y="661"/>
                </a:cubicBezTo>
                <a:close/>
                <a:moveTo>
                  <a:pt x="1162" y="331"/>
                </a:moveTo>
                <a:cubicBezTo>
                  <a:pt x="1152" y="330"/>
                  <a:pt x="1145" y="338"/>
                  <a:pt x="1145" y="347"/>
                </a:cubicBezTo>
                <a:cubicBezTo>
                  <a:pt x="1144" y="356"/>
                  <a:pt x="1152" y="364"/>
                  <a:pt x="1161" y="364"/>
                </a:cubicBezTo>
                <a:cubicBezTo>
                  <a:pt x="1170" y="364"/>
                  <a:pt x="1178" y="357"/>
                  <a:pt x="1178" y="348"/>
                </a:cubicBezTo>
                <a:cubicBezTo>
                  <a:pt x="1178" y="339"/>
                  <a:pt x="1171" y="331"/>
                  <a:pt x="1162" y="331"/>
                </a:cubicBezTo>
                <a:close/>
                <a:moveTo>
                  <a:pt x="627" y="1468"/>
                </a:moveTo>
                <a:cubicBezTo>
                  <a:pt x="636" y="1468"/>
                  <a:pt x="643" y="1460"/>
                  <a:pt x="643" y="1451"/>
                </a:cubicBezTo>
                <a:cubicBezTo>
                  <a:pt x="643" y="1442"/>
                  <a:pt x="636" y="1434"/>
                  <a:pt x="626" y="1435"/>
                </a:cubicBezTo>
                <a:cubicBezTo>
                  <a:pt x="617" y="1435"/>
                  <a:pt x="610" y="1443"/>
                  <a:pt x="610" y="1452"/>
                </a:cubicBezTo>
                <a:cubicBezTo>
                  <a:pt x="610" y="1461"/>
                  <a:pt x="618" y="1468"/>
                  <a:pt x="627" y="1468"/>
                </a:cubicBezTo>
                <a:close/>
                <a:moveTo>
                  <a:pt x="1266" y="395"/>
                </a:moveTo>
                <a:cubicBezTo>
                  <a:pt x="1257" y="394"/>
                  <a:pt x="1249" y="402"/>
                  <a:pt x="1249" y="411"/>
                </a:cubicBezTo>
                <a:cubicBezTo>
                  <a:pt x="1248" y="420"/>
                  <a:pt x="1256" y="428"/>
                  <a:pt x="1265" y="428"/>
                </a:cubicBezTo>
                <a:cubicBezTo>
                  <a:pt x="1274" y="428"/>
                  <a:pt x="1282" y="421"/>
                  <a:pt x="1282" y="412"/>
                </a:cubicBezTo>
                <a:cubicBezTo>
                  <a:pt x="1282" y="403"/>
                  <a:pt x="1275" y="395"/>
                  <a:pt x="1266" y="395"/>
                </a:cubicBezTo>
                <a:close/>
                <a:moveTo>
                  <a:pt x="423" y="1286"/>
                </a:moveTo>
                <a:cubicBezTo>
                  <a:pt x="432" y="1287"/>
                  <a:pt x="440" y="1280"/>
                  <a:pt x="440" y="1271"/>
                </a:cubicBezTo>
                <a:cubicBezTo>
                  <a:pt x="441" y="1261"/>
                  <a:pt x="434" y="1253"/>
                  <a:pt x="425" y="1253"/>
                </a:cubicBezTo>
                <a:cubicBezTo>
                  <a:pt x="416" y="1252"/>
                  <a:pt x="408" y="1259"/>
                  <a:pt x="407" y="1269"/>
                </a:cubicBezTo>
                <a:cubicBezTo>
                  <a:pt x="406" y="1278"/>
                  <a:pt x="414" y="1286"/>
                  <a:pt x="423" y="1286"/>
                </a:cubicBezTo>
                <a:close/>
                <a:moveTo>
                  <a:pt x="1490" y="661"/>
                </a:moveTo>
                <a:cubicBezTo>
                  <a:pt x="1481" y="660"/>
                  <a:pt x="1472" y="667"/>
                  <a:pt x="1472" y="677"/>
                </a:cubicBezTo>
                <a:cubicBezTo>
                  <a:pt x="1472" y="686"/>
                  <a:pt x="1479" y="694"/>
                  <a:pt x="1488" y="694"/>
                </a:cubicBezTo>
                <a:cubicBezTo>
                  <a:pt x="1497" y="695"/>
                  <a:pt x="1505" y="688"/>
                  <a:pt x="1506" y="678"/>
                </a:cubicBezTo>
                <a:cubicBezTo>
                  <a:pt x="1506" y="669"/>
                  <a:pt x="1499" y="661"/>
                  <a:pt x="1490" y="661"/>
                </a:cubicBezTo>
                <a:close/>
                <a:moveTo>
                  <a:pt x="314" y="941"/>
                </a:moveTo>
                <a:cubicBezTo>
                  <a:pt x="305" y="941"/>
                  <a:pt x="297" y="949"/>
                  <a:pt x="297" y="958"/>
                </a:cubicBezTo>
                <a:cubicBezTo>
                  <a:pt x="297" y="967"/>
                  <a:pt x="304" y="975"/>
                  <a:pt x="313" y="975"/>
                </a:cubicBezTo>
                <a:cubicBezTo>
                  <a:pt x="323" y="975"/>
                  <a:pt x="330" y="968"/>
                  <a:pt x="330" y="958"/>
                </a:cubicBezTo>
                <a:cubicBezTo>
                  <a:pt x="331" y="949"/>
                  <a:pt x="323" y="942"/>
                  <a:pt x="314" y="941"/>
                </a:cubicBezTo>
                <a:close/>
                <a:moveTo>
                  <a:pt x="1471" y="1214"/>
                </a:moveTo>
                <a:cubicBezTo>
                  <a:pt x="1480" y="1214"/>
                  <a:pt x="1487" y="1207"/>
                  <a:pt x="1488" y="1197"/>
                </a:cubicBezTo>
                <a:cubicBezTo>
                  <a:pt x="1488" y="1188"/>
                  <a:pt x="1481" y="1180"/>
                  <a:pt x="1471" y="1180"/>
                </a:cubicBezTo>
                <a:cubicBezTo>
                  <a:pt x="1462" y="1180"/>
                  <a:pt x="1454" y="1188"/>
                  <a:pt x="1454" y="1197"/>
                </a:cubicBezTo>
                <a:cubicBezTo>
                  <a:pt x="1454" y="1206"/>
                  <a:pt x="1461" y="1214"/>
                  <a:pt x="1471" y="1214"/>
                </a:cubicBezTo>
                <a:close/>
                <a:moveTo>
                  <a:pt x="919" y="282"/>
                </a:moveTo>
                <a:cubicBezTo>
                  <a:pt x="910" y="282"/>
                  <a:pt x="902" y="290"/>
                  <a:pt x="902" y="299"/>
                </a:cubicBezTo>
                <a:cubicBezTo>
                  <a:pt x="903" y="308"/>
                  <a:pt x="910" y="316"/>
                  <a:pt x="919" y="315"/>
                </a:cubicBezTo>
                <a:cubicBezTo>
                  <a:pt x="929" y="315"/>
                  <a:pt x="936" y="307"/>
                  <a:pt x="936" y="298"/>
                </a:cubicBezTo>
                <a:cubicBezTo>
                  <a:pt x="936" y="289"/>
                  <a:pt x="928" y="281"/>
                  <a:pt x="919" y="282"/>
                </a:cubicBezTo>
                <a:close/>
                <a:moveTo>
                  <a:pt x="312" y="1096"/>
                </a:moveTo>
                <a:cubicBezTo>
                  <a:pt x="312" y="1105"/>
                  <a:pt x="320" y="1113"/>
                  <a:pt x="329" y="1113"/>
                </a:cubicBezTo>
                <a:cubicBezTo>
                  <a:pt x="338" y="1113"/>
                  <a:pt x="346" y="1106"/>
                  <a:pt x="346" y="1097"/>
                </a:cubicBezTo>
                <a:cubicBezTo>
                  <a:pt x="346" y="1087"/>
                  <a:pt x="338" y="1080"/>
                  <a:pt x="329" y="1080"/>
                </a:cubicBezTo>
                <a:cubicBezTo>
                  <a:pt x="320" y="1080"/>
                  <a:pt x="312" y="1087"/>
                  <a:pt x="312" y="1096"/>
                </a:cubicBezTo>
                <a:close/>
                <a:moveTo>
                  <a:pt x="785" y="1537"/>
                </a:moveTo>
                <a:cubicBezTo>
                  <a:pt x="794" y="1537"/>
                  <a:pt x="802" y="1530"/>
                  <a:pt x="802" y="1521"/>
                </a:cubicBezTo>
                <a:cubicBezTo>
                  <a:pt x="802" y="1512"/>
                  <a:pt x="795" y="1504"/>
                  <a:pt x="786" y="1503"/>
                </a:cubicBezTo>
                <a:cubicBezTo>
                  <a:pt x="777" y="1503"/>
                  <a:pt x="768" y="1511"/>
                  <a:pt x="768" y="1520"/>
                </a:cubicBezTo>
                <a:cubicBezTo>
                  <a:pt x="768" y="1530"/>
                  <a:pt x="776" y="1537"/>
                  <a:pt x="785" y="1537"/>
                </a:cubicBezTo>
                <a:close/>
                <a:moveTo>
                  <a:pt x="481" y="1358"/>
                </a:moveTo>
                <a:cubicBezTo>
                  <a:pt x="481" y="1368"/>
                  <a:pt x="488" y="1375"/>
                  <a:pt x="498" y="1375"/>
                </a:cubicBezTo>
                <a:cubicBezTo>
                  <a:pt x="507" y="1375"/>
                  <a:pt x="515" y="1367"/>
                  <a:pt x="515" y="1358"/>
                </a:cubicBezTo>
                <a:cubicBezTo>
                  <a:pt x="515" y="1349"/>
                  <a:pt x="507" y="1342"/>
                  <a:pt x="498" y="1341"/>
                </a:cubicBezTo>
                <a:cubicBezTo>
                  <a:pt x="489" y="1341"/>
                  <a:pt x="481" y="1349"/>
                  <a:pt x="481" y="1358"/>
                </a:cubicBezTo>
                <a:close/>
                <a:moveTo>
                  <a:pt x="1117" y="1511"/>
                </a:moveTo>
                <a:cubicBezTo>
                  <a:pt x="1126" y="1511"/>
                  <a:pt x="1133" y="1504"/>
                  <a:pt x="1133" y="1494"/>
                </a:cubicBezTo>
                <a:cubicBezTo>
                  <a:pt x="1133" y="1485"/>
                  <a:pt x="1125" y="1478"/>
                  <a:pt x="1116" y="1478"/>
                </a:cubicBezTo>
                <a:cubicBezTo>
                  <a:pt x="1107" y="1478"/>
                  <a:pt x="1099" y="1486"/>
                  <a:pt x="1099" y="1495"/>
                </a:cubicBezTo>
                <a:cubicBezTo>
                  <a:pt x="1100" y="1504"/>
                  <a:pt x="1107" y="1512"/>
                  <a:pt x="1117" y="1511"/>
                </a:cubicBezTo>
                <a:close/>
                <a:moveTo>
                  <a:pt x="473" y="1345"/>
                </a:moveTo>
                <a:cubicBezTo>
                  <a:pt x="482" y="1345"/>
                  <a:pt x="490" y="1337"/>
                  <a:pt x="490" y="1328"/>
                </a:cubicBezTo>
                <a:cubicBezTo>
                  <a:pt x="490" y="1319"/>
                  <a:pt x="482" y="1312"/>
                  <a:pt x="473" y="1312"/>
                </a:cubicBezTo>
                <a:cubicBezTo>
                  <a:pt x="464" y="1312"/>
                  <a:pt x="456" y="1319"/>
                  <a:pt x="456" y="1329"/>
                </a:cubicBezTo>
                <a:cubicBezTo>
                  <a:pt x="456" y="1338"/>
                  <a:pt x="464" y="1345"/>
                  <a:pt x="473" y="1345"/>
                </a:cubicBezTo>
                <a:close/>
                <a:moveTo>
                  <a:pt x="398" y="1257"/>
                </a:moveTo>
                <a:cubicBezTo>
                  <a:pt x="408" y="1257"/>
                  <a:pt x="415" y="1249"/>
                  <a:pt x="416" y="1240"/>
                </a:cubicBezTo>
                <a:cubicBezTo>
                  <a:pt x="416" y="1231"/>
                  <a:pt x="409" y="1223"/>
                  <a:pt x="399" y="1223"/>
                </a:cubicBezTo>
                <a:cubicBezTo>
                  <a:pt x="390" y="1223"/>
                  <a:pt x="382" y="1230"/>
                  <a:pt x="382" y="1239"/>
                </a:cubicBezTo>
                <a:cubicBezTo>
                  <a:pt x="382" y="1249"/>
                  <a:pt x="389" y="1256"/>
                  <a:pt x="398" y="1257"/>
                </a:cubicBezTo>
                <a:close/>
                <a:moveTo>
                  <a:pt x="1377" y="1343"/>
                </a:moveTo>
                <a:cubicBezTo>
                  <a:pt x="1387" y="1342"/>
                  <a:pt x="1394" y="1335"/>
                  <a:pt x="1394" y="1326"/>
                </a:cubicBezTo>
                <a:cubicBezTo>
                  <a:pt x="1394" y="1316"/>
                  <a:pt x="1386" y="1309"/>
                  <a:pt x="1377" y="1309"/>
                </a:cubicBezTo>
                <a:cubicBezTo>
                  <a:pt x="1368" y="1309"/>
                  <a:pt x="1360" y="1317"/>
                  <a:pt x="1360" y="1326"/>
                </a:cubicBezTo>
                <a:cubicBezTo>
                  <a:pt x="1360" y="1335"/>
                  <a:pt x="1368" y="1343"/>
                  <a:pt x="1377" y="1343"/>
                </a:cubicBezTo>
                <a:close/>
                <a:moveTo>
                  <a:pt x="1289" y="1417"/>
                </a:moveTo>
                <a:cubicBezTo>
                  <a:pt x="1298" y="1417"/>
                  <a:pt x="1305" y="1409"/>
                  <a:pt x="1305" y="1400"/>
                </a:cubicBezTo>
                <a:cubicBezTo>
                  <a:pt x="1305" y="1390"/>
                  <a:pt x="1297" y="1383"/>
                  <a:pt x="1288" y="1383"/>
                </a:cubicBezTo>
                <a:cubicBezTo>
                  <a:pt x="1279" y="1384"/>
                  <a:pt x="1271" y="1391"/>
                  <a:pt x="1272" y="1400"/>
                </a:cubicBezTo>
                <a:cubicBezTo>
                  <a:pt x="1272" y="1410"/>
                  <a:pt x="1280" y="1417"/>
                  <a:pt x="1289" y="1417"/>
                </a:cubicBezTo>
                <a:close/>
                <a:moveTo>
                  <a:pt x="668" y="343"/>
                </a:moveTo>
                <a:cubicBezTo>
                  <a:pt x="658" y="343"/>
                  <a:pt x="651" y="350"/>
                  <a:pt x="651" y="359"/>
                </a:cubicBezTo>
                <a:cubicBezTo>
                  <a:pt x="651" y="368"/>
                  <a:pt x="658" y="376"/>
                  <a:pt x="668" y="376"/>
                </a:cubicBezTo>
                <a:cubicBezTo>
                  <a:pt x="677" y="376"/>
                  <a:pt x="684" y="368"/>
                  <a:pt x="684" y="359"/>
                </a:cubicBezTo>
                <a:cubicBezTo>
                  <a:pt x="684" y="350"/>
                  <a:pt x="677" y="343"/>
                  <a:pt x="668" y="343"/>
                </a:cubicBezTo>
                <a:close/>
                <a:moveTo>
                  <a:pt x="316" y="740"/>
                </a:moveTo>
                <a:cubicBezTo>
                  <a:pt x="315" y="750"/>
                  <a:pt x="323" y="757"/>
                  <a:pt x="332" y="757"/>
                </a:cubicBezTo>
                <a:cubicBezTo>
                  <a:pt x="341" y="758"/>
                  <a:pt x="349" y="750"/>
                  <a:pt x="349" y="741"/>
                </a:cubicBezTo>
                <a:cubicBezTo>
                  <a:pt x="349" y="732"/>
                  <a:pt x="342" y="724"/>
                  <a:pt x="333" y="724"/>
                </a:cubicBezTo>
                <a:cubicBezTo>
                  <a:pt x="324" y="724"/>
                  <a:pt x="316" y="731"/>
                  <a:pt x="316" y="740"/>
                </a:cubicBezTo>
                <a:close/>
                <a:moveTo>
                  <a:pt x="1258" y="1442"/>
                </a:moveTo>
                <a:cubicBezTo>
                  <a:pt x="1268" y="1442"/>
                  <a:pt x="1275" y="1434"/>
                  <a:pt x="1275" y="1425"/>
                </a:cubicBezTo>
                <a:cubicBezTo>
                  <a:pt x="1275" y="1416"/>
                  <a:pt x="1268" y="1408"/>
                  <a:pt x="1259" y="1408"/>
                </a:cubicBezTo>
                <a:cubicBezTo>
                  <a:pt x="1250" y="1408"/>
                  <a:pt x="1242" y="1416"/>
                  <a:pt x="1242" y="1425"/>
                </a:cubicBezTo>
                <a:cubicBezTo>
                  <a:pt x="1242" y="1434"/>
                  <a:pt x="1249" y="1441"/>
                  <a:pt x="1258" y="1442"/>
                </a:cubicBezTo>
                <a:close/>
                <a:moveTo>
                  <a:pt x="1012" y="308"/>
                </a:moveTo>
                <a:cubicBezTo>
                  <a:pt x="1011" y="317"/>
                  <a:pt x="1019" y="325"/>
                  <a:pt x="1028" y="325"/>
                </a:cubicBezTo>
                <a:cubicBezTo>
                  <a:pt x="1037" y="325"/>
                  <a:pt x="1045" y="317"/>
                  <a:pt x="1045" y="308"/>
                </a:cubicBezTo>
                <a:cubicBezTo>
                  <a:pt x="1045" y="299"/>
                  <a:pt x="1038" y="291"/>
                  <a:pt x="1028" y="291"/>
                </a:cubicBezTo>
                <a:cubicBezTo>
                  <a:pt x="1019" y="291"/>
                  <a:pt x="1012" y="298"/>
                  <a:pt x="1012" y="308"/>
                </a:cubicBezTo>
                <a:close/>
                <a:moveTo>
                  <a:pt x="839" y="1541"/>
                </a:moveTo>
                <a:cubicBezTo>
                  <a:pt x="848" y="1541"/>
                  <a:pt x="856" y="1533"/>
                  <a:pt x="856" y="1524"/>
                </a:cubicBezTo>
                <a:cubicBezTo>
                  <a:pt x="856" y="1515"/>
                  <a:pt x="848" y="1508"/>
                  <a:pt x="839" y="1508"/>
                </a:cubicBezTo>
                <a:cubicBezTo>
                  <a:pt x="829" y="1508"/>
                  <a:pt x="822" y="1516"/>
                  <a:pt x="822" y="1525"/>
                </a:cubicBezTo>
                <a:cubicBezTo>
                  <a:pt x="822" y="1534"/>
                  <a:pt x="830" y="1542"/>
                  <a:pt x="839" y="1541"/>
                </a:cubicBezTo>
                <a:close/>
                <a:moveTo>
                  <a:pt x="706" y="1503"/>
                </a:moveTo>
                <a:cubicBezTo>
                  <a:pt x="715" y="1503"/>
                  <a:pt x="723" y="1495"/>
                  <a:pt x="723" y="1486"/>
                </a:cubicBezTo>
                <a:cubicBezTo>
                  <a:pt x="723" y="1477"/>
                  <a:pt x="715" y="1469"/>
                  <a:pt x="706" y="1469"/>
                </a:cubicBezTo>
                <a:cubicBezTo>
                  <a:pt x="697" y="1470"/>
                  <a:pt x="689" y="1477"/>
                  <a:pt x="689" y="1486"/>
                </a:cubicBezTo>
                <a:cubicBezTo>
                  <a:pt x="689" y="1496"/>
                  <a:pt x="697" y="1503"/>
                  <a:pt x="706" y="1503"/>
                </a:cubicBezTo>
                <a:close/>
                <a:moveTo>
                  <a:pt x="948" y="1552"/>
                </a:moveTo>
                <a:cubicBezTo>
                  <a:pt x="957" y="1552"/>
                  <a:pt x="965" y="1545"/>
                  <a:pt x="965" y="1536"/>
                </a:cubicBezTo>
                <a:cubicBezTo>
                  <a:pt x="965" y="1527"/>
                  <a:pt x="958" y="1519"/>
                  <a:pt x="949" y="1518"/>
                </a:cubicBezTo>
                <a:cubicBezTo>
                  <a:pt x="939" y="1518"/>
                  <a:pt x="931" y="1525"/>
                  <a:pt x="931" y="1535"/>
                </a:cubicBezTo>
                <a:cubicBezTo>
                  <a:pt x="931" y="1544"/>
                  <a:pt x="939" y="1552"/>
                  <a:pt x="948" y="1552"/>
                </a:cubicBezTo>
                <a:close/>
                <a:moveTo>
                  <a:pt x="1347" y="1367"/>
                </a:moveTo>
                <a:cubicBezTo>
                  <a:pt x="1357" y="1367"/>
                  <a:pt x="1364" y="1360"/>
                  <a:pt x="1364" y="1350"/>
                </a:cubicBezTo>
                <a:cubicBezTo>
                  <a:pt x="1364" y="1341"/>
                  <a:pt x="1356" y="1334"/>
                  <a:pt x="1347" y="1334"/>
                </a:cubicBezTo>
                <a:cubicBezTo>
                  <a:pt x="1338" y="1334"/>
                  <a:pt x="1330" y="1341"/>
                  <a:pt x="1331" y="1351"/>
                </a:cubicBezTo>
                <a:cubicBezTo>
                  <a:pt x="1331" y="1360"/>
                  <a:pt x="1338" y="1367"/>
                  <a:pt x="1347" y="1367"/>
                </a:cubicBezTo>
                <a:close/>
                <a:moveTo>
                  <a:pt x="1318" y="1392"/>
                </a:moveTo>
                <a:cubicBezTo>
                  <a:pt x="1327" y="1392"/>
                  <a:pt x="1335" y="1385"/>
                  <a:pt x="1335" y="1375"/>
                </a:cubicBezTo>
                <a:cubicBezTo>
                  <a:pt x="1335" y="1366"/>
                  <a:pt x="1327" y="1358"/>
                  <a:pt x="1318" y="1359"/>
                </a:cubicBezTo>
                <a:cubicBezTo>
                  <a:pt x="1309" y="1359"/>
                  <a:pt x="1302" y="1366"/>
                  <a:pt x="1302" y="1375"/>
                </a:cubicBezTo>
                <a:cubicBezTo>
                  <a:pt x="1301" y="1384"/>
                  <a:pt x="1309" y="1392"/>
                  <a:pt x="1318" y="1392"/>
                </a:cubicBezTo>
                <a:close/>
                <a:moveTo>
                  <a:pt x="430" y="541"/>
                </a:moveTo>
                <a:cubicBezTo>
                  <a:pt x="421" y="541"/>
                  <a:pt x="414" y="548"/>
                  <a:pt x="414" y="557"/>
                </a:cubicBezTo>
                <a:cubicBezTo>
                  <a:pt x="414" y="566"/>
                  <a:pt x="421" y="574"/>
                  <a:pt x="430" y="574"/>
                </a:cubicBezTo>
                <a:cubicBezTo>
                  <a:pt x="439" y="574"/>
                  <a:pt x="447" y="567"/>
                  <a:pt x="447" y="557"/>
                </a:cubicBezTo>
                <a:cubicBezTo>
                  <a:pt x="447" y="548"/>
                  <a:pt x="440" y="541"/>
                  <a:pt x="430" y="541"/>
                </a:cubicBezTo>
                <a:close/>
                <a:moveTo>
                  <a:pt x="1464" y="631"/>
                </a:moveTo>
                <a:cubicBezTo>
                  <a:pt x="1455" y="631"/>
                  <a:pt x="1447" y="639"/>
                  <a:pt x="1447" y="648"/>
                </a:cubicBezTo>
                <a:cubicBezTo>
                  <a:pt x="1447" y="657"/>
                  <a:pt x="1455" y="664"/>
                  <a:pt x="1464" y="664"/>
                </a:cubicBezTo>
                <a:cubicBezTo>
                  <a:pt x="1473" y="665"/>
                  <a:pt x="1481" y="657"/>
                  <a:pt x="1481" y="648"/>
                </a:cubicBezTo>
                <a:cubicBezTo>
                  <a:pt x="1481" y="639"/>
                  <a:pt x="1473" y="631"/>
                  <a:pt x="1464" y="631"/>
                </a:cubicBezTo>
                <a:close/>
                <a:moveTo>
                  <a:pt x="448" y="1315"/>
                </a:moveTo>
                <a:cubicBezTo>
                  <a:pt x="457" y="1315"/>
                  <a:pt x="465" y="1308"/>
                  <a:pt x="465" y="1299"/>
                </a:cubicBezTo>
                <a:cubicBezTo>
                  <a:pt x="465" y="1290"/>
                  <a:pt x="458" y="1282"/>
                  <a:pt x="448" y="1282"/>
                </a:cubicBezTo>
                <a:cubicBezTo>
                  <a:pt x="440" y="1282"/>
                  <a:pt x="432" y="1289"/>
                  <a:pt x="432" y="1298"/>
                </a:cubicBezTo>
                <a:cubicBezTo>
                  <a:pt x="431" y="1307"/>
                  <a:pt x="439" y="1315"/>
                  <a:pt x="448" y="1315"/>
                </a:cubicBezTo>
                <a:close/>
                <a:moveTo>
                  <a:pt x="1441" y="1238"/>
                </a:moveTo>
                <a:cubicBezTo>
                  <a:pt x="1450" y="1238"/>
                  <a:pt x="1458" y="1231"/>
                  <a:pt x="1458" y="1222"/>
                </a:cubicBezTo>
                <a:cubicBezTo>
                  <a:pt x="1458" y="1212"/>
                  <a:pt x="1450" y="1205"/>
                  <a:pt x="1441" y="1205"/>
                </a:cubicBezTo>
                <a:cubicBezTo>
                  <a:pt x="1432" y="1205"/>
                  <a:pt x="1425" y="1213"/>
                  <a:pt x="1424" y="1222"/>
                </a:cubicBezTo>
                <a:cubicBezTo>
                  <a:pt x="1424" y="1231"/>
                  <a:pt x="1432" y="1238"/>
                  <a:pt x="1441" y="1238"/>
                </a:cubicBezTo>
                <a:close/>
                <a:moveTo>
                  <a:pt x="1540" y="900"/>
                </a:moveTo>
                <a:cubicBezTo>
                  <a:pt x="1540" y="891"/>
                  <a:pt x="1533" y="884"/>
                  <a:pt x="1524" y="883"/>
                </a:cubicBezTo>
                <a:cubicBezTo>
                  <a:pt x="1515" y="883"/>
                  <a:pt x="1507" y="891"/>
                  <a:pt x="1507" y="900"/>
                </a:cubicBezTo>
                <a:cubicBezTo>
                  <a:pt x="1507" y="909"/>
                  <a:pt x="1514" y="917"/>
                  <a:pt x="1523" y="917"/>
                </a:cubicBezTo>
                <a:cubicBezTo>
                  <a:pt x="1533" y="917"/>
                  <a:pt x="1540" y="910"/>
                  <a:pt x="1540" y="900"/>
                </a:cubicBezTo>
                <a:close/>
                <a:moveTo>
                  <a:pt x="311" y="795"/>
                </a:moveTo>
                <a:cubicBezTo>
                  <a:pt x="311" y="804"/>
                  <a:pt x="319" y="812"/>
                  <a:pt x="328" y="812"/>
                </a:cubicBezTo>
                <a:cubicBezTo>
                  <a:pt x="337" y="812"/>
                  <a:pt x="345" y="804"/>
                  <a:pt x="345" y="795"/>
                </a:cubicBezTo>
                <a:cubicBezTo>
                  <a:pt x="345" y="786"/>
                  <a:pt x="337" y="778"/>
                  <a:pt x="328" y="779"/>
                </a:cubicBezTo>
                <a:cubicBezTo>
                  <a:pt x="319" y="779"/>
                  <a:pt x="312" y="786"/>
                  <a:pt x="311" y="795"/>
                </a:cubicBezTo>
                <a:close/>
                <a:moveTo>
                  <a:pt x="354" y="1143"/>
                </a:moveTo>
                <a:cubicBezTo>
                  <a:pt x="363" y="1143"/>
                  <a:pt x="371" y="1135"/>
                  <a:pt x="370" y="1126"/>
                </a:cubicBezTo>
                <a:cubicBezTo>
                  <a:pt x="370" y="1117"/>
                  <a:pt x="363" y="1110"/>
                  <a:pt x="354" y="1110"/>
                </a:cubicBezTo>
                <a:cubicBezTo>
                  <a:pt x="345" y="1110"/>
                  <a:pt x="337" y="1117"/>
                  <a:pt x="337" y="1126"/>
                </a:cubicBezTo>
                <a:cubicBezTo>
                  <a:pt x="337" y="1136"/>
                  <a:pt x="345" y="1143"/>
                  <a:pt x="354" y="1143"/>
                </a:cubicBezTo>
                <a:close/>
                <a:moveTo>
                  <a:pt x="751" y="322"/>
                </a:moveTo>
                <a:cubicBezTo>
                  <a:pt x="742" y="322"/>
                  <a:pt x="735" y="330"/>
                  <a:pt x="735" y="338"/>
                </a:cubicBezTo>
                <a:cubicBezTo>
                  <a:pt x="734" y="348"/>
                  <a:pt x="742" y="355"/>
                  <a:pt x="751" y="355"/>
                </a:cubicBezTo>
                <a:cubicBezTo>
                  <a:pt x="760" y="355"/>
                  <a:pt x="768" y="348"/>
                  <a:pt x="768" y="339"/>
                </a:cubicBezTo>
                <a:cubicBezTo>
                  <a:pt x="768" y="329"/>
                  <a:pt x="760" y="322"/>
                  <a:pt x="751" y="322"/>
                </a:cubicBezTo>
                <a:close/>
                <a:moveTo>
                  <a:pt x="333" y="1059"/>
                </a:moveTo>
                <a:cubicBezTo>
                  <a:pt x="342" y="1059"/>
                  <a:pt x="350" y="1052"/>
                  <a:pt x="350" y="1043"/>
                </a:cubicBezTo>
                <a:cubicBezTo>
                  <a:pt x="350" y="1034"/>
                  <a:pt x="342" y="1026"/>
                  <a:pt x="333" y="1026"/>
                </a:cubicBezTo>
                <a:cubicBezTo>
                  <a:pt x="324" y="1026"/>
                  <a:pt x="317" y="1033"/>
                  <a:pt x="317" y="1042"/>
                </a:cubicBezTo>
                <a:cubicBezTo>
                  <a:pt x="316" y="1051"/>
                  <a:pt x="324" y="1059"/>
                  <a:pt x="333" y="1059"/>
                </a:cubicBezTo>
                <a:close/>
                <a:moveTo>
                  <a:pt x="1536" y="955"/>
                </a:moveTo>
                <a:cubicBezTo>
                  <a:pt x="1536" y="946"/>
                  <a:pt x="1529" y="938"/>
                  <a:pt x="1520" y="938"/>
                </a:cubicBezTo>
                <a:cubicBezTo>
                  <a:pt x="1511" y="938"/>
                  <a:pt x="1503" y="945"/>
                  <a:pt x="1503" y="954"/>
                </a:cubicBezTo>
                <a:cubicBezTo>
                  <a:pt x="1503" y="964"/>
                  <a:pt x="1510" y="971"/>
                  <a:pt x="1519" y="971"/>
                </a:cubicBezTo>
                <a:cubicBezTo>
                  <a:pt x="1528" y="971"/>
                  <a:pt x="1536" y="964"/>
                  <a:pt x="1536" y="955"/>
                </a:cubicBezTo>
                <a:close/>
                <a:moveTo>
                  <a:pt x="1531" y="1009"/>
                </a:moveTo>
                <a:cubicBezTo>
                  <a:pt x="1531" y="1000"/>
                  <a:pt x="1524" y="992"/>
                  <a:pt x="1515" y="992"/>
                </a:cubicBezTo>
                <a:cubicBezTo>
                  <a:pt x="1506" y="992"/>
                  <a:pt x="1498" y="999"/>
                  <a:pt x="1498" y="1008"/>
                </a:cubicBezTo>
                <a:cubicBezTo>
                  <a:pt x="1497" y="1017"/>
                  <a:pt x="1505" y="1025"/>
                  <a:pt x="1514" y="1025"/>
                </a:cubicBezTo>
                <a:cubicBezTo>
                  <a:pt x="1523" y="1025"/>
                  <a:pt x="1531" y="1018"/>
                  <a:pt x="1531" y="1009"/>
                </a:cubicBezTo>
                <a:close/>
                <a:moveTo>
                  <a:pt x="306" y="849"/>
                </a:moveTo>
                <a:cubicBezTo>
                  <a:pt x="306" y="858"/>
                  <a:pt x="313" y="866"/>
                  <a:pt x="323" y="866"/>
                </a:cubicBezTo>
                <a:cubicBezTo>
                  <a:pt x="332" y="867"/>
                  <a:pt x="339" y="859"/>
                  <a:pt x="340" y="850"/>
                </a:cubicBezTo>
                <a:cubicBezTo>
                  <a:pt x="340" y="841"/>
                  <a:pt x="332" y="833"/>
                  <a:pt x="323" y="833"/>
                </a:cubicBezTo>
                <a:cubicBezTo>
                  <a:pt x="314" y="833"/>
                  <a:pt x="307" y="840"/>
                  <a:pt x="306" y="849"/>
                </a:cubicBezTo>
                <a:close/>
                <a:moveTo>
                  <a:pt x="1186" y="361"/>
                </a:moveTo>
                <a:cubicBezTo>
                  <a:pt x="1177" y="361"/>
                  <a:pt x="1169" y="368"/>
                  <a:pt x="1169" y="378"/>
                </a:cubicBezTo>
                <a:cubicBezTo>
                  <a:pt x="1170" y="386"/>
                  <a:pt x="1177" y="394"/>
                  <a:pt x="1186" y="394"/>
                </a:cubicBezTo>
                <a:cubicBezTo>
                  <a:pt x="1195" y="394"/>
                  <a:pt x="1203" y="386"/>
                  <a:pt x="1203" y="377"/>
                </a:cubicBezTo>
                <a:cubicBezTo>
                  <a:pt x="1203" y="368"/>
                  <a:pt x="1195" y="361"/>
                  <a:pt x="1186" y="361"/>
                </a:cubicBezTo>
                <a:close/>
                <a:moveTo>
                  <a:pt x="638" y="367"/>
                </a:moveTo>
                <a:cubicBezTo>
                  <a:pt x="629" y="367"/>
                  <a:pt x="621" y="374"/>
                  <a:pt x="621" y="383"/>
                </a:cubicBezTo>
                <a:cubicBezTo>
                  <a:pt x="621" y="393"/>
                  <a:pt x="628" y="400"/>
                  <a:pt x="637" y="401"/>
                </a:cubicBezTo>
                <a:cubicBezTo>
                  <a:pt x="646" y="401"/>
                  <a:pt x="654" y="394"/>
                  <a:pt x="654" y="384"/>
                </a:cubicBezTo>
                <a:cubicBezTo>
                  <a:pt x="654" y="375"/>
                  <a:pt x="647" y="367"/>
                  <a:pt x="638" y="367"/>
                </a:cubicBezTo>
                <a:close/>
                <a:moveTo>
                  <a:pt x="1290" y="425"/>
                </a:moveTo>
                <a:cubicBezTo>
                  <a:pt x="1281" y="424"/>
                  <a:pt x="1273" y="432"/>
                  <a:pt x="1274" y="441"/>
                </a:cubicBezTo>
                <a:cubicBezTo>
                  <a:pt x="1274" y="450"/>
                  <a:pt x="1281" y="457"/>
                  <a:pt x="1290" y="458"/>
                </a:cubicBezTo>
                <a:cubicBezTo>
                  <a:pt x="1299" y="458"/>
                  <a:pt x="1307" y="451"/>
                  <a:pt x="1307" y="441"/>
                </a:cubicBezTo>
                <a:cubicBezTo>
                  <a:pt x="1307" y="432"/>
                  <a:pt x="1299" y="425"/>
                  <a:pt x="1290" y="425"/>
                </a:cubicBezTo>
                <a:close/>
                <a:moveTo>
                  <a:pt x="302" y="903"/>
                </a:moveTo>
                <a:cubicBezTo>
                  <a:pt x="302" y="912"/>
                  <a:pt x="309" y="920"/>
                  <a:pt x="318" y="920"/>
                </a:cubicBezTo>
                <a:cubicBezTo>
                  <a:pt x="328" y="920"/>
                  <a:pt x="335" y="913"/>
                  <a:pt x="335" y="904"/>
                </a:cubicBezTo>
                <a:cubicBezTo>
                  <a:pt x="335" y="895"/>
                  <a:pt x="328" y="887"/>
                  <a:pt x="319" y="887"/>
                </a:cubicBezTo>
                <a:cubicBezTo>
                  <a:pt x="310" y="887"/>
                  <a:pt x="302" y="894"/>
                  <a:pt x="302" y="903"/>
                </a:cubicBezTo>
                <a:close/>
                <a:moveTo>
                  <a:pt x="836" y="303"/>
                </a:moveTo>
                <a:cubicBezTo>
                  <a:pt x="827" y="303"/>
                  <a:pt x="819" y="310"/>
                  <a:pt x="819" y="318"/>
                </a:cubicBezTo>
                <a:cubicBezTo>
                  <a:pt x="819" y="328"/>
                  <a:pt x="826" y="335"/>
                  <a:pt x="835" y="336"/>
                </a:cubicBezTo>
                <a:cubicBezTo>
                  <a:pt x="844" y="336"/>
                  <a:pt x="852" y="329"/>
                  <a:pt x="852" y="319"/>
                </a:cubicBezTo>
                <a:cubicBezTo>
                  <a:pt x="852" y="310"/>
                  <a:pt x="845" y="303"/>
                  <a:pt x="836" y="303"/>
                </a:cubicBezTo>
                <a:close/>
                <a:moveTo>
                  <a:pt x="1106" y="326"/>
                </a:moveTo>
                <a:cubicBezTo>
                  <a:pt x="1098" y="327"/>
                  <a:pt x="1090" y="334"/>
                  <a:pt x="1090" y="343"/>
                </a:cubicBezTo>
                <a:cubicBezTo>
                  <a:pt x="1090" y="352"/>
                  <a:pt x="1097" y="360"/>
                  <a:pt x="1107" y="360"/>
                </a:cubicBezTo>
                <a:cubicBezTo>
                  <a:pt x="1116" y="360"/>
                  <a:pt x="1123" y="352"/>
                  <a:pt x="1123" y="343"/>
                </a:cubicBezTo>
                <a:cubicBezTo>
                  <a:pt x="1123" y="334"/>
                  <a:pt x="1116" y="326"/>
                  <a:pt x="1106" y="326"/>
                </a:cubicBezTo>
                <a:close/>
                <a:moveTo>
                  <a:pt x="602" y="1439"/>
                </a:moveTo>
                <a:cubicBezTo>
                  <a:pt x="611" y="1439"/>
                  <a:pt x="618" y="1432"/>
                  <a:pt x="618" y="1423"/>
                </a:cubicBezTo>
                <a:cubicBezTo>
                  <a:pt x="619" y="1413"/>
                  <a:pt x="611" y="1406"/>
                  <a:pt x="602" y="1406"/>
                </a:cubicBezTo>
                <a:cubicBezTo>
                  <a:pt x="593" y="1406"/>
                  <a:pt x="585" y="1413"/>
                  <a:pt x="585" y="1423"/>
                </a:cubicBezTo>
                <a:cubicBezTo>
                  <a:pt x="585" y="1432"/>
                  <a:pt x="593" y="1439"/>
                  <a:pt x="602" y="1439"/>
                </a:cubicBezTo>
                <a:close/>
                <a:moveTo>
                  <a:pt x="444" y="532"/>
                </a:moveTo>
                <a:cubicBezTo>
                  <a:pt x="444" y="541"/>
                  <a:pt x="451" y="549"/>
                  <a:pt x="460" y="549"/>
                </a:cubicBezTo>
                <a:cubicBezTo>
                  <a:pt x="469" y="549"/>
                  <a:pt x="477" y="542"/>
                  <a:pt x="477" y="533"/>
                </a:cubicBezTo>
                <a:cubicBezTo>
                  <a:pt x="477" y="524"/>
                  <a:pt x="470" y="516"/>
                  <a:pt x="461" y="516"/>
                </a:cubicBezTo>
                <a:cubicBezTo>
                  <a:pt x="452" y="516"/>
                  <a:pt x="444" y="523"/>
                  <a:pt x="444" y="532"/>
                </a:cubicBezTo>
                <a:close/>
                <a:moveTo>
                  <a:pt x="1146" y="1487"/>
                </a:moveTo>
                <a:cubicBezTo>
                  <a:pt x="1155" y="1486"/>
                  <a:pt x="1162" y="1479"/>
                  <a:pt x="1162" y="1470"/>
                </a:cubicBezTo>
                <a:cubicBezTo>
                  <a:pt x="1162" y="1461"/>
                  <a:pt x="1154" y="1453"/>
                  <a:pt x="1145" y="1453"/>
                </a:cubicBezTo>
                <a:cubicBezTo>
                  <a:pt x="1136" y="1454"/>
                  <a:pt x="1129" y="1461"/>
                  <a:pt x="1129" y="1470"/>
                </a:cubicBezTo>
                <a:cubicBezTo>
                  <a:pt x="1129" y="1480"/>
                  <a:pt x="1136" y="1487"/>
                  <a:pt x="1146" y="1487"/>
                </a:cubicBezTo>
                <a:close/>
                <a:moveTo>
                  <a:pt x="608" y="392"/>
                </a:moveTo>
                <a:cubicBezTo>
                  <a:pt x="599" y="392"/>
                  <a:pt x="592" y="400"/>
                  <a:pt x="592" y="409"/>
                </a:cubicBezTo>
                <a:cubicBezTo>
                  <a:pt x="593" y="418"/>
                  <a:pt x="600" y="425"/>
                  <a:pt x="609" y="425"/>
                </a:cubicBezTo>
                <a:cubicBezTo>
                  <a:pt x="618" y="425"/>
                  <a:pt x="626" y="417"/>
                  <a:pt x="625" y="408"/>
                </a:cubicBezTo>
                <a:cubicBezTo>
                  <a:pt x="625" y="399"/>
                  <a:pt x="617" y="392"/>
                  <a:pt x="608" y="392"/>
                </a:cubicBezTo>
                <a:close/>
                <a:moveTo>
                  <a:pt x="1316" y="454"/>
                </a:moveTo>
                <a:cubicBezTo>
                  <a:pt x="1307" y="453"/>
                  <a:pt x="1299" y="460"/>
                  <a:pt x="1298" y="470"/>
                </a:cubicBezTo>
                <a:cubicBezTo>
                  <a:pt x="1298" y="479"/>
                  <a:pt x="1305" y="487"/>
                  <a:pt x="1315" y="487"/>
                </a:cubicBezTo>
                <a:cubicBezTo>
                  <a:pt x="1324" y="487"/>
                  <a:pt x="1331" y="480"/>
                  <a:pt x="1331" y="471"/>
                </a:cubicBezTo>
                <a:cubicBezTo>
                  <a:pt x="1332" y="462"/>
                  <a:pt x="1325" y="454"/>
                  <a:pt x="1316" y="454"/>
                </a:cubicBezTo>
                <a:close/>
                <a:moveTo>
                  <a:pt x="978" y="1527"/>
                </a:moveTo>
                <a:cubicBezTo>
                  <a:pt x="988" y="1526"/>
                  <a:pt x="995" y="1519"/>
                  <a:pt x="995" y="1509"/>
                </a:cubicBezTo>
                <a:cubicBezTo>
                  <a:pt x="994" y="1500"/>
                  <a:pt x="987" y="1494"/>
                  <a:pt x="978" y="1494"/>
                </a:cubicBezTo>
                <a:cubicBezTo>
                  <a:pt x="968" y="1494"/>
                  <a:pt x="961" y="1502"/>
                  <a:pt x="962" y="1511"/>
                </a:cubicBezTo>
                <a:cubicBezTo>
                  <a:pt x="962" y="1520"/>
                  <a:pt x="969" y="1527"/>
                  <a:pt x="978" y="1527"/>
                </a:cubicBezTo>
                <a:close/>
                <a:moveTo>
                  <a:pt x="1475" y="1159"/>
                </a:moveTo>
                <a:cubicBezTo>
                  <a:pt x="1484" y="1159"/>
                  <a:pt x="1491" y="1152"/>
                  <a:pt x="1492" y="1143"/>
                </a:cubicBezTo>
                <a:cubicBezTo>
                  <a:pt x="1492" y="1134"/>
                  <a:pt x="1485" y="1126"/>
                  <a:pt x="1476" y="1126"/>
                </a:cubicBezTo>
                <a:cubicBezTo>
                  <a:pt x="1467" y="1125"/>
                  <a:pt x="1459" y="1133"/>
                  <a:pt x="1459" y="1142"/>
                </a:cubicBezTo>
                <a:cubicBezTo>
                  <a:pt x="1458" y="1151"/>
                  <a:pt x="1466" y="1159"/>
                  <a:pt x="1475" y="1159"/>
                </a:cubicBezTo>
                <a:close/>
                <a:moveTo>
                  <a:pt x="1440" y="602"/>
                </a:moveTo>
                <a:cubicBezTo>
                  <a:pt x="1430" y="602"/>
                  <a:pt x="1423" y="609"/>
                  <a:pt x="1423" y="619"/>
                </a:cubicBezTo>
                <a:cubicBezTo>
                  <a:pt x="1423" y="628"/>
                  <a:pt x="1430" y="635"/>
                  <a:pt x="1440" y="635"/>
                </a:cubicBezTo>
                <a:cubicBezTo>
                  <a:pt x="1449" y="635"/>
                  <a:pt x="1456" y="628"/>
                  <a:pt x="1456" y="619"/>
                </a:cubicBezTo>
                <a:cubicBezTo>
                  <a:pt x="1456" y="610"/>
                  <a:pt x="1449" y="602"/>
                  <a:pt x="1440" y="602"/>
                </a:cubicBezTo>
                <a:close/>
                <a:moveTo>
                  <a:pt x="776" y="1491"/>
                </a:moveTo>
                <a:cubicBezTo>
                  <a:pt x="776" y="1482"/>
                  <a:pt x="769" y="1474"/>
                  <a:pt x="760" y="1474"/>
                </a:cubicBezTo>
                <a:cubicBezTo>
                  <a:pt x="751" y="1474"/>
                  <a:pt x="744" y="1481"/>
                  <a:pt x="743" y="1490"/>
                </a:cubicBezTo>
                <a:cubicBezTo>
                  <a:pt x="743" y="1499"/>
                  <a:pt x="750" y="1506"/>
                  <a:pt x="759" y="1507"/>
                </a:cubicBezTo>
                <a:cubicBezTo>
                  <a:pt x="768" y="1507"/>
                  <a:pt x="776" y="1500"/>
                  <a:pt x="776" y="1491"/>
                </a:cubicBezTo>
                <a:close/>
                <a:moveTo>
                  <a:pt x="1521" y="816"/>
                </a:moveTo>
                <a:cubicBezTo>
                  <a:pt x="1521" y="807"/>
                  <a:pt x="1514" y="799"/>
                  <a:pt x="1505" y="799"/>
                </a:cubicBezTo>
                <a:cubicBezTo>
                  <a:pt x="1495" y="799"/>
                  <a:pt x="1488" y="806"/>
                  <a:pt x="1488" y="816"/>
                </a:cubicBezTo>
                <a:cubicBezTo>
                  <a:pt x="1488" y="825"/>
                  <a:pt x="1495" y="832"/>
                  <a:pt x="1504" y="832"/>
                </a:cubicBezTo>
                <a:cubicBezTo>
                  <a:pt x="1513" y="832"/>
                  <a:pt x="1521" y="825"/>
                  <a:pt x="1521" y="816"/>
                </a:cubicBezTo>
                <a:close/>
                <a:moveTo>
                  <a:pt x="814" y="1512"/>
                </a:moveTo>
                <a:cubicBezTo>
                  <a:pt x="823" y="1512"/>
                  <a:pt x="831" y="1505"/>
                  <a:pt x="831" y="1496"/>
                </a:cubicBezTo>
                <a:cubicBezTo>
                  <a:pt x="831" y="1487"/>
                  <a:pt x="823" y="1479"/>
                  <a:pt x="814" y="1479"/>
                </a:cubicBezTo>
                <a:cubicBezTo>
                  <a:pt x="805" y="1479"/>
                  <a:pt x="798" y="1487"/>
                  <a:pt x="798" y="1496"/>
                </a:cubicBezTo>
                <a:cubicBezTo>
                  <a:pt x="798" y="1505"/>
                  <a:pt x="805" y="1512"/>
                  <a:pt x="814" y="1512"/>
                </a:cubicBezTo>
                <a:close/>
                <a:moveTo>
                  <a:pt x="549" y="442"/>
                </a:moveTo>
                <a:cubicBezTo>
                  <a:pt x="540" y="442"/>
                  <a:pt x="533" y="449"/>
                  <a:pt x="533" y="458"/>
                </a:cubicBezTo>
                <a:cubicBezTo>
                  <a:pt x="532" y="467"/>
                  <a:pt x="539" y="474"/>
                  <a:pt x="548" y="474"/>
                </a:cubicBezTo>
                <a:cubicBezTo>
                  <a:pt x="558" y="475"/>
                  <a:pt x="565" y="468"/>
                  <a:pt x="565" y="458"/>
                </a:cubicBezTo>
                <a:cubicBezTo>
                  <a:pt x="565" y="449"/>
                  <a:pt x="558" y="442"/>
                  <a:pt x="549" y="442"/>
                </a:cubicBezTo>
                <a:close/>
                <a:moveTo>
                  <a:pt x="1390" y="542"/>
                </a:moveTo>
                <a:cubicBezTo>
                  <a:pt x="1381" y="542"/>
                  <a:pt x="1373" y="550"/>
                  <a:pt x="1373" y="559"/>
                </a:cubicBezTo>
                <a:cubicBezTo>
                  <a:pt x="1373" y="568"/>
                  <a:pt x="1381" y="575"/>
                  <a:pt x="1389" y="575"/>
                </a:cubicBezTo>
                <a:cubicBezTo>
                  <a:pt x="1399" y="575"/>
                  <a:pt x="1406" y="569"/>
                  <a:pt x="1406" y="560"/>
                </a:cubicBezTo>
                <a:cubicBezTo>
                  <a:pt x="1407" y="550"/>
                  <a:pt x="1399" y="543"/>
                  <a:pt x="1390" y="542"/>
                </a:cubicBezTo>
                <a:close/>
                <a:moveTo>
                  <a:pt x="923" y="1522"/>
                </a:moveTo>
                <a:cubicBezTo>
                  <a:pt x="932" y="1522"/>
                  <a:pt x="940" y="1514"/>
                  <a:pt x="940" y="1505"/>
                </a:cubicBezTo>
                <a:cubicBezTo>
                  <a:pt x="940" y="1496"/>
                  <a:pt x="933" y="1489"/>
                  <a:pt x="924" y="1489"/>
                </a:cubicBezTo>
                <a:cubicBezTo>
                  <a:pt x="915" y="1488"/>
                  <a:pt x="907" y="1495"/>
                  <a:pt x="907" y="1504"/>
                </a:cubicBezTo>
                <a:cubicBezTo>
                  <a:pt x="907" y="1514"/>
                  <a:pt x="914" y="1521"/>
                  <a:pt x="923" y="1522"/>
                </a:cubicBezTo>
                <a:close/>
                <a:moveTo>
                  <a:pt x="363" y="699"/>
                </a:moveTo>
                <a:cubicBezTo>
                  <a:pt x="354" y="699"/>
                  <a:pt x="346" y="706"/>
                  <a:pt x="346" y="715"/>
                </a:cubicBezTo>
                <a:cubicBezTo>
                  <a:pt x="346" y="724"/>
                  <a:pt x="352" y="732"/>
                  <a:pt x="361" y="732"/>
                </a:cubicBezTo>
                <a:cubicBezTo>
                  <a:pt x="370" y="733"/>
                  <a:pt x="378" y="726"/>
                  <a:pt x="379" y="717"/>
                </a:cubicBezTo>
                <a:cubicBezTo>
                  <a:pt x="379" y="708"/>
                  <a:pt x="372" y="700"/>
                  <a:pt x="363" y="699"/>
                </a:cubicBezTo>
                <a:close/>
                <a:moveTo>
                  <a:pt x="1061" y="1506"/>
                </a:moveTo>
                <a:cubicBezTo>
                  <a:pt x="1070" y="1507"/>
                  <a:pt x="1078" y="1499"/>
                  <a:pt x="1078" y="1490"/>
                </a:cubicBezTo>
                <a:cubicBezTo>
                  <a:pt x="1078" y="1481"/>
                  <a:pt x="1071" y="1474"/>
                  <a:pt x="1062" y="1473"/>
                </a:cubicBezTo>
                <a:cubicBezTo>
                  <a:pt x="1053" y="1473"/>
                  <a:pt x="1045" y="1480"/>
                  <a:pt x="1045" y="1489"/>
                </a:cubicBezTo>
                <a:cubicBezTo>
                  <a:pt x="1045" y="1498"/>
                  <a:pt x="1052" y="1506"/>
                  <a:pt x="1061" y="1506"/>
                </a:cubicBezTo>
                <a:close/>
                <a:moveTo>
                  <a:pt x="1382" y="530"/>
                </a:moveTo>
                <a:cubicBezTo>
                  <a:pt x="1382" y="521"/>
                  <a:pt x="1374" y="513"/>
                  <a:pt x="1364" y="513"/>
                </a:cubicBezTo>
                <a:cubicBezTo>
                  <a:pt x="1356" y="514"/>
                  <a:pt x="1349" y="521"/>
                  <a:pt x="1349" y="530"/>
                </a:cubicBezTo>
                <a:cubicBezTo>
                  <a:pt x="1349" y="539"/>
                  <a:pt x="1356" y="546"/>
                  <a:pt x="1365" y="546"/>
                </a:cubicBezTo>
                <a:cubicBezTo>
                  <a:pt x="1374" y="546"/>
                  <a:pt x="1382" y="539"/>
                  <a:pt x="1382" y="530"/>
                </a:cubicBezTo>
                <a:close/>
                <a:moveTo>
                  <a:pt x="889" y="307"/>
                </a:moveTo>
                <a:cubicBezTo>
                  <a:pt x="880" y="307"/>
                  <a:pt x="873" y="315"/>
                  <a:pt x="873" y="324"/>
                </a:cubicBezTo>
                <a:cubicBezTo>
                  <a:pt x="873" y="333"/>
                  <a:pt x="880" y="340"/>
                  <a:pt x="889" y="340"/>
                </a:cubicBezTo>
                <a:cubicBezTo>
                  <a:pt x="898" y="340"/>
                  <a:pt x="906" y="333"/>
                  <a:pt x="906" y="324"/>
                </a:cubicBezTo>
                <a:cubicBezTo>
                  <a:pt x="906" y="314"/>
                  <a:pt x="898" y="307"/>
                  <a:pt x="889" y="307"/>
                </a:cubicBezTo>
                <a:close/>
                <a:moveTo>
                  <a:pt x="396" y="620"/>
                </a:moveTo>
                <a:cubicBezTo>
                  <a:pt x="387" y="620"/>
                  <a:pt x="380" y="628"/>
                  <a:pt x="380" y="637"/>
                </a:cubicBezTo>
                <a:cubicBezTo>
                  <a:pt x="380" y="646"/>
                  <a:pt x="388" y="653"/>
                  <a:pt x="397" y="653"/>
                </a:cubicBezTo>
                <a:cubicBezTo>
                  <a:pt x="406" y="653"/>
                  <a:pt x="413" y="645"/>
                  <a:pt x="413" y="636"/>
                </a:cubicBezTo>
                <a:cubicBezTo>
                  <a:pt x="413" y="627"/>
                  <a:pt x="405" y="620"/>
                  <a:pt x="396" y="620"/>
                </a:cubicBezTo>
                <a:close/>
                <a:moveTo>
                  <a:pt x="682" y="1473"/>
                </a:moveTo>
                <a:cubicBezTo>
                  <a:pt x="691" y="1472"/>
                  <a:pt x="698" y="1465"/>
                  <a:pt x="698" y="1456"/>
                </a:cubicBezTo>
                <a:cubicBezTo>
                  <a:pt x="698" y="1447"/>
                  <a:pt x="690" y="1440"/>
                  <a:pt x="681" y="1440"/>
                </a:cubicBezTo>
                <a:cubicBezTo>
                  <a:pt x="672" y="1440"/>
                  <a:pt x="665" y="1448"/>
                  <a:pt x="665" y="1457"/>
                </a:cubicBezTo>
                <a:cubicBezTo>
                  <a:pt x="665" y="1466"/>
                  <a:pt x="672" y="1473"/>
                  <a:pt x="682" y="1473"/>
                </a:cubicBezTo>
                <a:close/>
                <a:moveTo>
                  <a:pt x="362" y="1156"/>
                </a:moveTo>
                <a:cubicBezTo>
                  <a:pt x="362" y="1165"/>
                  <a:pt x="369" y="1172"/>
                  <a:pt x="378" y="1172"/>
                </a:cubicBezTo>
                <a:cubicBezTo>
                  <a:pt x="388" y="1172"/>
                  <a:pt x="395" y="1166"/>
                  <a:pt x="395" y="1156"/>
                </a:cubicBezTo>
                <a:cubicBezTo>
                  <a:pt x="395" y="1147"/>
                  <a:pt x="388" y="1139"/>
                  <a:pt x="378" y="1140"/>
                </a:cubicBezTo>
                <a:cubicBezTo>
                  <a:pt x="370" y="1140"/>
                  <a:pt x="362" y="1147"/>
                  <a:pt x="362" y="1156"/>
                </a:cubicBezTo>
                <a:close/>
                <a:moveTo>
                  <a:pt x="519" y="467"/>
                </a:moveTo>
                <a:cubicBezTo>
                  <a:pt x="510" y="467"/>
                  <a:pt x="502" y="474"/>
                  <a:pt x="503" y="484"/>
                </a:cubicBezTo>
                <a:cubicBezTo>
                  <a:pt x="503" y="493"/>
                  <a:pt x="511" y="500"/>
                  <a:pt x="519" y="499"/>
                </a:cubicBezTo>
                <a:cubicBezTo>
                  <a:pt x="529" y="499"/>
                  <a:pt x="536" y="491"/>
                  <a:pt x="536" y="482"/>
                </a:cubicBezTo>
                <a:cubicBezTo>
                  <a:pt x="535" y="473"/>
                  <a:pt x="528" y="467"/>
                  <a:pt x="519" y="467"/>
                </a:cubicBezTo>
                <a:close/>
                <a:moveTo>
                  <a:pt x="944" y="312"/>
                </a:moveTo>
                <a:cubicBezTo>
                  <a:pt x="935" y="312"/>
                  <a:pt x="928" y="319"/>
                  <a:pt x="928" y="328"/>
                </a:cubicBezTo>
                <a:cubicBezTo>
                  <a:pt x="927" y="337"/>
                  <a:pt x="934" y="345"/>
                  <a:pt x="943" y="345"/>
                </a:cubicBezTo>
                <a:cubicBezTo>
                  <a:pt x="953" y="345"/>
                  <a:pt x="960" y="338"/>
                  <a:pt x="960" y="328"/>
                </a:cubicBezTo>
                <a:cubicBezTo>
                  <a:pt x="960" y="320"/>
                  <a:pt x="953" y="312"/>
                  <a:pt x="944" y="312"/>
                </a:cubicBezTo>
                <a:close/>
                <a:moveTo>
                  <a:pt x="1483" y="716"/>
                </a:moveTo>
                <a:cubicBezTo>
                  <a:pt x="1475" y="716"/>
                  <a:pt x="1467" y="723"/>
                  <a:pt x="1467" y="732"/>
                </a:cubicBezTo>
                <a:cubicBezTo>
                  <a:pt x="1467" y="741"/>
                  <a:pt x="1475" y="749"/>
                  <a:pt x="1484" y="749"/>
                </a:cubicBezTo>
                <a:cubicBezTo>
                  <a:pt x="1493" y="749"/>
                  <a:pt x="1500" y="741"/>
                  <a:pt x="1500" y="731"/>
                </a:cubicBezTo>
                <a:cubicBezTo>
                  <a:pt x="1500" y="722"/>
                  <a:pt x="1493" y="716"/>
                  <a:pt x="1483" y="716"/>
                </a:cubicBezTo>
                <a:close/>
                <a:moveTo>
                  <a:pt x="1415" y="572"/>
                </a:moveTo>
                <a:cubicBezTo>
                  <a:pt x="1406" y="572"/>
                  <a:pt x="1398" y="579"/>
                  <a:pt x="1398" y="589"/>
                </a:cubicBezTo>
                <a:cubicBezTo>
                  <a:pt x="1398" y="598"/>
                  <a:pt x="1405" y="605"/>
                  <a:pt x="1414" y="605"/>
                </a:cubicBezTo>
                <a:cubicBezTo>
                  <a:pt x="1423" y="606"/>
                  <a:pt x="1431" y="598"/>
                  <a:pt x="1431" y="589"/>
                </a:cubicBezTo>
                <a:cubicBezTo>
                  <a:pt x="1431" y="580"/>
                  <a:pt x="1424" y="573"/>
                  <a:pt x="1415" y="572"/>
                </a:cubicBezTo>
                <a:close/>
                <a:moveTo>
                  <a:pt x="1053" y="322"/>
                </a:moveTo>
                <a:cubicBezTo>
                  <a:pt x="1044" y="321"/>
                  <a:pt x="1037" y="329"/>
                  <a:pt x="1037" y="338"/>
                </a:cubicBezTo>
                <a:cubicBezTo>
                  <a:pt x="1037" y="347"/>
                  <a:pt x="1044" y="354"/>
                  <a:pt x="1053" y="354"/>
                </a:cubicBezTo>
                <a:cubicBezTo>
                  <a:pt x="1062" y="355"/>
                  <a:pt x="1070" y="347"/>
                  <a:pt x="1070" y="338"/>
                </a:cubicBezTo>
                <a:cubicBezTo>
                  <a:pt x="1070" y="329"/>
                  <a:pt x="1062" y="322"/>
                  <a:pt x="1053" y="322"/>
                </a:cubicBezTo>
                <a:close/>
                <a:moveTo>
                  <a:pt x="490" y="491"/>
                </a:moveTo>
                <a:cubicBezTo>
                  <a:pt x="481" y="491"/>
                  <a:pt x="474" y="498"/>
                  <a:pt x="474" y="507"/>
                </a:cubicBezTo>
                <a:cubicBezTo>
                  <a:pt x="474" y="517"/>
                  <a:pt x="481" y="524"/>
                  <a:pt x="490" y="524"/>
                </a:cubicBezTo>
                <a:cubicBezTo>
                  <a:pt x="499" y="524"/>
                  <a:pt x="506" y="517"/>
                  <a:pt x="507" y="508"/>
                </a:cubicBezTo>
                <a:cubicBezTo>
                  <a:pt x="507" y="499"/>
                  <a:pt x="499" y="491"/>
                  <a:pt x="490" y="491"/>
                </a:cubicBezTo>
                <a:close/>
                <a:moveTo>
                  <a:pt x="1340" y="484"/>
                </a:moveTo>
                <a:cubicBezTo>
                  <a:pt x="1331" y="483"/>
                  <a:pt x="1323" y="490"/>
                  <a:pt x="1323" y="500"/>
                </a:cubicBezTo>
                <a:cubicBezTo>
                  <a:pt x="1323" y="509"/>
                  <a:pt x="1330" y="516"/>
                  <a:pt x="1339" y="517"/>
                </a:cubicBezTo>
                <a:cubicBezTo>
                  <a:pt x="1348" y="517"/>
                  <a:pt x="1356" y="510"/>
                  <a:pt x="1356" y="500"/>
                </a:cubicBezTo>
                <a:cubicBezTo>
                  <a:pt x="1356" y="492"/>
                  <a:pt x="1349" y="484"/>
                  <a:pt x="1340" y="484"/>
                </a:cubicBezTo>
                <a:close/>
                <a:moveTo>
                  <a:pt x="579" y="417"/>
                </a:moveTo>
                <a:cubicBezTo>
                  <a:pt x="570" y="417"/>
                  <a:pt x="563" y="424"/>
                  <a:pt x="563" y="433"/>
                </a:cubicBezTo>
                <a:cubicBezTo>
                  <a:pt x="562" y="443"/>
                  <a:pt x="570" y="450"/>
                  <a:pt x="579" y="450"/>
                </a:cubicBezTo>
                <a:cubicBezTo>
                  <a:pt x="588" y="450"/>
                  <a:pt x="595" y="443"/>
                  <a:pt x="595" y="434"/>
                </a:cubicBezTo>
                <a:cubicBezTo>
                  <a:pt x="596" y="425"/>
                  <a:pt x="588" y="417"/>
                  <a:pt x="579" y="417"/>
                </a:cubicBezTo>
                <a:close/>
                <a:moveTo>
                  <a:pt x="1428" y="1246"/>
                </a:moveTo>
                <a:cubicBezTo>
                  <a:pt x="1428" y="1237"/>
                  <a:pt x="1420" y="1230"/>
                  <a:pt x="1410" y="1230"/>
                </a:cubicBezTo>
                <a:cubicBezTo>
                  <a:pt x="1402" y="1230"/>
                  <a:pt x="1395" y="1238"/>
                  <a:pt x="1395" y="1247"/>
                </a:cubicBezTo>
                <a:cubicBezTo>
                  <a:pt x="1395" y="1256"/>
                  <a:pt x="1402" y="1263"/>
                  <a:pt x="1412" y="1263"/>
                </a:cubicBezTo>
                <a:cubicBezTo>
                  <a:pt x="1421" y="1262"/>
                  <a:pt x="1428" y="1255"/>
                  <a:pt x="1428" y="1246"/>
                </a:cubicBezTo>
                <a:close/>
                <a:moveTo>
                  <a:pt x="998" y="317"/>
                </a:moveTo>
                <a:cubicBezTo>
                  <a:pt x="989" y="317"/>
                  <a:pt x="982" y="324"/>
                  <a:pt x="982" y="333"/>
                </a:cubicBezTo>
                <a:cubicBezTo>
                  <a:pt x="982" y="342"/>
                  <a:pt x="990" y="349"/>
                  <a:pt x="999" y="349"/>
                </a:cubicBezTo>
                <a:cubicBezTo>
                  <a:pt x="1008" y="349"/>
                  <a:pt x="1015" y="342"/>
                  <a:pt x="1015" y="333"/>
                </a:cubicBezTo>
                <a:cubicBezTo>
                  <a:pt x="1015" y="323"/>
                  <a:pt x="1007" y="316"/>
                  <a:pt x="998" y="317"/>
                </a:cubicBezTo>
                <a:close/>
                <a:moveTo>
                  <a:pt x="1211" y="391"/>
                </a:moveTo>
                <a:cubicBezTo>
                  <a:pt x="1202" y="390"/>
                  <a:pt x="1194" y="398"/>
                  <a:pt x="1194" y="407"/>
                </a:cubicBezTo>
                <a:cubicBezTo>
                  <a:pt x="1194" y="416"/>
                  <a:pt x="1202" y="423"/>
                  <a:pt x="1211" y="423"/>
                </a:cubicBezTo>
                <a:cubicBezTo>
                  <a:pt x="1220" y="423"/>
                  <a:pt x="1227" y="417"/>
                  <a:pt x="1227" y="407"/>
                </a:cubicBezTo>
                <a:cubicBezTo>
                  <a:pt x="1227" y="398"/>
                  <a:pt x="1220" y="391"/>
                  <a:pt x="1211" y="391"/>
                </a:cubicBezTo>
                <a:close/>
                <a:moveTo>
                  <a:pt x="426" y="595"/>
                </a:moveTo>
                <a:cubicBezTo>
                  <a:pt x="417" y="595"/>
                  <a:pt x="410" y="603"/>
                  <a:pt x="410" y="612"/>
                </a:cubicBezTo>
                <a:cubicBezTo>
                  <a:pt x="410" y="621"/>
                  <a:pt x="417" y="628"/>
                  <a:pt x="426" y="628"/>
                </a:cubicBezTo>
                <a:cubicBezTo>
                  <a:pt x="435" y="628"/>
                  <a:pt x="442" y="621"/>
                  <a:pt x="442" y="612"/>
                </a:cubicBezTo>
                <a:cubicBezTo>
                  <a:pt x="443" y="603"/>
                  <a:pt x="435" y="595"/>
                  <a:pt x="426" y="595"/>
                </a:cubicBezTo>
                <a:close/>
                <a:moveTo>
                  <a:pt x="1383" y="1288"/>
                </a:moveTo>
                <a:cubicBezTo>
                  <a:pt x="1391" y="1287"/>
                  <a:pt x="1399" y="1280"/>
                  <a:pt x="1399" y="1271"/>
                </a:cubicBezTo>
                <a:cubicBezTo>
                  <a:pt x="1398" y="1262"/>
                  <a:pt x="1391" y="1255"/>
                  <a:pt x="1382" y="1255"/>
                </a:cubicBezTo>
                <a:cubicBezTo>
                  <a:pt x="1373" y="1255"/>
                  <a:pt x="1366" y="1262"/>
                  <a:pt x="1366" y="1271"/>
                </a:cubicBezTo>
                <a:cubicBezTo>
                  <a:pt x="1366" y="1280"/>
                  <a:pt x="1373" y="1288"/>
                  <a:pt x="1383" y="1288"/>
                </a:cubicBezTo>
                <a:close/>
                <a:moveTo>
                  <a:pt x="553" y="1379"/>
                </a:moveTo>
                <a:cubicBezTo>
                  <a:pt x="562" y="1379"/>
                  <a:pt x="569" y="1371"/>
                  <a:pt x="569" y="1362"/>
                </a:cubicBezTo>
                <a:cubicBezTo>
                  <a:pt x="568" y="1353"/>
                  <a:pt x="561" y="1346"/>
                  <a:pt x="552" y="1346"/>
                </a:cubicBezTo>
                <a:cubicBezTo>
                  <a:pt x="543" y="1346"/>
                  <a:pt x="536" y="1354"/>
                  <a:pt x="536" y="1363"/>
                </a:cubicBezTo>
                <a:cubicBezTo>
                  <a:pt x="536" y="1372"/>
                  <a:pt x="544" y="1379"/>
                  <a:pt x="553" y="1379"/>
                </a:cubicBezTo>
                <a:close/>
                <a:moveTo>
                  <a:pt x="1204" y="1436"/>
                </a:moveTo>
                <a:cubicBezTo>
                  <a:pt x="1213" y="1436"/>
                  <a:pt x="1221" y="1429"/>
                  <a:pt x="1221" y="1420"/>
                </a:cubicBezTo>
                <a:cubicBezTo>
                  <a:pt x="1221" y="1411"/>
                  <a:pt x="1214" y="1404"/>
                  <a:pt x="1205" y="1404"/>
                </a:cubicBezTo>
                <a:cubicBezTo>
                  <a:pt x="1196" y="1403"/>
                  <a:pt x="1189" y="1410"/>
                  <a:pt x="1189" y="1419"/>
                </a:cubicBezTo>
                <a:cubicBezTo>
                  <a:pt x="1189" y="1428"/>
                  <a:pt x="1196" y="1436"/>
                  <a:pt x="1204" y="1436"/>
                </a:cubicBezTo>
                <a:close/>
                <a:moveTo>
                  <a:pt x="721" y="347"/>
                </a:moveTo>
                <a:cubicBezTo>
                  <a:pt x="712" y="348"/>
                  <a:pt x="706" y="355"/>
                  <a:pt x="706" y="364"/>
                </a:cubicBezTo>
                <a:cubicBezTo>
                  <a:pt x="706" y="373"/>
                  <a:pt x="713" y="380"/>
                  <a:pt x="722" y="380"/>
                </a:cubicBezTo>
                <a:cubicBezTo>
                  <a:pt x="731" y="380"/>
                  <a:pt x="739" y="372"/>
                  <a:pt x="739" y="363"/>
                </a:cubicBezTo>
                <a:cubicBezTo>
                  <a:pt x="739" y="354"/>
                  <a:pt x="731" y="347"/>
                  <a:pt x="721" y="347"/>
                </a:cubicBezTo>
                <a:close/>
                <a:moveTo>
                  <a:pt x="577" y="1409"/>
                </a:moveTo>
                <a:cubicBezTo>
                  <a:pt x="586" y="1409"/>
                  <a:pt x="594" y="1401"/>
                  <a:pt x="594" y="1392"/>
                </a:cubicBezTo>
                <a:cubicBezTo>
                  <a:pt x="593" y="1383"/>
                  <a:pt x="586" y="1376"/>
                  <a:pt x="577" y="1376"/>
                </a:cubicBezTo>
                <a:cubicBezTo>
                  <a:pt x="568" y="1376"/>
                  <a:pt x="561" y="1383"/>
                  <a:pt x="561" y="1392"/>
                </a:cubicBezTo>
                <a:cubicBezTo>
                  <a:pt x="561" y="1401"/>
                  <a:pt x="568" y="1409"/>
                  <a:pt x="577" y="1409"/>
                </a:cubicBezTo>
                <a:close/>
                <a:moveTo>
                  <a:pt x="1132" y="356"/>
                </a:moveTo>
                <a:cubicBezTo>
                  <a:pt x="1123" y="356"/>
                  <a:pt x="1116" y="363"/>
                  <a:pt x="1116" y="372"/>
                </a:cubicBezTo>
                <a:cubicBezTo>
                  <a:pt x="1116" y="381"/>
                  <a:pt x="1124" y="389"/>
                  <a:pt x="1133" y="388"/>
                </a:cubicBezTo>
                <a:cubicBezTo>
                  <a:pt x="1142" y="388"/>
                  <a:pt x="1149" y="381"/>
                  <a:pt x="1149" y="372"/>
                </a:cubicBezTo>
                <a:cubicBezTo>
                  <a:pt x="1148" y="363"/>
                  <a:pt x="1142" y="356"/>
                  <a:pt x="1132" y="356"/>
                </a:cubicBezTo>
                <a:close/>
                <a:moveTo>
                  <a:pt x="1498" y="854"/>
                </a:moveTo>
                <a:cubicBezTo>
                  <a:pt x="1489" y="854"/>
                  <a:pt x="1482" y="862"/>
                  <a:pt x="1483" y="871"/>
                </a:cubicBezTo>
                <a:cubicBezTo>
                  <a:pt x="1483" y="880"/>
                  <a:pt x="1491" y="887"/>
                  <a:pt x="1499" y="887"/>
                </a:cubicBezTo>
                <a:cubicBezTo>
                  <a:pt x="1508" y="887"/>
                  <a:pt x="1515" y="879"/>
                  <a:pt x="1515" y="870"/>
                </a:cubicBezTo>
                <a:cubicBezTo>
                  <a:pt x="1515" y="861"/>
                  <a:pt x="1508" y="854"/>
                  <a:pt x="1498" y="854"/>
                </a:cubicBezTo>
                <a:close/>
                <a:moveTo>
                  <a:pt x="1496" y="1089"/>
                </a:moveTo>
                <a:cubicBezTo>
                  <a:pt x="1497" y="1080"/>
                  <a:pt x="1490" y="1072"/>
                  <a:pt x="1481" y="1071"/>
                </a:cubicBezTo>
                <a:cubicBezTo>
                  <a:pt x="1473" y="1071"/>
                  <a:pt x="1465" y="1078"/>
                  <a:pt x="1464" y="1087"/>
                </a:cubicBezTo>
                <a:cubicBezTo>
                  <a:pt x="1463" y="1095"/>
                  <a:pt x="1470" y="1103"/>
                  <a:pt x="1479" y="1104"/>
                </a:cubicBezTo>
                <a:cubicBezTo>
                  <a:pt x="1488" y="1105"/>
                  <a:pt x="1496" y="1098"/>
                  <a:pt x="1496" y="1089"/>
                </a:cubicBezTo>
                <a:close/>
                <a:moveTo>
                  <a:pt x="343" y="1071"/>
                </a:moveTo>
                <a:cubicBezTo>
                  <a:pt x="342" y="1080"/>
                  <a:pt x="349" y="1088"/>
                  <a:pt x="359" y="1088"/>
                </a:cubicBezTo>
                <a:cubicBezTo>
                  <a:pt x="367" y="1088"/>
                  <a:pt x="375" y="1081"/>
                  <a:pt x="375" y="1072"/>
                </a:cubicBezTo>
                <a:cubicBezTo>
                  <a:pt x="375" y="1063"/>
                  <a:pt x="368" y="1056"/>
                  <a:pt x="359" y="1055"/>
                </a:cubicBezTo>
                <a:cubicBezTo>
                  <a:pt x="350" y="1055"/>
                  <a:pt x="343" y="1062"/>
                  <a:pt x="343" y="1071"/>
                </a:cubicBezTo>
                <a:close/>
                <a:moveTo>
                  <a:pt x="806" y="327"/>
                </a:moveTo>
                <a:cubicBezTo>
                  <a:pt x="797" y="327"/>
                  <a:pt x="790" y="335"/>
                  <a:pt x="789" y="344"/>
                </a:cubicBezTo>
                <a:cubicBezTo>
                  <a:pt x="789" y="353"/>
                  <a:pt x="796" y="360"/>
                  <a:pt x="805" y="360"/>
                </a:cubicBezTo>
                <a:cubicBezTo>
                  <a:pt x="814" y="360"/>
                  <a:pt x="822" y="353"/>
                  <a:pt x="822" y="344"/>
                </a:cubicBezTo>
                <a:cubicBezTo>
                  <a:pt x="822" y="335"/>
                  <a:pt x="815" y="327"/>
                  <a:pt x="806" y="327"/>
                </a:cubicBezTo>
                <a:close/>
                <a:moveTo>
                  <a:pt x="1446" y="1184"/>
                </a:moveTo>
                <a:cubicBezTo>
                  <a:pt x="1455" y="1184"/>
                  <a:pt x="1462" y="1176"/>
                  <a:pt x="1462" y="1167"/>
                </a:cubicBezTo>
                <a:cubicBezTo>
                  <a:pt x="1462" y="1158"/>
                  <a:pt x="1456" y="1151"/>
                  <a:pt x="1447" y="1151"/>
                </a:cubicBezTo>
                <a:cubicBezTo>
                  <a:pt x="1437" y="1151"/>
                  <a:pt x="1430" y="1158"/>
                  <a:pt x="1430" y="1167"/>
                </a:cubicBezTo>
                <a:cubicBezTo>
                  <a:pt x="1430" y="1176"/>
                  <a:pt x="1437" y="1184"/>
                  <a:pt x="1446" y="1184"/>
                </a:cubicBezTo>
                <a:close/>
                <a:moveTo>
                  <a:pt x="338" y="1004"/>
                </a:moveTo>
                <a:cubicBezTo>
                  <a:pt x="347" y="1004"/>
                  <a:pt x="355" y="997"/>
                  <a:pt x="355" y="987"/>
                </a:cubicBezTo>
                <a:cubicBezTo>
                  <a:pt x="354" y="979"/>
                  <a:pt x="347" y="972"/>
                  <a:pt x="338" y="972"/>
                </a:cubicBezTo>
                <a:cubicBezTo>
                  <a:pt x="329" y="972"/>
                  <a:pt x="322" y="979"/>
                  <a:pt x="322" y="988"/>
                </a:cubicBezTo>
                <a:cubicBezTo>
                  <a:pt x="322" y="997"/>
                  <a:pt x="329" y="1004"/>
                  <a:pt x="338" y="1004"/>
                </a:cubicBezTo>
                <a:close/>
                <a:moveTo>
                  <a:pt x="869" y="1516"/>
                </a:moveTo>
                <a:cubicBezTo>
                  <a:pt x="878" y="1516"/>
                  <a:pt x="885" y="1508"/>
                  <a:pt x="885" y="1500"/>
                </a:cubicBezTo>
                <a:cubicBezTo>
                  <a:pt x="885" y="1491"/>
                  <a:pt x="878" y="1484"/>
                  <a:pt x="869" y="1484"/>
                </a:cubicBezTo>
                <a:cubicBezTo>
                  <a:pt x="859" y="1484"/>
                  <a:pt x="852" y="1491"/>
                  <a:pt x="853" y="1501"/>
                </a:cubicBezTo>
                <a:cubicBezTo>
                  <a:pt x="853" y="1510"/>
                  <a:pt x="860" y="1517"/>
                  <a:pt x="869" y="1516"/>
                </a:cubicBezTo>
                <a:close/>
                <a:moveTo>
                  <a:pt x="1459" y="686"/>
                </a:moveTo>
                <a:cubicBezTo>
                  <a:pt x="1451" y="685"/>
                  <a:pt x="1443" y="693"/>
                  <a:pt x="1443" y="701"/>
                </a:cubicBezTo>
                <a:cubicBezTo>
                  <a:pt x="1442" y="711"/>
                  <a:pt x="1449" y="718"/>
                  <a:pt x="1459" y="718"/>
                </a:cubicBezTo>
                <a:cubicBezTo>
                  <a:pt x="1468" y="718"/>
                  <a:pt x="1475" y="711"/>
                  <a:pt x="1475" y="702"/>
                </a:cubicBezTo>
                <a:cubicBezTo>
                  <a:pt x="1475" y="694"/>
                  <a:pt x="1468" y="686"/>
                  <a:pt x="1459" y="686"/>
                </a:cubicBezTo>
                <a:close/>
                <a:moveTo>
                  <a:pt x="1175" y="1461"/>
                </a:moveTo>
                <a:cubicBezTo>
                  <a:pt x="1184" y="1461"/>
                  <a:pt x="1191" y="1453"/>
                  <a:pt x="1191" y="1444"/>
                </a:cubicBezTo>
                <a:cubicBezTo>
                  <a:pt x="1191" y="1435"/>
                  <a:pt x="1184" y="1428"/>
                  <a:pt x="1175" y="1428"/>
                </a:cubicBezTo>
                <a:cubicBezTo>
                  <a:pt x="1166" y="1428"/>
                  <a:pt x="1158" y="1436"/>
                  <a:pt x="1159" y="1445"/>
                </a:cubicBezTo>
                <a:cubicBezTo>
                  <a:pt x="1159" y="1454"/>
                  <a:pt x="1166" y="1461"/>
                  <a:pt x="1175" y="1461"/>
                </a:cubicBezTo>
                <a:close/>
                <a:moveTo>
                  <a:pt x="341" y="771"/>
                </a:moveTo>
                <a:cubicBezTo>
                  <a:pt x="341" y="780"/>
                  <a:pt x="349" y="787"/>
                  <a:pt x="358" y="787"/>
                </a:cubicBezTo>
                <a:cubicBezTo>
                  <a:pt x="367" y="786"/>
                  <a:pt x="374" y="779"/>
                  <a:pt x="374" y="770"/>
                </a:cubicBezTo>
                <a:cubicBezTo>
                  <a:pt x="373" y="761"/>
                  <a:pt x="366" y="754"/>
                  <a:pt x="357" y="754"/>
                </a:cubicBezTo>
                <a:cubicBezTo>
                  <a:pt x="348" y="754"/>
                  <a:pt x="341" y="762"/>
                  <a:pt x="341" y="771"/>
                </a:cubicBezTo>
                <a:close/>
                <a:moveTo>
                  <a:pt x="404" y="1201"/>
                </a:moveTo>
                <a:cubicBezTo>
                  <a:pt x="413" y="1201"/>
                  <a:pt x="420" y="1194"/>
                  <a:pt x="420" y="1185"/>
                </a:cubicBezTo>
                <a:cubicBezTo>
                  <a:pt x="419" y="1176"/>
                  <a:pt x="412" y="1169"/>
                  <a:pt x="403" y="1169"/>
                </a:cubicBezTo>
                <a:cubicBezTo>
                  <a:pt x="394" y="1169"/>
                  <a:pt x="387" y="1176"/>
                  <a:pt x="387" y="1186"/>
                </a:cubicBezTo>
                <a:cubicBezTo>
                  <a:pt x="387" y="1195"/>
                  <a:pt x="394" y="1202"/>
                  <a:pt x="404" y="1201"/>
                </a:cubicBezTo>
                <a:close/>
                <a:moveTo>
                  <a:pt x="1485" y="1049"/>
                </a:moveTo>
                <a:cubicBezTo>
                  <a:pt x="1494" y="1049"/>
                  <a:pt x="1501" y="1042"/>
                  <a:pt x="1501" y="1033"/>
                </a:cubicBezTo>
                <a:cubicBezTo>
                  <a:pt x="1501" y="1024"/>
                  <a:pt x="1493" y="1017"/>
                  <a:pt x="1484" y="1017"/>
                </a:cubicBezTo>
                <a:cubicBezTo>
                  <a:pt x="1475" y="1017"/>
                  <a:pt x="1468" y="1024"/>
                  <a:pt x="1468" y="1033"/>
                </a:cubicBezTo>
                <a:cubicBezTo>
                  <a:pt x="1469" y="1043"/>
                  <a:pt x="1476" y="1049"/>
                  <a:pt x="1485" y="1049"/>
                </a:cubicBezTo>
                <a:close/>
                <a:moveTo>
                  <a:pt x="327" y="933"/>
                </a:moveTo>
                <a:cubicBezTo>
                  <a:pt x="327" y="942"/>
                  <a:pt x="335" y="950"/>
                  <a:pt x="343" y="950"/>
                </a:cubicBezTo>
                <a:cubicBezTo>
                  <a:pt x="352" y="950"/>
                  <a:pt x="360" y="942"/>
                  <a:pt x="360" y="933"/>
                </a:cubicBezTo>
                <a:cubicBezTo>
                  <a:pt x="360" y="925"/>
                  <a:pt x="353" y="917"/>
                  <a:pt x="344" y="917"/>
                </a:cubicBezTo>
                <a:cubicBezTo>
                  <a:pt x="334" y="917"/>
                  <a:pt x="327" y="924"/>
                  <a:pt x="327" y="933"/>
                </a:cubicBezTo>
                <a:close/>
                <a:moveTo>
                  <a:pt x="428" y="1231"/>
                </a:moveTo>
                <a:cubicBezTo>
                  <a:pt x="437" y="1231"/>
                  <a:pt x="444" y="1224"/>
                  <a:pt x="444" y="1215"/>
                </a:cubicBezTo>
                <a:cubicBezTo>
                  <a:pt x="444" y="1205"/>
                  <a:pt x="437" y="1199"/>
                  <a:pt x="428" y="1199"/>
                </a:cubicBezTo>
                <a:cubicBezTo>
                  <a:pt x="419" y="1199"/>
                  <a:pt x="411" y="1206"/>
                  <a:pt x="412" y="1215"/>
                </a:cubicBezTo>
                <a:cubicBezTo>
                  <a:pt x="412" y="1224"/>
                  <a:pt x="420" y="1232"/>
                  <a:pt x="428" y="1231"/>
                </a:cubicBezTo>
                <a:close/>
                <a:moveTo>
                  <a:pt x="735" y="1478"/>
                </a:moveTo>
                <a:cubicBezTo>
                  <a:pt x="744" y="1478"/>
                  <a:pt x="751" y="1471"/>
                  <a:pt x="751" y="1462"/>
                </a:cubicBezTo>
                <a:cubicBezTo>
                  <a:pt x="751" y="1453"/>
                  <a:pt x="744" y="1445"/>
                  <a:pt x="735" y="1445"/>
                </a:cubicBezTo>
                <a:cubicBezTo>
                  <a:pt x="726" y="1445"/>
                  <a:pt x="719" y="1452"/>
                  <a:pt x="719" y="1461"/>
                </a:cubicBezTo>
                <a:cubicBezTo>
                  <a:pt x="718" y="1470"/>
                  <a:pt x="726" y="1477"/>
                  <a:pt x="735" y="1478"/>
                </a:cubicBezTo>
                <a:close/>
                <a:moveTo>
                  <a:pt x="692" y="372"/>
                </a:moveTo>
                <a:cubicBezTo>
                  <a:pt x="684" y="372"/>
                  <a:pt x="676" y="380"/>
                  <a:pt x="676" y="388"/>
                </a:cubicBezTo>
                <a:cubicBezTo>
                  <a:pt x="676" y="397"/>
                  <a:pt x="683" y="404"/>
                  <a:pt x="692" y="404"/>
                </a:cubicBezTo>
                <a:cubicBezTo>
                  <a:pt x="701" y="404"/>
                  <a:pt x="708" y="397"/>
                  <a:pt x="708" y="388"/>
                </a:cubicBezTo>
                <a:cubicBezTo>
                  <a:pt x="708" y="379"/>
                  <a:pt x="701" y="372"/>
                  <a:pt x="692" y="372"/>
                </a:cubicBezTo>
                <a:close/>
                <a:moveTo>
                  <a:pt x="1496" y="787"/>
                </a:moveTo>
                <a:cubicBezTo>
                  <a:pt x="1496" y="778"/>
                  <a:pt x="1489" y="771"/>
                  <a:pt x="1480" y="771"/>
                </a:cubicBezTo>
                <a:cubicBezTo>
                  <a:pt x="1471" y="770"/>
                  <a:pt x="1463" y="777"/>
                  <a:pt x="1463" y="786"/>
                </a:cubicBezTo>
                <a:cubicBezTo>
                  <a:pt x="1463" y="795"/>
                  <a:pt x="1470" y="803"/>
                  <a:pt x="1479" y="803"/>
                </a:cubicBezTo>
                <a:cubicBezTo>
                  <a:pt x="1488" y="803"/>
                  <a:pt x="1496" y="796"/>
                  <a:pt x="1496" y="787"/>
                </a:cubicBezTo>
                <a:close/>
                <a:moveTo>
                  <a:pt x="1351" y="1312"/>
                </a:moveTo>
                <a:cubicBezTo>
                  <a:pt x="1360" y="1313"/>
                  <a:pt x="1368" y="1306"/>
                  <a:pt x="1368" y="1297"/>
                </a:cubicBezTo>
                <a:cubicBezTo>
                  <a:pt x="1369" y="1288"/>
                  <a:pt x="1362" y="1280"/>
                  <a:pt x="1353" y="1280"/>
                </a:cubicBezTo>
                <a:cubicBezTo>
                  <a:pt x="1345" y="1279"/>
                  <a:pt x="1337" y="1286"/>
                  <a:pt x="1336" y="1295"/>
                </a:cubicBezTo>
                <a:cubicBezTo>
                  <a:pt x="1335" y="1304"/>
                  <a:pt x="1342" y="1312"/>
                  <a:pt x="1351" y="1312"/>
                </a:cubicBezTo>
                <a:close/>
                <a:moveTo>
                  <a:pt x="1091" y="1481"/>
                </a:moveTo>
                <a:cubicBezTo>
                  <a:pt x="1100" y="1481"/>
                  <a:pt x="1107" y="1474"/>
                  <a:pt x="1107" y="1465"/>
                </a:cubicBezTo>
                <a:cubicBezTo>
                  <a:pt x="1108" y="1456"/>
                  <a:pt x="1101" y="1449"/>
                  <a:pt x="1092" y="1449"/>
                </a:cubicBezTo>
                <a:cubicBezTo>
                  <a:pt x="1083" y="1448"/>
                  <a:pt x="1075" y="1456"/>
                  <a:pt x="1075" y="1465"/>
                </a:cubicBezTo>
                <a:cubicBezTo>
                  <a:pt x="1075" y="1473"/>
                  <a:pt x="1082" y="1481"/>
                  <a:pt x="1091" y="1481"/>
                </a:cubicBezTo>
                <a:close/>
                <a:moveTo>
                  <a:pt x="1236" y="420"/>
                </a:moveTo>
                <a:cubicBezTo>
                  <a:pt x="1227" y="419"/>
                  <a:pt x="1220" y="427"/>
                  <a:pt x="1219" y="436"/>
                </a:cubicBezTo>
                <a:cubicBezTo>
                  <a:pt x="1219" y="445"/>
                  <a:pt x="1226" y="452"/>
                  <a:pt x="1235" y="452"/>
                </a:cubicBezTo>
                <a:cubicBezTo>
                  <a:pt x="1244" y="452"/>
                  <a:pt x="1252" y="445"/>
                  <a:pt x="1252" y="436"/>
                </a:cubicBezTo>
                <a:cubicBezTo>
                  <a:pt x="1252" y="428"/>
                  <a:pt x="1245" y="420"/>
                  <a:pt x="1236" y="420"/>
                </a:cubicBezTo>
                <a:close/>
                <a:moveTo>
                  <a:pt x="1234" y="1411"/>
                </a:moveTo>
                <a:cubicBezTo>
                  <a:pt x="1243" y="1411"/>
                  <a:pt x="1250" y="1403"/>
                  <a:pt x="1250" y="1395"/>
                </a:cubicBezTo>
                <a:cubicBezTo>
                  <a:pt x="1250" y="1386"/>
                  <a:pt x="1242" y="1378"/>
                  <a:pt x="1233" y="1379"/>
                </a:cubicBezTo>
                <a:cubicBezTo>
                  <a:pt x="1225" y="1379"/>
                  <a:pt x="1218" y="1386"/>
                  <a:pt x="1218" y="1395"/>
                </a:cubicBezTo>
                <a:cubicBezTo>
                  <a:pt x="1218" y="1404"/>
                  <a:pt x="1225" y="1411"/>
                  <a:pt x="1234" y="1411"/>
                </a:cubicBezTo>
                <a:close/>
                <a:moveTo>
                  <a:pt x="1506" y="980"/>
                </a:moveTo>
                <a:cubicBezTo>
                  <a:pt x="1506" y="971"/>
                  <a:pt x="1499" y="963"/>
                  <a:pt x="1490" y="963"/>
                </a:cubicBezTo>
                <a:cubicBezTo>
                  <a:pt x="1481" y="963"/>
                  <a:pt x="1474" y="970"/>
                  <a:pt x="1474" y="980"/>
                </a:cubicBezTo>
                <a:cubicBezTo>
                  <a:pt x="1474" y="989"/>
                  <a:pt x="1481" y="996"/>
                  <a:pt x="1490" y="996"/>
                </a:cubicBezTo>
                <a:cubicBezTo>
                  <a:pt x="1498" y="996"/>
                  <a:pt x="1506" y="988"/>
                  <a:pt x="1506" y="980"/>
                </a:cubicBezTo>
                <a:close/>
                <a:moveTo>
                  <a:pt x="453" y="1261"/>
                </a:moveTo>
                <a:cubicBezTo>
                  <a:pt x="462" y="1261"/>
                  <a:pt x="469" y="1253"/>
                  <a:pt x="469" y="1244"/>
                </a:cubicBezTo>
                <a:cubicBezTo>
                  <a:pt x="469" y="1236"/>
                  <a:pt x="461" y="1228"/>
                  <a:pt x="452" y="1228"/>
                </a:cubicBezTo>
                <a:cubicBezTo>
                  <a:pt x="443" y="1229"/>
                  <a:pt x="436" y="1236"/>
                  <a:pt x="437" y="1245"/>
                </a:cubicBezTo>
                <a:cubicBezTo>
                  <a:pt x="437" y="1254"/>
                  <a:pt x="444" y="1261"/>
                  <a:pt x="453" y="1261"/>
                </a:cubicBezTo>
                <a:close/>
                <a:moveTo>
                  <a:pt x="1511" y="925"/>
                </a:moveTo>
                <a:cubicBezTo>
                  <a:pt x="1511" y="916"/>
                  <a:pt x="1504" y="909"/>
                  <a:pt x="1494" y="909"/>
                </a:cubicBezTo>
                <a:cubicBezTo>
                  <a:pt x="1485" y="909"/>
                  <a:pt x="1479" y="916"/>
                  <a:pt x="1479" y="925"/>
                </a:cubicBezTo>
                <a:cubicBezTo>
                  <a:pt x="1479" y="934"/>
                  <a:pt x="1486" y="941"/>
                  <a:pt x="1495" y="941"/>
                </a:cubicBezTo>
                <a:cubicBezTo>
                  <a:pt x="1504" y="941"/>
                  <a:pt x="1511" y="933"/>
                  <a:pt x="1511" y="925"/>
                </a:cubicBezTo>
                <a:close/>
                <a:moveTo>
                  <a:pt x="656" y="1443"/>
                </a:moveTo>
                <a:cubicBezTo>
                  <a:pt x="665" y="1443"/>
                  <a:pt x="672" y="1436"/>
                  <a:pt x="673" y="1427"/>
                </a:cubicBezTo>
                <a:cubicBezTo>
                  <a:pt x="673" y="1418"/>
                  <a:pt x="666" y="1411"/>
                  <a:pt x="657" y="1410"/>
                </a:cubicBezTo>
                <a:cubicBezTo>
                  <a:pt x="648" y="1410"/>
                  <a:pt x="640" y="1417"/>
                  <a:pt x="640" y="1426"/>
                </a:cubicBezTo>
                <a:cubicBezTo>
                  <a:pt x="640" y="1435"/>
                  <a:pt x="647" y="1443"/>
                  <a:pt x="656" y="1443"/>
                </a:cubicBezTo>
                <a:close/>
                <a:moveTo>
                  <a:pt x="376" y="691"/>
                </a:moveTo>
                <a:cubicBezTo>
                  <a:pt x="376" y="700"/>
                  <a:pt x="384" y="708"/>
                  <a:pt x="392" y="707"/>
                </a:cubicBezTo>
                <a:cubicBezTo>
                  <a:pt x="401" y="707"/>
                  <a:pt x="408" y="700"/>
                  <a:pt x="408" y="691"/>
                </a:cubicBezTo>
                <a:cubicBezTo>
                  <a:pt x="408" y="682"/>
                  <a:pt x="401" y="675"/>
                  <a:pt x="392" y="675"/>
                </a:cubicBezTo>
                <a:cubicBezTo>
                  <a:pt x="383" y="675"/>
                  <a:pt x="376" y="683"/>
                  <a:pt x="376" y="691"/>
                </a:cubicBezTo>
                <a:close/>
                <a:moveTo>
                  <a:pt x="337" y="824"/>
                </a:moveTo>
                <a:cubicBezTo>
                  <a:pt x="336" y="833"/>
                  <a:pt x="343" y="841"/>
                  <a:pt x="352" y="841"/>
                </a:cubicBezTo>
                <a:cubicBezTo>
                  <a:pt x="361" y="842"/>
                  <a:pt x="368" y="835"/>
                  <a:pt x="369" y="826"/>
                </a:cubicBezTo>
                <a:cubicBezTo>
                  <a:pt x="369" y="817"/>
                  <a:pt x="363" y="809"/>
                  <a:pt x="354" y="809"/>
                </a:cubicBezTo>
                <a:cubicBezTo>
                  <a:pt x="345" y="808"/>
                  <a:pt x="337" y="815"/>
                  <a:pt x="337" y="824"/>
                </a:cubicBezTo>
                <a:close/>
                <a:moveTo>
                  <a:pt x="512" y="1334"/>
                </a:moveTo>
                <a:cubicBezTo>
                  <a:pt x="512" y="1343"/>
                  <a:pt x="519" y="1350"/>
                  <a:pt x="528" y="1350"/>
                </a:cubicBezTo>
                <a:cubicBezTo>
                  <a:pt x="537" y="1350"/>
                  <a:pt x="544" y="1342"/>
                  <a:pt x="544" y="1333"/>
                </a:cubicBezTo>
                <a:cubicBezTo>
                  <a:pt x="544" y="1325"/>
                  <a:pt x="536" y="1317"/>
                  <a:pt x="528" y="1317"/>
                </a:cubicBezTo>
                <a:cubicBezTo>
                  <a:pt x="519" y="1317"/>
                  <a:pt x="512" y="1325"/>
                  <a:pt x="512" y="1334"/>
                </a:cubicBezTo>
                <a:close/>
                <a:moveTo>
                  <a:pt x="331" y="879"/>
                </a:moveTo>
                <a:cubicBezTo>
                  <a:pt x="331" y="887"/>
                  <a:pt x="339" y="895"/>
                  <a:pt x="347" y="895"/>
                </a:cubicBezTo>
                <a:cubicBezTo>
                  <a:pt x="356" y="895"/>
                  <a:pt x="364" y="888"/>
                  <a:pt x="364" y="879"/>
                </a:cubicBezTo>
                <a:cubicBezTo>
                  <a:pt x="364" y="870"/>
                  <a:pt x="357" y="863"/>
                  <a:pt x="348" y="863"/>
                </a:cubicBezTo>
                <a:cubicBezTo>
                  <a:pt x="339" y="863"/>
                  <a:pt x="332" y="870"/>
                  <a:pt x="331" y="879"/>
                </a:cubicBezTo>
                <a:close/>
                <a:moveTo>
                  <a:pt x="1007" y="1501"/>
                </a:moveTo>
                <a:cubicBezTo>
                  <a:pt x="1016" y="1501"/>
                  <a:pt x="1023" y="1493"/>
                  <a:pt x="1023" y="1484"/>
                </a:cubicBezTo>
                <a:cubicBezTo>
                  <a:pt x="1023" y="1475"/>
                  <a:pt x="1016" y="1468"/>
                  <a:pt x="1007" y="1468"/>
                </a:cubicBezTo>
                <a:cubicBezTo>
                  <a:pt x="998" y="1469"/>
                  <a:pt x="991" y="1476"/>
                  <a:pt x="991" y="1485"/>
                </a:cubicBezTo>
                <a:cubicBezTo>
                  <a:pt x="991" y="1494"/>
                  <a:pt x="998" y="1501"/>
                  <a:pt x="1007" y="1501"/>
                </a:cubicBezTo>
                <a:close/>
                <a:moveTo>
                  <a:pt x="383" y="1118"/>
                </a:moveTo>
                <a:cubicBezTo>
                  <a:pt x="392" y="1118"/>
                  <a:pt x="399" y="1111"/>
                  <a:pt x="400" y="1102"/>
                </a:cubicBezTo>
                <a:cubicBezTo>
                  <a:pt x="400" y="1093"/>
                  <a:pt x="392" y="1085"/>
                  <a:pt x="384" y="1085"/>
                </a:cubicBezTo>
                <a:cubicBezTo>
                  <a:pt x="375" y="1085"/>
                  <a:pt x="367" y="1093"/>
                  <a:pt x="367" y="1102"/>
                </a:cubicBezTo>
                <a:cubicBezTo>
                  <a:pt x="367" y="1110"/>
                  <a:pt x="374" y="1117"/>
                  <a:pt x="383" y="1118"/>
                </a:cubicBezTo>
                <a:close/>
                <a:moveTo>
                  <a:pt x="1409" y="627"/>
                </a:moveTo>
                <a:cubicBezTo>
                  <a:pt x="1401" y="627"/>
                  <a:pt x="1394" y="634"/>
                  <a:pt x="1394" y="643"/>
                </a:cubicBezTo>
                <a:cubicBezTo>
                  <a:pt x="1393" y="652"/>
                  <a:pt x="1400" y="659"/>
                  <a:pt x="1409" y="659"/>
                </a:cubicBezTo>
                <a:cubicBezTo>
                  <a:pt x="1418" y="660"/>
                  <a:pt x="1426" y="652"/>
                  <a:pt x="1426" y="644"/>
                </a:cubicBezTo>
                <a:cubicBezTo>
                  <a:pt x="1426" y="635"/>
                  <a:pt x="1418" y="627"/>
                  <a:pt x="1409" y="627"/>
                </a:cubicBezTo>
                <a:close/>
                <a:moveTo>
                  <a:pt x="1157" y="386"/>
                </a:moveTo>
                <a:cubicBezTo>
                  <a:pt x="1148" y="386"/>
                  <a:pt x="1141" y="393"/>
                  <a:pt x="1141" y="402"/>
                </a:cubicBezTo>
                <a:cubicBezTo>
                  <a:pt x="1141" y="411"/>
                  <a:pt x="1148" y="418"/>
                  <a:pt x="1157" y="418"/>
                </a:cubicBezTo>
                <a:cubicBezTo>
                  <a:pt x="1166" y="418"/>
                  <a:pt x="1173" y="411"/>
                  <a:pt x="1173" y="402"/>
                </a:cubicBezTo>
                <a:cubicBezTo>
                  <a:pt x="1173" y="393"/>
                  <a:pt x="1165" y="385"/>
                  <a:pt x="1157" y="386"/>
                </a:cubicBezTo>
                <a:close/>
                <a:moveTo>
                  <a:pt x="1262" y="450"/>
                </a:moveTo>
                <a:cubicBezTo>
                  <a:pt x="1253" y="450"/>
                  <a:pt x="1245" y="456"/>
                  <a:pt x="1245" y="465"/>
                </a:cubicBezTo>
                <a:cubicBezTo>
                  <a:pt x="1245" y="474"/>
                  <a:pt x="1252" y="482"/>
                  <a:pt x="1261" y="482"/>
                </a:cubicBezTo>
                <a:cubicBezTo>
                  <a:pt x="1270" y="482"/>
                  <a:pt x="1277" y="475"/>
                  <a:pt x="1277" y="466"/>
                </a:cubicBezTo>
                <a:cubicBezTo>
                  <a:pt x="1277" y="457"/>
                  <a:pt x="1270" y="450"/>
                  <a:pt x="1262" y="450"/>
                </a:cubicBezTo>
                <a:close/>
                <a:moveTo>
                  <a:pt x="387" y="730"/>
                </a:moveTo>
                <a:cubicBezTo>
                  <a:pt x="378" y="730"/>
                  <a:pt x="371" y="737"/>
                  <a:pt x="371" y="745"/>
                </a:cubicBezTo>
                <a:cubicBezTo>
                  <a:pt x="371" y="754"/>
                  <a:pt x="378" y="762"/>
                  <a:pt x="387" y="762"/>
                </a:cubicBezTo>
                <a:cubicBezTo>
                  <a:pt x="396" y="762"/>
                  <a:pt x="403" y="755"/>
                  <a:pt x="403" y="746"/>
                </a:cubicBezTo>
                <a:cubicBezTo>
                  <a:pt x="403" y="737"/>
                  <a:pt x="396" y="730"/>
                  <a:pt x="387" y="730"/>
                </a:cubicBezTo>
                <a:close/>
                <a:moveTo>
                  <a:pt x="1434" y="657"/>
                </a:moveTo>
                <a:cubicBezTo>
                  <a:pt x="1426" y="657"/>
                  <a:pt x="1418" y="664"/>
                  <a:pt x="1418" y="673"/>
                </a:cubicBezTo>
                <a:cubicBezTo>
                  <a:pt x="1418" y="682"/>
                  <a:pt x="1425" y="689"/>
                  <a:pt x="1434" y="689"/>
                </a:cubicBezTo>
                <a:cubicBezTo>
                  <a:pt x="1443" y="689"/>
                  <a:pt x="1450" y="682"/>
                  <a:pt x="1450" y="673"/>
                </a:cubicBezTo>
                <a:cubicBezTo>
                  <a:pt x="1450" y="664"/>
                  <a:pt x="1443" y="657"/>
                  <a:pt x="1434" y="657"/>
                </a:cubicBezTo>
                <a:close/>
                <a:moveTo>
                  <a:pt x="898" y="1491"/>
                </a:moveTo>
                <a:cubicBezTo>
                  <a:pt x="908" y="1491"/>
                  <a:pt x="915" y="1484"/>
                  <a:pt x="915" y="1475"/>
                </a:cubicBezTo>
                <a:cubicBezTo>
                  <a:pt x="915" y="1466"/>
                  <a:pt x="907" y="1459"/>
                  <a:pt x="898" y="1459"/>
                </a:cubicBezTo>
                <a:cubicBezTo>
                  <a:pt x="890" y="1459"/>
                  <a:pt x="882" y="1467"/>
                  <a:pt x="883" y="1476"/>
                </a:cubicBezTo>
                <a:cubicBezTo>
                  <a:pt x="883" y="1484"/>
                  <a:pt x="890" y="1491"/>
                  <a:pt x="898" y="1491"/>
                </a:cubicBezTo>
                <a:close/>
                <a:moveTo>
                  <a:pt x="1120" y="1456"/>
                </a:moveTo>
                <a:cubicBezTo>
                  <a:pt x="1129" y="1457"/>
                  <a:pt x="1136" y="1449"/>
                  <a:pt x="1136" y="1440"/>
                </a:cubicBezTo>
                <a:cubicBezTo>
                  <a:pt x="1136" y="1432"/>
                  <a:pt x="1130" y="1425"/>
                  <a:pt x="1121" y="1424"/>
                </a:cubicBezTo>
                <a:cubicBezTo>
                  <a:pt x="1112" y="1424"/>
                  <a:pt x="1105" y="1431"/>
                  <a:pt x="1104" y="1440"/>
                </a:cubicBezTo>
                <a:cubicBezTo>
                  <a:pt x="1104" y="1448"/>
                  <a:pt x="1111" y="1456"/>
                  <a:pt x="1120" y="1456"/>
                </a:cubicBezTo>
                <a:close/>
                <a:moveTo>
                  <a:pt x="1023" y="346"/>
                </a:moveTo>
                <a:cubicBezTo>
                  <a:pt x="1014" y="346"/>
                  <a:pt x="1007" y="354"/>
                  <a:pt x="1007" y="363"/>
                </a:cubicBezTo>
                <a:cubicBezTo>
                  <a:pt x="1007" y="371"/>
                  <a:pt x="1014" y="378"/>
                  <a:pt x="1023" y="379"/>
                </a:cubicBezTo>
                <a:cubicBezTo>
                  <a:pt x="1032" y="379"/>
                  <a:pt x="1039" y="372"/>
                  <a:pt x="1039" y="363"/>
                </a:cubicBezTo>
                <a:cubicBezTo>
                  <a:pt x="1039" y="354"/>
                  <a:pt x="1032" y="346"/>
                  <a:pt x="1023" y="346"/>
                </a:cubicBezTo>
                <a:close/>
                <a:moveTo>
                  <a:pt x="477" y="1290"/>
                </a:moveTo>
                <a:cubicBezTo>
                  <a:pt x="487" y="1290"/>
                  <a:pt x="494" y="1283"/>
                  <a:pt x="493" y="1274"/>
                </a:cubicBezTo>
                <a:cubicBezTo>
                  <a:pt x="493" y="1265"/>
                  <a:pt x="486" y="1257"/>
                  <a:pt x="477" y="1258"/>
                </a:cubicBezTo>
                <a:cubicBezTo>
                  <a:pt x="469" y="1258"/>
                  <a:pt x="461" y="1265"/>
                  <a:pt x="461" y="1274"/>
                </a:cubicBezTo>
                <a:cubicBezTo>
                  <a:pt x="461" y="1282"/>
                  <a:pt x="468" y="1290"/>
                  <a:pt x="477" y="1290"/>
                </a:cubicBezTo>
                <a:close/>
                <a:moveTo>
                  <a:pt x="1490" y="840"/>
                </a:moveTo>
                <a:cubicBezTo>
                  <a:pt x="1490" y="832"/>
                  <a:pt x="1483" y="825"/>
                  <a:pt x="1475" y="824"/>
                </a:cubicBezTo>
                <a:cubicBezTo>
                  <a:pt x="1466" y="824"/>
                  <a:pt x="1459" y="831"/>
                  <a:pt x="1458" y="840"/>
                </a:cubicBezTo>
                <a:cubicBezTo>
                  <a:pt x="1458" y="849"/>
                  <a:pt x="1465" y="856"/>
                  <a:pt x="1474" y="856"/>
                </a:cubicBezTo>
                <a:cubicBezTo>
                  <a:pt x="1483" y="856"/>
                  <a:pt x="1490" y="849"/>
                  <a:pt x="1490" y="840"/>
                </a:cubicBezTo>
                <a:close/>
                <a:moveTo>
                  <a:pt x="1263" y="1387"/>
                </a:moveTo>
                <a:cubicBezTo>
                  <a:pt x="1272" y="1387"/>
                  <a:pt x="1280" y="1379"/>
                  <a:pt x="1280" y="1370"/>
                </a:cubicBezTo>
                <a:cubicBezTo>
                  <a:pt x="1280" y="1361"/>
                  <a:pt x="1273" y="1354"/>
                  <a:pt x="1263" y="1354"/>
                </a:cubicBezTo>
                <a:cubicBezTo>
                  <a:pt x="1254" y="1354"/>
                  <a:pt x="1247" y="1362"/>
                  <a:pt x="1247" y="1371"/>
                </a:cubicBezTo>
                <a:cubicBezTo>
                  <a:pt x="1248" y="1379"/>
                  <a:pt x="1255" y="1386"/>
                  <a:pt x="1263" y="1387"/>
                </a:cubicBezTo>
                <a:close/>
                <a:moveTo>
                  <a:pt x="789" y="1482"/>
                </a:moveTo>
                <a:cubicBezTo>
                  <a:pt x="798" y="1482"/>
                  <a:pt x="805" y="1475"/>
                  <a:pt x="805" y="1466"/>
                </a:cubicBezTo>
                <a:cubicBezTo>
                  <a:pt x="806" y="1457"/>
                  <a:pt x="798" y="1450"/>
                  <a:pt x="789" y="1450"/>
                </a:cubicBezTo>
                <a:cubicBezTo>
                  <a:pt x="780" y="1450"/>
                  <a:pt x="773" y="1457"/>
                  <a:pt x="773" y="1466"/>
                </a:cubicBezTo>
                <a:cubicBezTo>
                  <a:pt x="774" y="1475"/>
                  <a:pt x="781" y="1482"/>
                  <a:pt x="789" y="1482"/>
                </a:cubicBezTo>
                <a:close/>
                <a:moveTo>
                  <a:pt x="662" y="397"/>
                </a:moveTo>
                <a:cubicBezTo>
                  <a:pt x="654" y="397"/>
                  <a:pt x="647" y="404"/>
                  <a:pt x="646" y="412"/>
                </a:cubicBezTo>
                <a:cubicBezTo>
                  <a:pt x="646" y="421"/>
                  <a:pt x="653" y="429"/>
                  <a:pt x="662" y="429"/>
                </a:cubicBezTo>
                <a:cubicBezTo>
                  <a:pt x="671" y="429"/>
                  <a:pt x="679" y="422"/>
                  <a:pt x="679" y="413"/>
                </a:cubicBezTo>
                <a:cubicBezTo>
                  <a:pt x="679" y="404"/>
                  <a:pt x="671" y="397"/>
                  <a:pt x="662" y="397"/>
                </a:cubicBezTo>
                <a:close/>
                <a:moveTo>
                  <a:pt x="469" y="562"/>
                </a:moveTo>
                <a:cubicBezTo>
                  <a:pt x="469" y="571"/>
                  <a:pt x="476" y="578"/>
                  <a:pt x="485" y="578"/>
                </a:cubicBezTo>
                <a:cubicBezTo>
                  <a:pt x="494" y="578"/>
                  <a:pt x="501" y="571"/>
                  <a:pt x="501" y="562"/>
                </a:cubicBezTo>
                <a:cubicBezTo>
                  <a:pt x="501" y="554"/>
                  <a:pt x="494" y="546"/>
                  <a:pt x="485" y="546"/>
                </a:cubicBezTo>
                <a:cubicBezTo>
                  <a:pt x="477" y="546"/>
                  <a:pt x="469" y="553"/>
                  <a:pt x="469" y="562"/>
                </a:cubicBezTo>
                <a:close/>
                <a:moveTo>
                  <a:pt x="1323" y="1337"/>
                </a:moveTo>
                <a:cubicBezTo>
                  <a:pt x="1331" y="1337"/>
                  <a:pt x="1339" y="1329"/>
                  <a:pt x="1339" y="1321"/>
                </a:cubicBezTo>
                <a:cubicBezTo>
                  <a:pt x="1339" y="1312"/>
                  <a:pt x="1331" y="1305"/>
                  <a:pt x="1322" y="1305"/>
                </a:cubicBezTo>
                <a:cubicBezTo>
                  <a:pt x="1313" y="1305"/>
                  <a:pt x="1306" y="1312"/>
                  <a:pt x="1306" y="1321"/>
                </a:cubicBezTo>
                <a:cubicBezTo>
                  <a:pt x="1306" y="1330"/>
                  <a:pt x="1314" y="1337"/>
                  <a:pt x="1323" y="1337"/>
                </a:cubicBezTo>
                <a:close/>
                <a:moveTo>
                  <a:pt x="844" y="1487"/>
                </a:moveTo>
                <a:cubicBezTo>
                  <a:pt x="853" y="1487"/>
                  <a:pt x="860" y="1480"/>
                  <a:pt x="860" y="1471"/>
                </a:cubicBezTo>
                <a:cubicBezTo>
                  <a:pt x="860" y="1462"/>
                  <a:pt x="853" y="1455"/>
                  <a:pt x="844" y="1455"/>
                </a:cubicBezTo>
                <a:cubicBezTo>
                  <a:pt x="835" y="1455"/>
                  <a:pt x="828" y="1462"/>
                  <a:pt x="828" y="1470"/>
                </a:cubicBezTo>
                <a:cubicBezTo>
                  <a:pt x="828" y="1479"/>
                  <a:pt x="835" y="1487"/>
                  <a:pt x="844" y="1487"/>
                </a:cubicBezTo>
                <a:close/>
                <a:moveTo>
                  <a:pt x="1417" y="1208"/>
                </a:moveTo>
                <a:cubicBezTo>
                  <a:pt x="1426" y="1208"/>
                  <a:pt x="1433" y="1200"/>
                  <a:pt x="1433" y="1191"/>
                </a:cubicBezTo>
                <a:cubicBezTo>
                  <a:pt x="1432" y="1183"/>
                  <a:pt x="1425" y="1176"/>
                  <a:pt x="1416" y="1176"/>
                </a:cubicBezTo>
                <a:cubicBezTo>
                  <a:pt x="1408" y="1176"/>
                  <a:pt x="1400" y="1183"/>
                  <a:pt x="1400" y="1192"/>
                </a:cubicBezTo>
                <a:cubicBezTo>
                  <a:pt x="1400" y="1201"/>
                  <a:pt x="1407" y="1208"/>
                  <a:pt x="1417" y="1208"/>
                </a:cubicBezTo>
                <a:close/>
                <a:moveTo>
                  <a:pt x="952" y="1496"/>
                </a:moveTo>
                <a:cubicBezTo>
                  <a:pt x="961" y="1496"/>
                  <a:pt x="969" y="1489"/>
                  <a:pt x="969" y="1480"/>
                </a:cubicBezTo>
                <a:cubicBezTo>
                  <a:pt x="969" y="1471"/>
                  <a:pt x="961" y="1464"/>
                  <a:pt x="952" y="1464"/>
                </a:cubicBezTo>
                <a:cubicBezTo>
                  <a:pt x="944" y="1464"/>
                  <a:pt x="937" y="1471"/>
                  <a:pt x="936" y="1480"/>
                </a:cubicBezTo>
                <a:cubicBezTo>
                  <a:pt x="936" y="1489"/>
                  <a:pt x="943" y="1496"/>
                  <a:pt x="952" y="1496"/>
                </a:cubicBezTo>
                <a:close/>
                <a:moveTo>
                  <a:pt x="457" y="571"/>
                </a:moveTo>
                <a:cubicBezTo>
                  <a:pt x="448" y="571"/>
                  <a:pt x="440" y="577"/>
                  <a:pt x="440" y="586"/>
                </a:cubicBezTo>
                <a:cubicBezTo>
                  <a:pt x="440" y="596"/>
                  <a:pt x="447" y="603"/>
                  <a:pt x="456" y="603"/>
                </a:cubicBezTo>
                <a:cubicBezTo>
                  <a:pt x="464" y="604"/>
                  <a:pt x="472" y="596"/>
                  <a:pt x="472" y="587"/>
                </a:cubicBezTo>
                <a:cubicBezTo>
                  <a:pt x="472" y="579"/>
                  <a:pt x="465" y="571"/>
                  <a:pt x="457" y="571"/>
                </a:cubicBezTo>
                <a:close/>
                <a:moveTo>
                  <a:pt x="363" y="1033"/>
                </a:moveTo>
                <a:cubicBezTo>
                  <a:pt x="372" y="1033"/>
                  <a:pt x="379" y="1026"/>
                  <a:pt x="379" y="1018"/>
                </a:cubicBezTo>
                <a:cubicBezTo>
                  <a:pt x="379" y="1008"/>
                  <a:pt x="372" y="1001"/>
                  <a:pt x="363" y="1001"/>
                </a:cubicBezTo>
                <a:cubicBezTo>
                  <a:pt x="354" y="1001"/>
                  <a:pt x="347" y="1008"/>
                  <a:pt x="347" y="1017"/>
                </a:cubicBezTo>
                <a:cubicBezTo>
                  <a:pt x="347" y="1026"/>
                  <a:pt x="354" y="1033"/>
                  <a:pt x="363" y="1033"/>
                </a:cubicBezTo>
                <a:close/>
                <a:moveTo>
                  <a:pt x="1451" y="1129"/>
                </a:moveTo>
                <a:cubicBezTo>
                  <a:pt x="1459" y="1129"/>
                  <a:pt x="1466" y="1122"/>
                  <a:pt x="1467" y="1113"/>
                </a:cubicBezTo>
                <a:cubicBezTo>
                  <a:pt x="1467" y="1104"/>
                  <a:pt x="1460" y="1097"/>
                  <a:pt x="1451" y="1097"/>
                </a:cubicBezTo>
                <a:cubicBezTo>
                  <a:pt x="1442" y="1096"/>
                  <a:pt x="1434" y="1103"/>
                  <a:pt x="1434" y="1112"/>
                </a:cubicBezTo>
                <a:cubicBezTo>
                  <a:pt x="1434" y="1121"/>
                  <a:pt x="1442" y="1129"/>
                  <a:pt x="1451" y="1129"/>
                </a:cubicBezTo>
                <a:close/>
                <a:moveTo>
                  <a:pt x="502" y="1320"/>
                </a:moveTo>
                <a:cubicBezTo>
                  <a:pt x="511" y="1320"/>
                  <a:pt x="518" y="1312"/>
                  <a:pt x="518" y="1303"/>
                </a:cubicBezTo>
                <a:cubicBezTo>
                  <a:pt x="518" y="1295"/>
                  <a:pt x="511" y="1287"/>
                  <a:pt x="502" y="1288"/>
                </a:cubicBezTo>
                <a:cubicBezTo>
                  <a:pt x="493" y="1288"/>
                  <a:pt x="486" y="1295"/>
                  <a:pt x="486" y="1303"/>
                </a:cubicBezTo>
                <a:cubicBezTo>
                  <a:pt x="486" y="1313"/>
                  <a:pt x="493" y="1320"/>
                  <a:pt x="502" y="1320"/>
                </a:cubicBezTo>
                <a:close/>
                <a:moveTo>
                  <a:pt x="1078" y="351"/>
                </a:moveTo>
                <a:cubicBezTo>
                  <a:pt x="1069" y="351"/>
                  <a:pt x="1062" y="359"/>
                  <a:pt x="1061" y="368"/>
                </a:cubicBezTo>
                <a:cubicBezTo>
                  <a:pt x="1061" y="376"/>
                  <a:pt x="1069" y="384"/>
                  <a:pt x="1077" y="384"/>
                </a:cubicBezTo>
                <a:cubicBezTo>
                  <a:pt x="1087" y="384"/>
                  <a:pt x="1094" y="377"/>
                  <a:pt x="1094" y="368"/>
                </a:cubicBezTo>
                <a:cubicBezTo>
                  <a:pt x="1094" y="359"/>
                  <a:pt x="1087" y="352"/>
                  <a:pt x="1078" y="351"/>
                </a:cubicBezTo>
                <a:close/>
                <a:moveTo>
                  <a:pt x="631" y="1414"/>
                </a:moveTo>
                <a:cubicBezTo>
                  <a:pt x="640" y="1414"/>
                  <a:pt x="647" y="1406"/>
                  <a:pt x="647" y="1397"/>
                </a:cubicBezTo>
                <a:cubicBezTo>
                  <a:pt x="647" y="1388"/>
                  <a:pt x="640" y="1381"/>
                  <a:pt x="630" y="1382"/>
                </a:cubicBezTo>
                <a:cubicBezTo>
                  <a:pt x="622" y="1382"/>
                  <a:pt x="615" y="1389"/>
                  <a:pt x="615" y="1397"/>
                </a:cubicBezTo>
                <a:cubicBezTo>
                  <a:pt x="615" y="1406"/>
                  <a:pt x="622" y="1414"/>
                  <a:pt x="631" y="1414"/>
                </a:cubicBezTo>
                <a:close/>
                <a:moveTo>
                  <a:pt x="968" y="342"/>
                </a:moveTo>
                <a:cubicBezTo>
                  <a:pt x="959" y="343"/>
                  <a:pt x="952" y="350"/>
                  <a:pt x="952" y="359"/>
                </a:cubicBezTo>
                <a:cubicBezTo>
                  <a:pt x="953" y="367"/>
                  <a:pt x="960" y="374"/>
                  <a:pt x="968" y="375"/>
                </a:cubicBezTo>
                <a:cubicBezTo>
                  <a:pt x="977" y="375"/>
                  <a:pt x="984" y="367"/>
                  <a:pt x="985" y="358"/>
                </a:cubicBezTo>
                <a:cubicBezTo>
                  <a:pt x="985" y="349"/>
                  <a:pt x="977" y="342"/>
                  <a:pt x="968" y="342"/>
                </a:cubicBezTo>
                <a:close/>
                <a:moveTo>
                  <a:pt x="776" y="353"/>
                </a:moveTo>
                <a:cubicBezTo>
                  <a:pt x="767" y="353"/>
                  <a:pt x="759" y="360"/>
                  <a:pt x="760" y="369"/>
                </a:cubicBezTo>
                <a:cubicBezTo>
                  <a:pt x="760" y="377"/>
                  <a:pt x="767" y="385"/>
                  <a:pt x="776" y="385"/>
                </a:cubicBezTo>
                <a:cubicBezTo>
                  <a:pt x="784" y="385"/>
                  <a:pt x="792" y="378"/>
                  <a:pt x="792" y="369"/>
                </a:cubicBezTo>
                <a:cubicBezTo>
                  <a:pt x="792" y="360"/>
                  <a:pt x="785" y="353"/>
                  <a:pt x="776" y="353"/>
                </a:cubicBezTo>
                <a:close/>
                <a:moveTo>
                  <a:pt x="1294" y="1362"/>
                </a:moveTo>
                <a:cubicBezTo>
                  <a:pt x="1303" y="1361"/>
                  <a:pt x="1310" y="1354"/>
                  <a:pt x="1310" y="1345"/>
                </a:cubicBezTo>
                <a:cubicBezTo>
                  <a:pt x="1310" y="1336"/>
                  <a:pt x="1302" y="1329"/>
                  <a:pt x="1293" y="1329"/>
                </a:cubicBezTo>
                <a:cubicBezTo>
                  <a:pt x="1284" y="1330"/>
                  <a:pt x="1277" y="1337"/>
                  <a:pt x="1277" y="1346"/>
                </a:cubicBezTo>
                <a:cubicBezTo>
                  <a:pt x="1278" y="1355"/>
                  <a:pt x="1285" y="1362"/>
                  <a:pt x="1294" y="1362"/>
                </a:cubicBezTo>
                <a:close/>
                <a:moveTo>
                  <a:pt x="914" y="337"/>
                </a:moveTo>
                <a:cubicBezTo>
                  <a:pt x="905" y="338"/>
                  <a:pt x="899" y="345"/>
                  <a:pt x="899" y="354"/>
                </a:cubicBezTo>
                <a:cubicBezTo>
                  <a:pt x="899" y="363"/>
                  <a:pt x="906" y="369"/>
                  <a:pt x="915" y="369"/>
                </a:cubicBezTo>
                <a:cubicBezTo>
                  <a:pt x="924" y="369"/>
                  <a:pt x="931" y="362"/>
                  <a:pt x="931" y="353"/>
                </a:cubicBezTo>
                <a:cubicBezTo>
                  <a:pt x="931" y="344"/>
                  <a:pt x="923" y="337"/>
                  <a:pt x="914" y="337"/>
                </a:cubicBezTo>
                <a:close/>
                <a:moveTo>
                  <a:pt x="861" y="332"/>
                </a:moveTo>
                <a:cubicBezTo>
                  <a:pt x="852" y="332"/>
                  <a:pt x="844" y="339"/>
                  <a:pt x="844" y="348"/>
                </a:cubicBezTo>
                <a:cubicBezTo>
                  <a:pt x="844" y="357"/>
                  <a:pt x="851" y="364"/>
                  <a:pt x="860" y="364"/>
                </a:cubicBezTo>
                <a:cubicBezTo>
                  <a:pt x="869" y="365"/>
                  <a:pt x="876" y="357"/>
                  <a:pt x="877" y="349"/>
                </a:cubicBezTo>
                <a:cubicBezTo>
                  <a:pt x="877" y="340"/>
                  <a:pt x="870" y="332"/>
                  <a:pt x="861" y="332"/>
                </a:cubicBezTo>
                <a:close/>
                <a:moveTo>
                  <a:pt x="1286" y="480"/>
                </a:moveTo>
                <a:cubicBezTo>
                  <a:pt x="1277" y="480"/>
                  <a:pt x="1270" y="487"/>
                  <a:pt x="1270" y="496"/>
                </a:cubicBezTo>
                <a:cubicBezTo>
                  <a:pt x="1270" y="504"/>
                  <a:pt x="1277" y="512"/>
                  <a:pt x="1286" y="512"/>
                </a:cubicBezTo>
                <a:cubicBezTo>
                  <a:pt x="1295" y="512"/>
                  <a:pt x="1302" y="505"/>
                  <a:pt x="1302" y="496"/>
                </a:cubicBezTo>
                <a:cubicBezTo>
                  <a:pt x="1302" y="487"/>
                  <a:pt x="1294" y="480"/>
                  <a:pt x="1286" y="480"/>
                </a:cubicBezTo>
                <a:close/>
                <a:moveTo>
                  <a:pt x="1038" y="1476"/>
                </a:moveTo>
                <a:cubicBezTo>
                  <a:pt x="1046" y="1475"/>
                  <a:pt x="1053" y="1468"/>
                  <a:pt x="1053" y="1459"/>
                </a:cubicBezTo>
                <a:cubicBezTo>
                  <a:pt x="1053" y="1451"/>
                  <a:pt x="1045" y="1444"/>
                  <a:pt x="1037" y="1444"/>
                </a:cubicBezTo>
                <a:cubicBezTo>
                  <a:pt x="1028" y="1444"/>
                  <a:pt x="1021" y="1451"/>
                  <a:pt x="1021" y="1460"/>
                </a:cubicBezTo>
                <a:cubicBezTo>
                  <a:pt x="1021" y="1469"/>
                  <a:pt x="1029" y="1476"/>
                  <a:pt x="1038" y="1476"/>
                </a:cubicBezTo>
                <a:close/>
                <a:moveTo>
                  <a:pt x="1386" y="597"/>
                </a:moveTo>
                <a:cubicBezTo>
                  <a:pt x="1377" y="597"/>
                  <a:pt x="1369" y="604"/>
                  <a:pt x="1369" y="613"/>
                </a:cubicBezTo>
                <a:cubicBezTo>
                  <a:pt x="1368" y="622"/>
                  <a:pt x="1375" y="629"/>
                  <a:pt x="1384" y="629"/>
                </a:cubicBezTo>
                <a:cubicBezTo>
                  <a:pt x="1393" y="630"/>
                  <a:pt x="1400" y="623"/>
                  <a:pt x="1401" y="614"/>
                </a:cubicBezTo>
                <a:cubicBezTo>
                  <a:pt x="1401" y="605"/>
                  <a:pt x="1394" y="598"/>
                  <a:pt x="1386" y="597"/>
                </a:cubicBezTo>
                <a:close/>
                <a:moveTo>
                  <a:pt x="515" y="522"/>
                </a:moveTo>
                <a:cubicBezTo>
                  <a:pt x="506" y="522"/>
                  <a:pt x="499" y="529"/>
                  <a:pt x="499" y="538"/>
                </a:cubicBezTo>
                <a:cubicBezTo>
                  <a:pt x="499" y="546"/>
                  <a:pt x="506" y="554"/>
                  <a:pt x="515" y="554"/>
                </a:cubicBezTo>
                <a:cubicBezTo>
                  <a:pt x="524" y="554"/>
                  <a:pt x="531" y="546"/>
                  <a:pt x="531" y="537"/>
                </a:cubicBezTo>
                <a:cubicBezTo>
                  <a:pt x="531" y="529"/>
                  <a:pt x="524" y="522"/>
                  <a:pt x="515" y="522"/>
                </a:cubicBezTo>
                <a:close/>
                <a:moveTo>
                  <a:pt x="710" y="1448"/>
                </a:moveTo>
                <a:cubicBezTo>
                  <a:pt x="719" y="1448"/>
                  <a:pt x="726" y="1440"/>
                  <a:pt x="726" y="1432"/>
                </a:cubicBezTo>
                <a:cubicBezTo>
                  <a:pt x="726" y="1423"/>
                  <a:pt x="719" y="1416"/>
                  <a:pt x="711" y="1416"/>
                </a:cubicBezTo>
                <a:cubicBezTo>
                  <a:pt x="702" y="1416"/>
                  <a:pt x="695" y="1422"/>
                  <a:pt x="694" y="1431"/>
                </a:cubicBezTo>
                <a:cubicBezTo>
                  <a:pt x="694" y="1440"/>
                  <a:pt x="701" y="1447"/>
                  <a:pt x="710" y="1448"/>
                </a:cubicBezTo>
                <a:close/>
                <a:moveTo>
                  <a:pt x="1386" y="1233"/>
                </a:moveTo>
                <a:cubicBezTo>
                  <a:pt x="1395" y="1233"/>
                  <a:pt x="1403" y="1225"/>
                  <a:pt x="1402" y="1216"/>
                </a:cubicBezTo>
                <a:cubicBezTo>
                  <a:pt x="1402" y="1208"/>
                  <a:pt x="1395" y="1201"/>
                  <a:pt x="1386" y="1201"/>
                </a:cubicBezTo>
                <a:cubicBezTo>
                  <a:pt x="1377" y="1201"/>
                  <a:pt x="1370" y="1208"/>
                  <a:pt x="1370" y="1217"/>
                </a:cubicBezTo>
                <a:cubicBezTo>
                  <a:pt x="1371" y="1226"/>
                  <a:pt x="1378" y="1233"/>
                  <a:pt x="1386" y="1233"/>
                </a:cubicBezTo>
                <a:close/>
                <a:moveTo>
                  <a:pt x="1472" y="1058"/>
                </a:moveTo>
                <a:cubicBezTo>
                  <a:pt x="1472" y="1050"/>
                  <a:pt x="1464" y="1042"/>
                  <a:pt x="1456" y="1042"/>
                </a:cubicBezTo>
                <a:cubicBezTo>
                  <a:pt x="1447" y="1042"/>
                  <a:pt x="1440" y="1049"/>
                  <a:pt x="1440" y="1058"/>
                </a:cubicBezTo>
                <a:cubicBezTo>
                  <a:pt x="1439" y="1067"/>
                  <a:pt x="1447" y="1074"/>
                  <a:pt x="1456" y="1074"/>
                </a:cubicBezTo>
                <a:cubicBezTo>
                  <a:pt x="1464" y="1074"/>
                  <a:pt x="1471" y="1067"/>
                  <a:pt x="1472" y="1058"/>
                </a:cubicBezTo>
                <a:close/>
                <a:moveTo>
                  <a:pt x="633" y="423"/>
                </a:moveTo>
                <a:cubicBezTo>
                  <a:pt x="624" y="423"/>
                  <a:pt x="617" y="430"/>
                  <a:pt x="618" y="439"/>
                </a:cubicBezTo>
                <a:cubicBezTo>
                  <a:pt x="618" y="448"/>
                  <a:pt x="625" y="455"/>
                  <a:pt x="633" y="455"/>
                </a:cubicBezTo>
                <a:cubicBezTo>
                  <a:pt x="642" y="455"/>
                  <a:pt x="650" y="447"/>
                  <a:pt x="649" y="438"/>
                </a:cubicBezTo>
                <a:cubicBezTo>
                  <a:pt x="649" y="429"/>
                  <a:pt x="642" y="422"/>
                  <a:pt x="633" y="423"/>
                </a:cubicBezTo>
                <a:close/>
                <a:moveTo>
                  <a:pt x="603" y="447"/>
                </a:moveTo>
                <a:cubicBezTo>
                  <a:pt x="595" y="448"/>
                  <a:pt x="588" y="455"/>
                  <a:pt x="588" y="463"/>
                </a:cubicBezTo>
                <a:cubicBezTo>
                  <a:pt x="588" y="472"/>
                  <a:pt x="595" y="479"/>
                  <a:pt x="604" y="479"/>
                </a:cubicBezTo>
                <a:cubicBezTo>
                  <a:pt x="613" y="479"/>
                  <a:pt x="619" y="472"/>
                  <a:pt x="619" y="463"/>
                </a:cubicBezTo>
                <a:cubicBezTo>
                  <a:pt x="619" y="454"/>
                  <a:pt x="612" y="447"/>
                  <a:pt x="603" y="447"/>
                </a:cubicBezTo>
                <a:close/>
                <a:moveTo>
                  <a:pt x="392" y="1131"/>
                </a:moveTo>
                <a:cubicBezTo>
                  <a:pt x="392" y="1140"/>
                  <a:pt x="399" y="1147"/>
                  <a:pt x="408" y="1147"/>
                </a:cubicBezTo>
                <a:cubicBezTo>
                  <a:pt x="416" y="1148"/>
                  <a:pt x="424" y="1140"/>
                  <a:pt x="424" y="1132"/>
                </a:cubicBezTo>
                <a:cubicBezTo>
                  <a:pt x="425" y="1123"/>
                  <a:pt x="418" y="1116"/>
                  <a:pt x="409" y="1115"/>
                </a:cubicBezTo>
                <a:cubicBezTo>
                  <a:pt x="400" y="1115"/>
                  <a:pt x="393" y="1122"/>
                  <a:pt x="392" y="1131"/>
                </a:cubicBezTo>
                <a:close/>
                <a:moveTo>
                  <a:pt x="421" y="650"/>
                </a:moveTo>
                <a:cubicBezTo>
                  <a:pt x="412" y="650"/>
                  <a:pt x="405" y="658"/>
                  <a:pt x="405" y="666"/>
                </a:cubicBezTo>
                <a:cubicBezTo>
                  <a:pt x="405" y="675"/>
                  <a:pt x="412" y="682"/>
                  <a:pt x="421" y="682"/>
                </a:cubicBezTo>
                <a:cubicBezTo>
                  <a:pt x="430" y="682"/>
                  <a:pt x="437" y="675"/>
                  <a:pt x="437" y="666"/>
                </a:cubicBezTo>
                <a:cubicBezTo>
                  <a:pt x="437" y="657"/>
                  <a:pt x="430" y="650"/>
                  <a:pt x="421" y="650"/>
                </a:cubicBezTo>
                <a:close/>
                <a:moveTo>
                  <a:pt x="366" y="799"/>
                </a:moveTo>
                <a:cubicBezTo>
                  <a:pt x="366" y="808"/>
                  <a:pt x="373" y="815"/>
                  <a:pt x="382" y="815"/>
                </a:cubicBezTo>
                <a:cubicBezTo>
                  <a:pt x="390" y="815"/>
                  <a:pt x="397" y="809"/>
                  <a:pt x="398" y="800"/>
                </a:cubicBezTo>
                <a:cubicBezTo>
                  <a:pt x="398" y="791"/>
                  <a:pt x="391" y="784"/>
                  <a:pt x="382" y="783"/>
                </a:cubicBezTo>
                <a:cubicBezTo>
                  <a:pt x="373" y="783"/>
                  <a:pt x="366" y="791"/>
                  <a:pt x="366" y="799"/>
                </a:cubicBezTo>
                <a:close/>
                <a:moveTo>
                  <a:pt x="544" y="497"/>
                </a:moveTo>
                <a:cubicBezTo>
                  <a:pt x="536" y="497"/>
                  <a:pt x="529" y="505"/>
                  <a:pt x="529" y="513"/>
                </a:cubicBezTo>
                <a:cubicBezTo>
                  <a:pt x="529" y="522"/>
                  <a:pt x="536" y="529"/>
                  <a:pt x="545" y="529"/>
                </a:cubicBezTo>
                <a:cubicBezTo>
                  <a:pt x="554" y="529"/>
                  <a:pt x="561" y="522"/>
                  <a:pt x="561" y="513"/>
                </a:cubicBezTo>
                <a:cubicBezTo>
                  <a:pt x="561" y="504"/>
                  <a:pt x="553" y="497"/>
                  <a:pt x="544" y="497"/>
                </a:cubicBezTo>
                <a:close/>
                <a:moveTo>
                  <a:pt x="352" y="963"/>
                </a:moveTo>
                <a:cubicBezTo>
                  <a:pt x="352" y="972"/>
                  <a:pt x="360" y="979"/>
                  <a:pt x="369" y="979"/>
                </a:cubicBezTo>
                <a:cubicBezTo>
                  <a:pt x="378" y="979"/>
                  <a:pt x="384" y="972"/>
                  <a:pt x="384" y="963"/>
                </a:cubicBezTo>
                <a:cubicBezTo>
                  <a:pt x="384" y="954"/>
                  <a:pt x="376" y="947"/>
                  <a:pt x="368" y="947"/>
                </a:cubicBezTo>
                <a:cubicBezTo>
                  <a:pt x="359" y="947"/>
                  <a:pt x="352" y="955"/>
                  <a:pt x="352" y="963"/>
                </a:cubicBezTo>
                <a:close/>
                <a:moveTo>
                  <a:pt x="1311" y="509"/>
                </a:moveTo>
                <a:cubicBezTo>
                  <a:pt x="1302" y="508"/>
                  <a:pt x="1295" y="516"/>
                  <a:pt x="1295" y="525"/>
                </a:cubicBezTo>
                <a:cubicBezTo>
                  <a:pt x="1295" y="533"/>
                  <a:pt x="1301" y="540"/>
                  <a:pt x="1310" y="541"/>
                </a:cubicBezTo>
                <a:cubicBezTo>
                  <a:pt x="1319" y="541"/>
                  <a:pt x="1327" y="534"/>
                  <a:pt x="1327" y="525"/>
                </a:cubicBezTo>
                <a:cubicBezTo>
                  <a:pt x="1327" y="516"/>
                  <a:pt x="1319" y="509"/>
                  <a:pt x="1311" y="509"/>
                </a:cubicBezTo>
                <a:close/>
                <a:moveTo>
                  <a:pt x="1455" y="741"/>
                </a:moveTo>
                <a:cubicBezTo>
                  <a:pt x="1446" y="741"/>
                  <a:pt x="1438" y="749"/>
                  <a:pt x="1439" y="757"/>
                </a:cubicBezTo>
                <a:cubicBezTo>
                  <a:pt x="1439" y="766"/>
                  <a:pt x="1446" y="773"/>
                  <a:pt x="1455" y="773"/>
                </a:cubicBezTo>
                <a:cubicBezTo>
                  <a:pt x="1464" y="773"/>
                  <a:pt x="1471" y="765"/>
                  <a:pt x="1471" y="756"/>
                </a:cubicBezTo>
                <a:cubicBezTo>
                  <a:pt x="1470" y="748"/>
                  <a:pt x="1463" y="741"/>
                  <a:pt x="1455" y="741"/>
                </a:cubicBezTo>
                <a:close/>
                <a:moveTo>
                  <a:pt x="747" y="377"/>
                </a:moveTo>
                <a:cubicBezTo>
                  <a:pt x="738" y="378"/>
                  <a:pt x="731" y="385"/>
                  <a:pt x="731" y="393"/>
                </a:cubicBezTo>
                <a:cubicBezTo>
                  <a:pt x="731" y="402"/>
                  <a:pt x="738" y="410"/>
                  <a:pt x="747" y="409"/>
                </a:cubicBezTo>
                <a:cubicBezTo>
                  <a:pt x="756" y="409"/>
                  <a:pt x="763" y="402"/>
                  <a:pt x="763" y="393"/>
                </a:cubicBezTo>
                <a:cubicBezTo>
                  <a:pt x="762" y="384"/>
                  <a:pt x="755" y="377"/>
                  <a:pt x="747" y="377"/>
                </a:cubicBezTo>
                <a:close/>
                <a:moveTo>
                  <a:pt x="1182" y="416"/>
                </a:moveTo>
                <a:cubicBezTo>
                  <a:pt x="1173" y="416"/>
                  <a:pt x="1166" y="423"/>
                  <a:pt x="1166" y="432"/>
                </a:cubicBezTo>
                <a:cubicBezTo>
                  <a:pt x="1166" y="440"/>
                  <a:pt x="1173" y="447"/>
                  <a:pt x="1181" y="448"/>
                </a:cubicBezTo>
                <a:cubicBezTo>
                  <a:pt x="1190" y="448"/>
                  <a:pt x="1198" y="440"/>
                  <a:pt x="1198" y="431"/>
                </a:cubicBezTo>
                <a:cubicBezTo>
                  <a:pt x="1197" y="423"/>
                  <a:pt x="1190" y="416"/>
                  <a:pt x="1182" y="416"/>
                </a:cubicBezTo>
                <a:close/>
                <a:moveTo>
                  <a:pt x="1360" y="569"/>
                </a:moveTo>
                <a:cubicBezTo>
                  <a:pt x="1352" y="568"/>
                  <a:pt x="1344" y="576"/>
                  <a:pt x="1344" y="585"/>
                </a:cubicBezTo>
                <a:cubicBezTo>
                  <a:pt x="1344" y="593"/>
                  <a:pt x="1351" y="600"/>
                  <a:pt x="1360" y="600"/>
                </a:cubicBezTo>
                <a:cubicBezTo>
                  <a:pt x="1369" y="600"/>
                  <a:pt x="1376" y="593"/>
                  <a:pt x="1376" y="585"/>
                </a:cubicBezTo>
                <a:cubicBezTo>
                  <a:pt x="1376" y="576"/>
                  <a:pt x="1369" y="569"/>
                  <a:pt x="1360" y="569"/>
                </a:cubicBezTo>
                <a:close/>
                <a:moveTo>
                  <a:pt x="573" y="472"/>
                </a:moveTo>
                <a:cubicBezTo>
                  <a:pt x="565" y="472"/>
                  <a:pt x="558" y="479"/>
                  <a:pt x="558" y="488"/>
                </a:cubicBezTo>
                <a:cubicBezTo>
                  <a:pt x="558" y="497"/>
                  <a:pt x="565" y="504"/>
                  <a:pt x="574" y="504"/>
                </a:cubicBezTo>
                <a:cubicBezTo>
                  <a:pt x="582" y="504"/>
                  <a:pt x="590" y="496"/>
                  <a:pt x="590" y="488"/>
                </a:cubicBezTo>
                <a:cubicBezTo>
                  <a:pt x="589" y="479"/>
                  <a:pt x="582" y="472"/>
                  <a:pt x="573" y="472"/>
                </a:cubicBezTo>
                <a:close/>
                <a:moveTo>
                  <a:pt x="1103" y="381"/>
                </a:moveTo>
                <a:cubicBezTo>
                  <a:pt x="1094" y="381"/>
                  <a:pt x="1087" y="388"/>
                  <a:pt x="1087" y="396"/>
                </a:cubicBezTo>
                <a:cubicBezTo>
                  <a:pt x="1086" y="405"/>
                  <a:pt x="1093" y="413"/>
                  <a:pt x="1103" y="413"/>
                </a:cubicBezTo>
                <a:cubicBezTo>
                  <a:pt x="1111" y="413"/>
                  <a:pt x="1118" y="406"/>
                  <a:pt x="1118" y="397"/>
                </a:cubicBezTo>
                <a:cubicBezTo>
                  <a:pt x="1118" y="388"/>
                  <a:pt x="1111" y="381"/>
                  <a:pt x="1103" y="381"/>
                </a:cubicBezTo>
                <a:close/>
                <a:moveTo>
                  <a:pt x="1335" y="539"/>
                </a:moveTo>
                <a:cubicBezTo>
                  <a:pt x="1326" y="539"/>
                  <a:pt x="1319" y="546"/>
                  <a:pt x="1319" y="555"/>
                </a:cubicBezTo>
                <a:cubicBezTo>
                  <a:pt x="1319" y="563"/>
                  <a:pt x="1327" y="571"/>
                  <a:pt x="1336" y="571"/>
                </a:cubicBezTo>
                <a:cubicBezTo>
                  <a:pt x="1345" y="570"/>
                  <a:pt x="1351" y="563"/>
                  <a:pt x="1351" y="554"/>
                </a:cubicBezTo>
                <a:cubicBezTo>
                  <a:pt x="1351" y="546"/>
                  <a:pt x="1344" y="539"/>
                  <a:pt x="1335" y="539"/>
                </a:cubicBezTo>
                <a:close/>
                <a:moveTo>
                  <a:pt x="831" y="357"/>
                </a:moveTo>
                <a:cubicBezTo>
                  <a:pt x="822" y="357"/>
                  <a:pt x="815" y="364"/>
                  <a:pt x="814" y="373"/>
                </a:cubicBezTo>
                <a:cubicBezTo>
                  <a:pt x="814" y="381"/>
                  <a:pt x="821" y="388"/>
                  <a:pt x="830" y="389"/>
                </a:cubicBezTo>
                <a:cubicBezTo>
                  <a:pt x="839" y="389"/>
                  <a:pt x="846" y="382"/>
                  <a:pt x="846" y="373"/>
                </a:cubicBezTo>
                <a:cubicBezTo>
                  <a:pt x="846" y="364"/>
                  <a:pt x="839" y="357"/>
                  <a:pt x="831" y="357"/>
                </a:cubicBezTo>
                <a:close/>
                <a:moveTo>
                  <a:pt x="1151" y="1431"/>
                </a:moveTo>
                <a:cubicBezTo>
                  <a:pt x="1159" y="1431"/>
                  <a:pt x="1166" y="1424"/>
                  <a:pt x="1166" y="1415"/>
                </a:cubicBezTo>
                <a:cubicBezTo>
                  <a:pt x="1166" y="1407"/>
                  <a:pt x="1159" y="1399"/>
                  <a:pt x="1150" y="1400"/>
                </a:cubicBezTo>
                <a:cubicBezTo>
                  <a:pt x="1141" y="1400"/>
                  <a:pt x="1134" y="1407"/>
                  <a:pt x="1134" y="1416"/>
                </a:cubicBezTo>
                <a:cubicBezTo>
                  <a:pt x="1135" y="1425"/>
                  <a:pt x="1142" y="1432"/>
                  <a:pt x="1151" y="1431"/>
                </a:cubicBezTo>
                <a:close/>
                <a:moveTo>
                  <a:pt x="362" y="854"/>
                </a:moveTo>
                <a:cubicBezTo>
                  <a:pt x="362" y="863"/>
                  <a:pt x="369" y="870"/>
                  <a:pt x="378" y="870"/>
                </a:cubicBezTo>
                <a:cubicBezTo>
                  <a:pt x="386" y="870"/>
                  <a:pt x="393" y="863"/>
                  <a:pt x="393" y="854"/>
                </a:cubicBezTo>
                <a:cubicBezTo>
                  <a:pt x="393" y="846"/>
                  <a:pt x="386" y="838"/>
                  <a:pt x="378" y="838"/>
                </a:cubicBezTo>
                <a:cubicBezTo>
                  <a:pt x="369" y="838"/>
                  <a:pt x="362" y="845"/>
                  <a:pt x="362" y="854"/>
                </a:cubicBezTo>
                <a:close/>
                <a:moveTo>
                  <a:pt x="1422" y="1153"/>
                </a:moveTo>
                <a:cubicBezTo>
                  <a:pt x="1430" y="1153"/>
                  <a:pt x="1437" y="1146"/>
                  <a:pt x="1437" y="1137"/>
                </a:cubicBezTo>
                <a:cubicBezTo>
                  <a:pt x="1437" y="1129"/>
                  <a:pt x="1430" y="1122"/>
                  <a:pt x="1422" y="1121"/>
                </a:cubicBezTo>
                <a:cubicBezTo>
                  <a:pt x="1413" y="1121"/>
                  <a:pt x="1406" y="1128"/>
                  <a:pt x="1406" y="1137"/>
                </a:cubicBezTo>
                <a:cubicBezTo>
                  <a:pt x="1405" y="1146"/>
                  <a:pt x="1413" y="1153"/>
                  <a:pt x="1422" y="1153"/>
                </a:cubicBezTo>
                <a:close/>
                <a:moveTo>
                  <a:pt x="1357" y="1257"/>
                </a:moveTo>
                <a:cubicBezTo>
                  <a:pt x="1366" y="1257"/>
                  <a:pt x="1373" y="1250"/>
                  <a:pt x="1373" y="1241"/>
                </a:cubicBezTo>
                <a:cubicBezTo>
                  <a:pt x="1373" y="1233"/>
                  <a:pt x="1366" y="1226"/>
                  <a:pt x="1358" y="1226"/>
                </a:cubicBezTo>
                <a:cubicBezTo>
                  <a:pt x="1349" y="1226"/>
                  <a:pt x="1342" y="1233"/>
                  <a:pt x="1342" y="1241"/>
                </a:cubicBezTo>
                <a:cubicBezTo>
                  <a:pt x="1341" y="1250"/>
                  <a:pt x="1348" y="1257"/>
                  <a:pt x="1357" y="1257"/>
                </a:cubicBezTo>
                <a:close/>
                <a:moveTo>
                  <a:pt x="1460" y="1020"/>
                </a:moveTo>
                <a:cubicBezTo>
                  <a:pt x="1469" y="1020"/>
                  <a:pt x="1476" y="1013"/>
                  <a:pt x="1476" y="1004"/>
                </a:cubicBezTo>
                <a:cubicBezTo>
                  <a:pt x="1476" y="996"/>
                  <a:pt x="1469" y="989"/>
                  <a:pt x="1460" y="988"/>
                </a:cubicBezTo>
                <a:cubicBezTo>
                  <a:pt x="1451" y="988"/>
                  <a:pt x="1444" y="995"/>
                  <a:pt x="1444" y="1004"/>
                </a:cubicBezTo>
                <a:cubicBezTo>
                  <a:pt x="1444" y="1013"/>
                  <a:pt x="1451" y="1020"/>
                  <a:pt x="1460" y="1020"/>
                </a:cubicBezTo>
                <a:close/>
                <a:moveTo>
                  <a:pt x="1430" y="711"/>
                </a:moveTo>
                <a:cubicBezTo>
                  <a:pt x="1421" y="711"/>
                  <a:pt x="1414" y="719"/>
                  <a:pt x="1414" y="728"/>
                </a:cubicBezTo>
                <a:cubicBezTo>
                  <a:pt x="1415" y="736"/>
                  <a:pt x="1422" y="743"/>
                  <a:pt x="1430" y="743"/>
                </a:cubicBezTo>
                <a:cubicBezTo>
                  <a:pt x="1439" y="742"/>
                  <a:pt x="1446" y="735"/>
                  <a:pt x="1446" y="727"/>
                </a:cubicBezTo>
                <a:cubicBezTo>
                  <a:pt x="1446" y="718"/>
                  <a:pt x="1439" y="711"/>
                  <a:pt x="1430" y="711"/>
                </a:cubicBezTo>
                <a:close/>
                <a:moveTo>
                  <a:pt x="357" y="909"/>
                </a:moveTo>
                <a:cubicBezTo>
                  <a:pt x="357" y="918"/>
                  <a:pt x="364" y="925"/>
                  <a:pt x="373" y="924"/>
                </a:cubicBezTo>
                <a:cubicBezTo>
                  <a:pt x="382" y="924"/>
                  <a:pt x="389" y="917"/>
                  <a:pt x="388" y="908"/>
                </a:cubicBezTo>
                <a:cubicBezTo>
                  <a:pt x="388" y="900"/>
                  <a:pt x="381" y="893"/>
                  <a:pt x="372" y="893"/>
                </a:cubicBezTo>
                <a:cubicBezTo>
                  <a:pt x="364" y="893"/>
                  <a:pt x="357" y="900"/>
                  <a:pt x="357" y="909"/>
                </a:cubicBezTo>
                <a:close/>
                <a:moveTo>
                  <a:pt x="607" y="1383"/>
                </a:moveTo>
                <a:cubicBezTo>
                  <a:pt x="615" y="1383"/>
                  <a:pt x="622" y="1376"/>
                  <a:pt x="622" y="1367"/>
                </a:cubicBezTo>
                <a:cubicBezTo>
                  <a:pt x="622" y="1359"/>
                  <a:pt x="615" y="1352"/>
                  <a:pt x="606" y="1352"/>
                </a:cubicBezTo>
                <a:cubicBezTo>
                  <a:pt x="597" y="1352"/>
                  <a:pt x="590" y="1359"/>
                  <a:pt x="590" y="1368"/>
                </a:cubicBezTo>
                <a:cubicBezTo>
                  <a:pt x="591" y="1377"/>
                  <a:pt x="598" y="1384"/>
                  <a:pt x="607" y="1383"/>
                </a:cubicBezTo>
                <a:close/>
                <a:moveTo>
                  <a:pt x="1481" y="950"/>
                </a:moveTo>
                <a:cubicBezTo>
                  <a:pt x="1481" y="941"/>
                  <a:pt x="1474" y="934"/>
                  <a:pt x="1466" y="934"/>
                </a:cubicBezTo>
                <a:cubicBezTo>
                  <a:pt x="1457" y="933"/>
                  <a:pt x="1449" y="941"/>
                  <a:pt x="1449" y="950"/>
                </a:cubicBezTo>
                <a:cubicBezTo>
                  <a:pt x="1449" y="958"/>
                  <a:pt x="1456" y="965"/>
                  <a:pt x="1465" y="965"/>
                </a:cubicBezTo>
                <a:cubicBezTo>
                  <a:pt x="1473" y="965"/>
                  <a:pt x="1480" y="959"/>
                  <a:pt x="1481" y="950"/>
                </a:cubicBezTo>
                <a:close/>
                <a:moveTo>
                  <a:pt x="433" y="1176"/>
                </a:moveTo>
                <a:cubicBezTo>
                  <a:pt x="442" y="1176"/>
                  <a:pt x="449" y="1169"/>
                  <a:pt x="449" y="1160"/>
                </a:cubicBezTo>
                <a:cubicBezTo>
                  <a:pt x="449" y="1151"/>
                  <a:pt x="441" y="1144"/>
                  <a:pt x="432" y="1145"/>
                </a:cubicBezTo>
                <a:cubicBezTo>
                  <a:pt x="424" y="1145"/>
                  <a:pt x="417" y="1152"/>
                  <a:pt x="417" y="1161"/>
                </a:cubicBezTo>
                <a:cubicBezTo>
                  <a:pt x="417" y="1169"/>
                  <a:pt x="425" y="1176"/>
                  <a:pt x="433" y="1176"/>
                </a:cubicBezTo>
                <a:close/>
                <a:moveTo>
                  <a:pt x="451" y="626"/>
                </a:moveTo>
                <a:cubicBezTo>
                  <a:pt x="442" y="626"/>
                  <a:pt x="435" y="633"/>
                  <a:pt x="435" y="642"/>
                </a:cubicBezTo>
                <a:cubicBezTo>
                  <a:pt x="436" y="651"/>
                  <a:pt x="443" y="658"/>
                  <a:pt x="452" y="657"/>
                </a:cubicBezTo>
                <a:cubicBezTo>
                  <a:pt x="460" y="657"/>
                  <a:pt x="467" y="650"/>
                  <a:pt x="467" y="641"/>
                </a:cubicBezTo>
                <a:cubicBezTo>
                  <a:pt x="466" y="633"/>
                  <a:pt x="459" y="626"/>
                  <a:pt x="451" y="626"/>
                </a:cubicBezTo>
                <a:close/>
                <a:moveTo>
                  <a:pt x="1470" y="879"/>
                </a:moveTo>
                <a:cubicBezTo>
                  <a:pt x="1462" y="879"/>
                  <a:pt x="1454" y="886"/>
                  <a:pt x="1454" y="895"/>
                </a:cubicBezTo>
                <a:cubicBezTo>
                  <a:pt x="1454" y="904"/>
                  <a:pt x="1461" y="911"/>
                  <a:pt x="1470" y="911"/>
                </a:cubicBezTo>
                <a:cubicBezTo>
                  <a:pt x="1479" y="911"/>
                  <a:pt x="1486" y="904"/>
                  <a:pt x="1486" y="895"/>
                </a:cubicBezTo>
                <a:cubicBezTo>
                  <a:pt x="1486" y="886"/>
                  <a:pt x="1479" y="879"/>
                  <a:pt x="1470" y="879"/>
                </a:cubicBezTo>
                <a:close/>
                <a:moveTo>
                  <a:pt x="372" y="1047"/>
                </a:moveTo>
                <a:cubicBezTo>
                  <a:pt x="372" y="1056"/>
                  <a:pt x="379" y="1063"/>
                  <a:pt x="388" y="1063"/>
                </a:cubicBezTo>
                <a:cubicBezTo>
                  <a:pt x="397" y="1063"/>
                  <a:pt x="404" y="1056"/>
                  <a:pt x="404" y="1047"/>
                </a:cubicBezTo>
                <a:cubicBezTo>
                  <a:pt x="404" y="1038"/>
                  <a:pt x="397" y="1031"/>
                  <a:pt x="388" y="1031"/>
                </a:cubicBezTo>
                <a:cubicBezTo>
                  <a:pt x="379" y="1031"/>
                  <a:pt x="372" y="1038"/>
                  <a:pt x="372" y="1047"/>
                </a:cubicBezTo>
                <a:close/>
                <a:moveTo>
                  <a:pt x="401" y="720"/>
                </a:moveTo>
                <a:cubicBezTo>
                  <a:pt x="401" y="729"/>
                  <a:pt x="407" y="736"/>
                  <a:pt x="416" y="737"/>
                </a:cubicBezTo>
                <a:cubicBezTo>
                  <a:pt x="424" y="737"/>
                  <a:pt x="432" y="731"/>
                  <a:pt x="432" y="722"/>
                </a:cubicBezTo>
                <a:cubicBezTo>
                  <a:pt x="433" y="713"/>
                  <a:pt x="427" y="706"/>
                  <a:pt x="418" y="705"/>
                </a:cubicBezTo>
                <a:cubicBezTo>
                  <a:pt x="409" y="705"/>
                  <a:pt x="402" y="711"/>
                  <a:pt x="401" y="720"/>
                </a:cubicBezTo>
                <a:close/>
                <a:moveTo>
                  <a:pt x="1048" y="377"/>
                </a:moveTo>
                <a:cubicBezTo>
                  <a:pt x="1040" y="377"/>
                  <a:pt x="1032" y="384"/>
                  <a:pt x="1032" y="392"/>
                </a:cubicBezTo>
                <a:cubicBezTo>
                  <a:pt x="1032" y="401"/>
                  <a:pt x="1039" y="408"/>
                  <a:pt x="1048" y="408"/>
                </a:cubicBezTo>
                <a:cubicBezTo>
                  <a:pt x="1056" y="408"/>
                  <a:pt x="1063" y="402"/>
                  <a:pt x="1064" y="393"/>
                </a:cubicBezTo>
                <a:cubicBezTo>
                  <a:pt x="1064" y="384"/>
                  <a:pt x="1057" y="377"/>
                  <a:pt x="1048" y="377"/>
                </a:cubicBezTo>
                <a:close/>
                <a:moveTo>
                  <a:pt x="983" y="1471"/>
                </a:moveTo>
                <a:cubicBezTo>
                  <a:pt x="991" y="1471"/>
                  <a:pt x="998" y="1464"/>
                  <a:pt x="998" y="1455"/>
                </a:cubicBezTo>
                <a:cubicBezTo>
                  <a:pt x="998" y="1447"/>
                  <a:pt x="991" y="1440"/>
                  <a:pt x="982" y="1440"/>
                </a:cubicBezTo>
                <a:cubicBezTo>
                  <a:pt x="974" y="1440"/>
                  <a:pt x="967" y="1447"/>
                  <a:pt x="967" y="1455"/>
                </a:cubicBezTo>
                <a:cubicBezTo>
                  <a:pt x="966" y="1464"/>
                  <a:pt x="974" y="1472"/>
                  <a:pt x="983" y="1471"/>
                </a:cubicBezTo>
                <a:close/>
                <a:moveTo>
                  <a:pt x="581" y="1354"/>
                </a:moveTo>
                <a:cubicBezTo>
                  <a:pt x="590" y="1354"/>
                  <a:pt x="597" y="1347"/>
                  <a:pt x="597" y="1338"/>
                </a:cubicBezTo>
                <a:cubicBezTo>
                  <a:pt x="597" y="1329"/>
                  <a:pt x="590" y="1322"/>
                  <a:pt x="582" y="1322"/>
                </a:cubicBezTo>
                <a:cubicBezTo>
                  <a:pt x="573" y="1322"/>
                  <a:pt x="566" y="1329"/>
                  <a:pt x="566" y="1337"/>
                </a:cubicBezTo>
                <a:cubicBezTo>
                  <a:pt x="566" y="1346"/>
                  <a:pt x="572" y="1353"/>
                  <a:pt x="581" y="1354"/>
                </a:cubicBezTo>
                <a:close/>
                <a:moveTo>
                  <a:pt x="764" y="1452"/>
                </a:moveTo>
                <a:cubicBezTo>
                  <a:pt x="772" y="1452"/>
                  <a:pt x="780" y="1446"/>
                  <a:pt x="780" y="1437"/>
                </a:cubicBezTo>
                <a:cubicBezTo>
                  <a:pt x="781" y="1428"/>
                  <a:pt x="774" y="1421"/>
                  <a:pt x="765" y="1420"/>
                </a:cubicBezTo>
                <a:cubicBezTo>
                  <a:pt x="757" y="1420"/>
                  <a:pt x="749" y="1427"/>
                  <a:pt x="749" y="1435"/>
                </a:cubicBezTo>
                <a:cubicBezTo>
                  <a:pt x="749" y="1444"/>
                  <a:pt x="755" y="1451"/>
                  <a:pt x="764" y="1452"/>
                </a:cubicBezTo>
                <a:close/>
                <a:moveTo>
                  <a:pt x="685" y="1418"/>
                </a:moveTo>
                <a:cubicBezTo>
                  <a:pt x="694" y="1418"/>
                  <a:pt x="701" y="1411"/>
                  <a:pt x="701" y="1402"/>
                </a:cubicBezTo>
                <a:cubicBezTo>
                  <a:pt x="701" y="1393"/>
                  <a:pt x="694" y="1386"/>
                  <a:pt x="686" y="1386"/>
                </a:cubicBezTo>
                <a:cubicBezTo>
                  <a:pt x="677" y="1386"/>
                  <a:pt x="670" y="1393"/>
                  <a:pt x="670" y="1402"/>
                </a:cubicBezTo>
                <a:cubicBezTo>
                  <a:pt x="670" y="1410"/>
                  <a:pt x="677" y="1417"/>
                  <a:pt x="685" y="1418"/>
                </a:cubicBezTo>
                <a:close/>
                <a:moveTo>
                  <a:pt x="1180" y="1406"/>
                </a:moveTo>
                <a:cubicBezTo>
                  <a:pt x="1189" y="1406"/>
                  <a:pt x="1196" y="1399"/>
                  <a:pt x="1196" y="1391"/>
                </a:cubicBezTo>
                <a:cubicBezTo>
                  <a:pt x="1196" y="1382"/>
                  <a:pt x="1189" y="1375"/>
                  <a:pt x="1180" y="1375"/>
                </a:cubicBezTo>
                <a:cubicBezTo>
                  <a:pt x="1171" y="1375"/>
                  <a:pt x="1164" y="1382"/>
                  <a:pt x="1164" y="1391"/>
                </a:cubicBezTo>
                <a:cubicBezTo>
                  <a:pt x="1164" y="1400"/>
                  <a:pt x="1171" y="1406"/>
                  <a:pt x="1180" y="1406"/>
                </a:cubicBezTo>
                <a:close/>
                <a:moveTo>
                  <a:pt x="885" y="362"/>
                </a:moveTo>
                <a:cubicBezTo>
                  <a:pt x="877" y="362"/>
                  <a:pt x="869" y="369"/>
                  <a:pt x="869" y="378"/>
                </a:cubicBezTo>
                <a:cubicBezTo>
                  <a:pt x="869" y="386"/>
                  <a:pt x="876" y="394"/>
                  <a:pt x="885" y="394"/>
                </a:cubicBezTo>
                <a:cubicBezTo>
                  <a:pt x="893" y="394"/>
                  <a:pt x="901" y="387"/>
                  <a:pt x="901" y="378"/>
                </a:cubicBezTo>
                <a:cubicBezTo>
                  <a:pt x="901" y="370"/>
                  <a:pt x="894" y="363"/>
                  <a:pt x="885" y="362"/>
                </a:cubicBezTo>
                <a:close/>
                <a:moveTo>
                  <a:pt x="1066" y="1451"/>
                </a:moveTo>
                <a:cubicBezTo>
                  <a:pt x="1075" y="1451"/>
                  <a:pt x="1082" y="1444"/>
                  <a:pt x="1082" y="1435"/>
                </a:cubicBezTo>
                <a:cubicBezTo>
                  <a:pt x="1082" y="1427"/>
                  <a:pt x="1076" y="1419"/>
                  <a:pt x="1067" y="1419"/>
                </a:cubicBezTo>
                <a:cubicBezTo>
                  <a:pt x="1058" y="1419"/>
                  <a:pt x="1051" y="1426"/>
                  <a:pt x="1051" y="1435"/>
                </a:cubicBezTo>
                <a:cubicBezTo>
                  <a:pt x="1051" y="1443"/>
                  <a:pt x="1058" y="1451"/>
                  <a:pt x="1066" y="1451"/>
                </a:cubicBezTo>
                <a:close/>
                <a:moveTo>
                  <a:pt x="1465" y="812"/>
                </a:moveTo>
                <a:cubicBezTo>
                  <a:pt x="1466" y="803"/>
                  <a:pt x="1459" y="796"/>
                  <a:pt x="1450" y="796"/>
                </a:cubicBezTo>
                <a:cubicBezTo>
                  <a:pt x="1441" y="796"/>
                  <a:pt x="1434" y="802"/>
                  <a:pt x="1434" y="811"/>
                </a:cubicBezTo>
                <a:cubicBezTo>
                  <a:pt x="1434" y="820"/>
                  <a:pt x="1441" y="827"/>
                  <a:pt x="1449" y="827"/>
                </a:cubicBezTo>
                <a:cubicBezTo>
                  <a:pt x="1458" y="827"/>
                  <a:pt x="1465" y="820"/>
                  <a:pt x="1465" y="812"/>
                </a:cubicBezTo>
                <a:close/>
                <a:moveTo>
                  <a:pt x="1206" y="445"/>
                </a:moveTo>
                <a:cubicBezTo>
                  <a:pt x="1198" y="445"/>
                  <a:pt x="1191" y="452"/>
                  <a:pt x="1191" y="461"/>
                </a:cubicBezTo>
                <a:cubicBezTo>
                  <a:pt x="1191" y="469"/>
                  <a:pt x="1198" y="476"/>
                  <a:pt x="1207" y="476"/>
                </a:cubicBezTo>
                <a:cubicBezTo>
                  <a:pt x="1215" y="476"/>
                  <a:pt x="1222" y="469"/>
                  <a:pt x="1222" y="461"/>
                </a:cubicBezTo>
                <a:cubicBezTo>
                  <a:pt x="1222" y="452"/>
                  <a:pt x="1215" y="445"/>
                  <a:pt x="1206" y="445"/>
                </a:cubicBezTo>
                <a:close/>
                <a:moveTo>
                  <a:pt x="557" y="1324"/>
                </a:moveTo>
                <a:cubicBezTo>
                  <a:pt x="565" y="1324"/>
                  <a:pt x="572" y="1318"/>
                  <a:pt x="572" y="1309"/>
                </a:cubicBezTo>
                <a:cubicBezTo>
                  <a:pt x="572" y="1300"/>
                  <a:pt x="565" y="1293"/>
                  <a:pt x="557" y="1293"/>
                </a:cubicBezTo>
                <a:cubicBezTo>
                  <a:pt x="548" y="1293"/>
                  <a:pt x="541" y="1300"/>
                  <a:pt x="541" y="1309"/>
                </a:cubicBezTo>
                <a:cubicBezTo>
                  <a:pt x="541" y="1317"/>
                  <a:pt x="548" y="1324"/>
                  <a:pt x="557" y="1324"/>
                </a:cubicBezTo>
                <a:close/>
                <a:moveTo>
                  <a:pt x="1327" y="1282"/>
                </a:moveTo>
                <a:cubicBezTo>
                  <a:pt x="1336" y="1282"/>
                  <a:pt x="1343" y="1275"/>
                  <a:pt x="1343" y="1266"/>
                </a:cubicBezTo>
                <a:cubicBezTo>
                  <a:pt x="1343" y="1258"/>
                  <a:pt x="1336" y="1251"/>
                  <a:pt x="1328" y="1250"/>
                </a:cubicBezTo>
                <a:cubicBezTo>
                  <a:pt x="1319" y="1250"/>
                  <a:pt x="1312" y="1257"/>
                  <a:pt x="1312" y="1266"/>
                </a:cubicBezTo>
                <a:cubicBezTo>
                  <a:pt x="1312" y="1275"/>
                  <a:pt x="1319" y="1282"/>
                  <a:pt x="1327" y="1282"/>
                </a:cubicBezTo>
                <a:close/>
                <a:moveTo>
                  <a:pt x="458" y="1206"/>
                </a:moveTo>
                <a:cubicBezTo>
                  <a:pt x="467" y="1206"/>
                  <a:pt x="474" y="1199"/>
                  <a:pt x="473" y="1190"/>
                </a:cubicBezTo>
                <a:cubicBezTo>
                  <a:pt x="473" y="1181"/>
                  <a:pt x="466" y="1174"/>
                  <a:pt x="457" y="1175"/>
                </a:cubicBezTo>
                <a:cubicBezTo>
                  <a:pt x="449" y="1175"/>
                  <a:pt x="442" y="1182"/>
                  <a:pt x="442" y="1191"/>
                </a:cubicBezTo>
                <a:cubicBezTo>
                  <a:pt x="442" y="1199"/>
                  <a:pt x="450" y="1206"/>
                  <a:pt x="458" y="1206"/>
                </a:cubicBezTo>
                <a:close/>
                <a:moveTo>
                  <a:pt x="717" y="402"/>
                </a:moveTo>
                <a:cubicBezTo>
                  <a:pt x="708" y="402"/>
                  <a:pt x="701" y="409"/>
                  <a:pt x="701" y="418"/>
                </a:cubicBezTo>
                <a:cubicBezTo>
                  <a:pt x="701" y="427"/>
                  <a:pt x="708" y="434"/>
                  <a:pt x="717" y="434"/>
                </a:cubicBezTo>
                <a:cubicBezTo>
                  <a:pt x="726" y="434"/>
                  <a:pt x="733" y="427"/>
                  <a:pt x="733" y="418"/>
                </a:cubicBezTo>
                <a:cubicBezTo>
                  <a:pt x="733" y="409"/>
                  <a:pt x="726" y="402"/>
                  <a:pt x="717" y="402"/>
                </a:cubicBezTo>
                <a:close/>
                <a:moveTo>
                  <a:pt x="1209" y="1382"/>
                </a:moveTo>
                <a:cubicBezTo>
                  <a:pt x="1218" y="1381"/>
                  <a:pt x="1225" y="1374"/>
                  <a:pt x="1225" y="1366"/>
                </a:cubicBezTo>
                <a:cubicBezTo>
                  <a:pt x="1225" y="1357"/>
                  <a:pt x="1218" y="1350"/>
                  <a:pt x="1209" y="1350"/>
                </a:cubicBezTo>
                <a:cubicBezTo>
                  <a:pt x="1200" y="1351"/>
                  <a:pt x="1193" y="1357"/>
                  <a:pt x="1194" y="1366"/>
                </a:cubicBezTo>
                <a:cubicBezTo>
                  <a:pt x="1194" y="1375"/>
                  <a:pt x="1201" y="1382"/>
                  <a:pt x="1209" y="1382"/>
                </a:cubicBezTo>
                <a:close/>
                <a:moveTo>
                  <a:pt x="820" y="1457"/>
                </a:moveTo>
                <a:cubicBezTo>
                  <a:pt x="828" y="1456"/>
                  <a:pt x="835" y="1449"/>
                  <a:pt x="835" y="1441"/>
                </a:cubicBezTo>
                <a:cubicBezTo>
                  <a:pt x="835" y="1432"/>
                  <a:pt x="828" y="1425"/>
                  <a:pt x="819" y="1426"/>
                </a:cubicBezTo>
                <a:cubicBezTo>
                  <a:pt x="810" y="1426"/>
                  <a:pt x="803" y="1433"/>
                  <a:pt x="804" y="1441"/>
                </a:cubicBezTo>
                <a:cubicBezTo>
                  <a:pt x="804" y="1450"/>
                  <a:pt x="811" y="1457"/>
                  <a:pt x="820" y="1457"/>
                </a:cubicBezTo>
                <a:close/>
                <a:moveTo>
                  <a:pt x="928" y="1466"/>
                </a:moveTo>
                <a:cubicBezTo>
                  <a:pt x="937" y="1466"/>
                  <a:pt x="943" y="1459"/>
                  <a:pt x="943" y="1450"/>
                </a:cubicBezTo>
                <a:cubicBezTo>
                  <a:pt x="943" y="1442"/>
                  <a:pt x="936" y="1435"/>
                  <a:pt x="927" y="1435"/>
                </a:cubicBezTo>
                <a:cubicBezTo>
                  <a:pt x="919" y="1435"/>
                  <a:pt x="912" y="1442"/>
                  <a:pt x="912" y="1451"/>
                </a:cubicBezTo>
                <a:cubicBezTo>
                  <a:pt x="912" y="1459"/>
                  <a:pt x="919" y="1466"/>
                  <a:pt x="928" y="1466"/>
                </a:cubicBezTo>
                <a:close/>
                <a:moveTo>
                  <a:pt x="993" y="372"/>
                </a:moveTo>
                <a:cubicBezTo>
                  <a:pt x="984" y="372"/>
                  <a:pt x="977" y="379"/>
                  <a:pt x="978" y="388"/>
                </a:cubicBezTo>
                <a:cubicBezTo>
                  <a:pt x="978" y="396"/>
                  <a:pt x="985" y="403"/>
                  <a:pt x="994" y="403"/>
                </a:cubicBezTo>
                <a:cubicBezTo>
                  <a:pt x="1002" y="403"/>
                  <a:pt x="1009" y="396"/>
                  <a:pt x="1009" y="387"/>
                </a:cubicBezTo>
                <a:cubicBezTo>
                  <a:pt x="1009" y="378"/>
                  <a:pt x="1002" y="372"/>
                  <a:pt x="993" y="372"/>
                </a:cubicBezTo>
                <a:close/>
                <a:moveTo>
                  <a:pt x="393" y="1008"/>
                </a:moveTo>
                <a:cubicBezTo>
                  <a:pt x="402" y="1008"/>
                  <a:pt x="409" y="1001"/>
                  <a:pt x="408" y="992"/>
                </a:cubicBezTo>
                <a:cubicBezTo>
                  <a:pt x="408" y="983"/>
                  <a:pt x="401" y="976"/>
                  <a:pt x="392" y="977"/>
                </a:cubicBezTo>
                <a:cubicBezTo>
                  <a:pt x="384" y="977"/>
                  <a:pt x="377" y="984"/>
                  <a:pt x="377" y="992"/>
                </a:cubicBezTo>
                <a:cubicBezTo>
                  <a:pt x="377" y="1001"/>
                  <a:pt x="385" y="1008"/>
                  <a:pt x="393" y="1008"/>
                </a:cubicBezTo>
                <a:close/>
                <a:moveTo>
                  <a:pt x="532" y="1295"/>
                </a:moveTo>
                <a:cubicBezTo>
                  <a:pt x="541" y="1295"/>
                  <a:pt x="548" y="1287"/>
                  <a:pt x="548" y="1279"/>
                </a:cubicBezTo>
                <a:cubicBezTo>
                  <a:pt x="547" y="1270"/>
                  <a:pt x="540" y="1263"/>
                  <a:pt x="531" y="1263"/>
                </a:cubicBezTo>
                <a:cubicBezTo>
                  <a:pt x="523" y="1264"/>
                  <a:pt x="516" y="1270"/>
                  <a:pt x="516" y="1279"/>
                </a:cubicBezTo>
                <a:cubicBezTo>
                  <a:pt x="516" y="1288"/>
                  <a:pt x="523" y="1295"/>
                  <a:pt x="532" y="1295"/>
                </a:cubicBezTo>
                <a:close/>
                <a:moveTo>
                  <a:pt x="482" y="1236"/>
                </a:moveTo>
                <a:cubicBezTo>
                  <a:pt x="491" y="1236"/>
                  <a:pt x="498" y="1229"/>
                  <a:pt x="498" y="1220"/>
                </a:cubicBezTo>
                <a:cubicBezTo>
                  <a:pt x="498" y="1212"/>
                  <a:pt x="491" y="1204"/>
                  <a:pt x="483" y="1204"/>
                </a:cubicBezTo>
                <a:cubicBezTo>
                  <a:pt x="474" y="1204"/>
                  <a:pt x="467" y="1211"/>
                  <a:pt x="467" y="1220"/>
                </a:cubicBezTo>
                <a:cubicBezTo>
                  <a:pt x="467" y="1229"/>
                  <a:pt x="473" y="1235"/>
                  <a:pt x="482" y="1236"/>
                </a:cubicBezTo>
                <a:close/>
                <a:moveTo>
                  <a:pt x="412" y="1092"/>
                </a:moveTo>
                <a:cubicBezTo>
                  <a:pt x="421" y="1093"/>
                  <a:pt x="428" y="1086"/>
                  <a:pt x="428" y="1077"/>
                </a:cubicBezTo>
                <a:cubicBezTo>
                  <a:pt x="429" y="1069"/>
                  <a:pt x="422" y="1062"/>
                  <a:pt x="414" y="1061"/>
                </a:cubicBezTo>
                <a:cubicBezTo>
                  <a:pt x="405" y="1060"/>
                  <a:pt x="398" y="1067"/>
                  <a:pt x="397" y="1076"/>
                </a:cubicBezTo>
                <a:cubicBezTo>
                  <a:pt x="397" y="1085"/>
                  <a:pt x="403" y="1092"/>
                  <a:pt x="412" y="1092"/>
                </a:cubicBezTo>
                <a:close/>
                <a:moveTo>
                  <a:pt x="1127" y="411"/>
                </a:moveTo>
                <a:cubicBezTo>
                  <a:pt x="1119" y="411"/>
                  <a:pt x="1112" y="418"/>
                  <a:pt x="1112" y="427"/>
                </a:cubicBezTo>
                <a:cubicBezTo>
                  <a:pt x="1112" y="435"/>
                  <a:pt x="1118" y="442"/>
                  <a:pt x="1127" y="442"/>
                </a:cubicBezTo>
                <a:cubicBezTo>
                  <a:pt x="1135" y="442"/>
                  <a:pt x="1143" y="436"/>
                  <a:pt x="1143" y="427"/>
                </a:cubicBezTo>
                <a:cubicBezTo>
                  <a:pt x="1143" y="419"/>
                  <a:pt x="1136" y="411"/>
                  <a:pt x="1127" y="411"/>
                </a:cubicBezTo>
                <a:close/>
                <a:moveTo>
                  <a:pt x="481" y="601"/>
                </a:moveTo>
                <a:cubicBezTo>
                  <a:pt x="472" y="601"/>
                  <a:pt x="465" y="608"/>
                  <a:pt x="465" y="617"/>
                </a:cubicBezTo>
                <a:cubicBezTo>
                  <a:pt x="465" y="626"/>
                  <a:pt x="472" y="633"/>
                  <a:pt x="481" y="633"/>
                </a:cubicBezTo>
                <a:cubicBezTo>
                  <a:pt x="489" y="632"/>
                  <a:pt x="496" y="626"/>
                  <a:pt x="496" y="617"/>
                </a:cubicBezTo>
                <a:cubicBezTo>
                  <a:pt x="497" y="609"/>
                  <a:pt x="490" y="602"/>
                  <a:pt x="481" y="601"/>
                </a:cubicBezTo>
                <a:close/>
                <a:moveTo>
                  <a:pt x="1425" y="1099"/>
                </a:moveTo>
                <a:cubicBezTo>
                  <a:pt x="1434" y="1099"/>
                  <a:pt x="1441" y="1092"/>
                  <a:pt x="1441" y="1084"/>
                </a:cubicBezTo>
                <a:cubicBezTo>
                  <a:pt x="1441" y="1075"/>
                  <a:pt x="1434" y="1068"/>
                  <a:pt x="1426" y="1068"/>
                </a:cubicBezTo>
                <a:cubicBezTo>
                  <a:pt x="1417" y="1068"/>
                  <a:pt x="1410" y="1075"/>
                  <a:pt x="1410" y="1083"/>
                </a:cubicBezTo>
                <a:cubicBezTo>
                  <a:pt x="1410" y="1092"/>
                  <a:pt x="1417" y="1099"/>
                  <a:pt x="1425" y="1099"/>
                </a:cubicBezTo>
                <a:close/>
                <a:moveTo>
                  <a:pt x="1297" y="1307"/>
                </a:moveTo>
                <a:cubicBezTo>
                  <a:pt x="1306" y="1307"/>
                  <a:pt x="1313" y="1300"/>
                  <a:pt x="1313" y="1291"/>
                </a:cubicBezTo>
                <a:cubicBezTo>
                  <a:pt x="1314" y="1282"/>
                  <a:pt x="1307" y="1275"/>
                  <a:pt x="1298" y="1275"/>
                </a:cubicBezTo>
                <a:cubicBezTo>
                  <a:pt x="1289" y="1275"/>
                  <a:pt x="1283" y="1282"/>
                  <a:pt x="1282" y="1290"/>
                </a:cubicBezTo>
                <a:cubicBezTo>
                  <a:pt x="1282" y="1299"/>
                  <a:pt x="1289" y="1306"/>
                  <a:pt x="1297" y="1307"/>
                </a:cubicBezTo>
                <a:close/>
                <a:moveTo>
                  <a:pt x="1405" y="682"/>
                </a:moveTo>
                <a:cubicBezTo>
                  <a:pt x="1396" y="683"/>
                  <a:pt x="1389" y="690"/>
                  <a:pt x="1390" y="699"/>
                </a:cubicBezTo>
                <a:cubicBezTo>
                  <a:pt x="1390" y="707"/>
                  <a:pt x="1397" y="714"/>
                  <a:pt x="1406" y="713"/>
                </a:cubicBezTo>
                <a:cubicBezTo>
                  <a:pt x="1414" y="713"/>
                  <a:pt x="1421" y="706"/>
                  <a:pt x="1421" y="698"/>
                </a:cubicBezTo>
                <a:cubicBezTo>
                  <a:pt x="1421" y="689"/>
                  <a:pt x="1413" y="682"/>
                  <a:pt x="1405" y="682"/>
                </a:cubicBezTo>
                <a:close/>
                <a:moveTo>
                  <a:pt x="1238" y="1357"/>
                </a:moveTo>
                <a:cubicBezTo>
                  <a:pt x="1247" y="1357"/>
                  <a:pt x="1254" y="1350"/>
                  <a:pt x="1254" y="1342"/>
                </a:cubicBezTo>
                <a:cubicBezTo>
                  <a:pt x="1255" y="1333"/>
                  <a:pt x="1248" y="1326"/>
                  <a:pt x="1239" y="1326"/>
                </a:cubicBezTo>
                <a:cubicBezTo>
                  <a:pt x="1230" y="1326"/>
                  <a:pt x="1223" y="1333"/>
                  <a:pt x="1223" y="1341"/>
                </a:cubicBezTo>
                <a:cubicBezTo>
                  <a:pt x="1223" y="1350"/>
                  <a:pt x="1230" y="1356"/>
                  <a:pt x="1238" y="1357"/>
                </a:cubicBezTo>
                <a:close/>
                <a:moveTo>
                  <a:pt x="801" y="383"/>
                </a:moveTo>
                <a:cubicBezTo>
                  <a:pt x="792" y="383"/>
                  <a:pt x="785" y="390"/>
                  <a:pt x="785" y="398"/>
                </a:cubicBezTo>
                <a:cubicBezTo>
                  <a:pt x="785" y="407"/>
                  <a:pt x="792" y="414"/>
                  <a:pt x="801" y="414"/>
                </a:cubicBezTo>
                <a:cubicBezTo>
                  <a:pt x="809" y="414"/>
                  <a:pt x="816" y="407"/>
                  <a:pt x="816" y="398"/>
                </a:cubicBezTo>
                <a:cubicBezTo>
                  <a:pt x="816" y="390"/>
                  <a:pt x="809" y="383"/>
                  <a:pt x="801" y="383"/>
                </a:cubicBezTo>
                <a:close/>
                <a:moveTo>
                  <a:pt x="1392" y="1178"/>
                </a:moveTo>
                <a:cubicBezTo>
                  <a:pt x="1401" y="1177"/>
                  <a:pt x="1407" y="1170"/>
                  <a:pt x="1407" y="1162"/>
                </a:cubicBezTo>
                <a:cubicBezTo>
                  <a:pt x="1407" y="1153"/>
                  <a:pt x="1400" y="1146"/>
                  <a:pt x="1391" y="1146"/>
                </a:cubicBezTo>
                <a:cubicBezTo>
                  <a:pt x="1383" y="1147"/>
                  <a:pt x="1376" y="1154"/>
                  <a:pt x="1376" y="1163"/>
                </a:cubicBezTo>
                <a:cubicBezTo>
                  <a:pt x="1376" y="1172"/>
                  <a:pt x="1383" y="1178"/>
                  <a:pt x="1392" y="1178"/>
                </a:cubicBezTo>
                <a:close/>
                <a:moveTo>
                  <a:pt x="939" y="368"/>
                </a:moveTo>
                <a:cubicBezTo>
                  <a:pt x="931" y="368"/>
                  <a:pt x="924" y="374"/>
                  <a:pt x="924" y="383"/>
                </a:cubicBezTo>
                <a:cubicBezTo>
                  <a:pt x="924" y="391"/>
                  <a:pt x="931" y="399"/>
                  <a:pt x="939" y="399"/>
                </a:cubicBezTo>
                <a:cubicBezTo>
                  <a:pt x="948" y="399"/>
                  <a:pt x="955" y="392"/>
                  <a:pt x="955" y="383"/>
                </a:cubicBezTo>
                <a:cubicBezTo>
                  <a:pt x="955" y="375"/>
                  <a:pt x="948" y="368"/>
                  <a:pt x="939" y="368"/>
                </a:cubicBezTo>
                <a:close/>
                <a:moveTo>
                  <a:pt x="874" y="1462"/>
                </a:moveTo>
                <a:cubicBezTo>
                  <a:pt x="882" y="1462"/>
                  <a:pt x="889" y="1455"/>
                  <a:pt x="889" y="1446"/>
                </a:cubicBezTo>
                <a:cubicBezTo>
                  <a:pt x="889" y="1438"/>
                  <a:pt x="883" y="1431"/>
                  <a:pt x="874" y="1431"/>
                </a:cubicBezTo>
                <a:cubicBezTo>
                  <a:pt x="866" y="1430"/>
                  <a:pt x="858" y="1437"/>
                  <a:pt x="858" y="1446"/>
                </a:cubicBezTo>
                <a:cubicBezTo>
                  <a:pt x="858" y="1454"/>
                  <a:pt x="865" y="1462"/>
                  <a:pt x="874" y="1462"/>
                </a:cubicBezTo>
                <a:close/>
                <a:moveTo>
                  <a:pt x="1095" y="1426"/>
                </a:moveTo>
                <a:cubicBezTo>
                  <a:pt x="1104" y="1426"/>
                  <a:pt x="1111" y="1419"/>
                  <a:pt x="1111" y="1411"/>
                </a:cubicBezTo>
                <a:cubicBezTo>
                  <a:pt x="1111" y="1402"/>
                  <a:pt x="1105" y="1395"/>
                  <a:pt x="1096" y="1395"/>
                </a:cubicBezTo>
                <a:cubicBezTo>
                  <a:pt x="1087" y="1395"/>
                  <a:pt x="1080" y="1402"/>
                  <a:pt x="1080" y="1410"/>
                </a:cubicBezTo>
                <a:cubicBezTo>
                  <a:pt x="1080" y="1419"/>
                  <a:pt x="1087" y="1426"/>
                  <a:pt x="1095" y="1426"/>
                </a:cubicBezTo>
                <a:close/>
                <a:moveTo>
                  <a:pt x="1268" y="1331"/>
                </a:moveTo>
                <a:cubicBezTo>
                  <a:pt x="1277" y="1331"/>
                  <a:pt x="1284" y="1324"/>
                  <a:pt x="1284" y="1316"/>
                </a:cubicBezTo>
                <a:cubicBezTo>
                  <a:pt x="1284" y="1307"/>
                  <a:pt x="1277" y="1300"/>
                  <a:pt x="1269" y="1300"/>
                </a:cubicBezTo>
                <a:cubicBezTo>
                  <a:pt x="1260" y="1300"/>
                  <a:pt x="1253" y="1307"/>
                  <a:pt x="1253" y="1316"/>
                </a:cubicBezTo>
                <a:cubicBezTo>
                  <a:pt x="1253" y="1324"/>
                  <a:pt x="1260" y="1331"/>
                  <a:pt x="1268" y="1331"/>
                </a:cubicBezTo>
                <a:close/>
                <a:moveTo>
                  <a:pt x="412" y="759"/>
                </a:moveTo>
                <a:cubicBezTo>
                  <a:pt x="403" y="759"/>
                  <a:pt x="396" y="766"/>
                  <a:pt x="396" y="775"/>
                </a:cubicBezTo>
                <a:cubicBezTo>
                  <a:pt x="396" y="783"/>
                  <a:pt x="403" y="790"/>
                  <a:pt x="412" y="790"/>
                </a:cubicBezTo>
                <a:cubicBezTo>
                  <a:pt x="421" y="790"/>
                  <a:pt x="427" y="783"/>
                  <a:pt x="427" y="774"/>
                </a:cubicBezTo>
                <a:cubicBezTo>
                  <a:pt x="427" y="766"/>
                  <a:pt x="420" y="759"/>
                  <a:pt x="412" y="759"/>
                </a:cubicBezTo>
                <a:close/>
                <a:moveTo>
                  <a:pt x="507" y="1265"/>
                </a:moveTo>
                <a:cubicBezTo>
                  <a:pt x="516" y="1265"/>
                  <a:pt x="523" y="1258"/>
                  <a:pt x="523" y="1249"/>
                </a:cubicBezTo>
                <a:cubicBezTo>
                  <a:pt x="523" y="1240"/>
                  <a:pt x="516" y="1233"/>
                  <a:pt x="507" y="1233"/>
                </a:cubicBezTo>
                <a:cubicBezTo>
                  <a:pt x="499" y="1234"/>
                  <a:pt x="492" y="1240"/>
                  <a:pt x="492" y="1249"/>
                </a:cubicBezTo>
                <a:cubicBezTo>
                  <a:pt x="491" y="1257"/>
                  <a:pt x="498" y="1264"/>
                  <a:pt x="507" y="1265"/>
                </a:cubicBezTo>
                <a:close/>
                <a:moveTo>
                  <a:pt x="446" y="681"/>
                </a:moveTo>
                <a:cubicBezTo>
                  <a:pt x="437" y="681"/>
                  <a:pt x="430" y="688"/>
                  <a:pt x="430" y="697"/>
                </a:cubicBezTo>
                <a:cubicBezTo>
                  <a:pt x="431" y="705"/>
                  <a:pt x="438" y="712"/>
                  <a:pt x="446" y="712"/>
                </a:cubicBezTo>
                <a:cubicBezTo>
                  <a:pt x="455" y="711"/>
                  <a:pt x="461" y="705"/>
                  <a:pt x="461" y="696"/>
                </a:cubicBezTo>
                <a:cubicBezTo>
                  <a:pt x="461" y="687"/>
                  <a:pt x="454" y="680"/>
                  <a:pt x="446" y="681"/>
                </a:cubicBezTo>
                <a:close/>
                <a:moveTo>
                  <a:pt x="1446" y="1029"/>
                </a:moveTo>
                <a:cubicBezTo>
                  <a:pt x="1446" y="1020"/>
                  <a:pt x="1439" y="1013"/>
                  <a:pt x="1430" y="1013"/>
                </a:cubicBezTo>
                <a:cubicBezTo>
                  <a:pt x="1422" y="1014"/>
                  <a:pt x="1415" y="1021"/>
                  <a:pt x="1415" y="1030"/>
                </a:cubicBezTo>
                <a:cubicBezTo>
                  <a:pt x="1416" y="1038"/>
                  <a:pt x="1423" y="1045"/>
                  <a:pt x="1432" y="1044"/>
                </a:cubicBezTo>
                <a:cubicBezTo>
                  <a:pt x="1440" y="1044"/>
                  <a:pt x="1446" y="1037"/>
                  <a:pt x="1446" y="1029"/>
                </a:cubicBezTo>
                <a:close/>
                <a:moveTo>
                  <a:pt x="1460" y="866"/>
                </a:moveTo>
                <a:cubicBezTo>
                  <a:pt x="1460" y="858"/>
                  <a:pt x="1453" y="851"/>
                  <a:pt x="1444" y="851"/>
                </a:cubicBezTo>
                <a:cubicBezTo>
                  <a:pt x="1436" y="851"/>
                  <a:pt x="1429" y="857"/>
                  <a:pt x="1429" y="865"/>
                </a:cubicBezTo>
                <a:cubicBezTo>
                  <a:pt x="1429" y="874"/>
                  <a:pt x="1435" y="881"/>
                  <a:pt x="1444" y="882"/>
                </a:cubicBezTo>
                <a:cubicBezTo>
                  <a:pt x="1453" y="882"/>
                  <a:pt x="1460" y="875"/>
                  <a:pt x="1460" y="866"/>
                </a:cubicBezTo>
                <a:close/>
                <a:moveTo>
                  <a:pt x="740" y="1422"/>
                </a:moveTo>
                <a:cubicBezTo>
                  <a:pt x="748" y="1423"/>
                  <a:pt x="756" y="1416"/>
                  <a:pt x="756" y="1407"/>
                </a:cubicBezTo>
                <a:cubicBezTo>
                  <a:pt x="756" y="1399"/>
                  <a:pt x="749" y="1392"/>
                  <a:pt x="740" y="1392"/>
                </a:cubicBezTo>
                <a:cubicBezTo>
                  <a:pt x="731" y="1392"/>
                  <a:pt x="725" y="1398"/>
                  <a:pt x="725" y="1407"/>
                </a:cubicBezTo>
                <a:cubicBezTo>
                  <a:pt x="725" y="1416"/>
                  <a:pt x="731" y="1422"/>
                  <a:pt x="740" y="1422"/>
                </a:cubicBezTo>
                <a:close/>
                <a:moveTo>
                  <a:pt x="661" y="1388"/>
                </a:moveTo>
                <a:cubicBezTo>
                  <a:pt x="669" y="1388"/>
                  <a:pt x="676" y="1381"/>
                  <a:pt x="676" y="1373"/>
                </a:cubicBezTo>
                <a:cubicBezTo>
                  <a:pt x="676" y="1364"/>
                  <a:pt x="669" y="1357"/>
                  <a:pt x="660" y="1357"/>
                </a:cubicBezTo>
                <a:cubicBezTo>
                  <a:pt x="652" y="1358"/>
                  <a:pt x="645" y="1364"/>
                  <a:pt x="645" y="1372"/>
                </a:cubicBezTo>
                <a:cubicBezTo>
                  <a:pt x="645" y="1381"/>
                  <a:pt x="652" y="1388"/>
                  <a:pt x="661" y="1388"/>
                </a:cubicBezTo>
                <a:close/>
                <a:moveTo>
                  <a:pt x="1381" y="653"/>
                </a:moveTo>
                <a:cubicBezTo>
                  <a:pt x="1372" y="652"/>
                  <a:pt x="1365" y="659"/>
                  <a:pt x="1364" y="668"/>
                </a:cubicBezTo>
                <a:cubicBezTo>
                  <a:pt x="1364" y="676"/>
                  <a:pt x="1370" y="683"/>
                  <a:pt x="1379" y="684"/>
                </a:cubicBezTo>
                <a:cubicBezTo>
                  <a:pt x="1387" y="684"/>
                  <a:pt x="1395" y="677"/>
                  <a:pt x="1395" y="669"/>
                </a:cubicBezTo>
                <a:cubicBezTo>
                  <a:pt x="1395" y="660"/>
                  <a:pt x="1389" y="653"/>
                  <a:pt x="1381" y="653"/>
                </a:cubicBezTo>
                <a:close/>
                <a:moveTo>
                  <a:pt x="1012" y="1446"/>
                </a:moveTo>
                <a:cubicBezTo>
                  <a:pt x="1021" y="1446"/>
                  <a:pt x="1028" y="1439"/>
                  <a:pt x="1027" y="1431"/>
                </a:cubicBezTo>
                <a:cubicBezTo>
                  <a:pt x="1027" y="1422"/>
                  <a:pt x="1020" y="1415"/>
                  <a:pt x="1012" y="1415"/>
                </a:cubicBezTo>
                <a:cubicBezTo>
                  <a:pt x="1003" y="1416"/>
                  <a:pt x="997" y="1422"/>
                  <a:pt x="996" y="1431"/>
                </a:cubicBezTo>
                <a:cubicBezTo>
                  <a:pt x="996" y="1439"/>
                  <a:pt x="1004" y="1446"/>
                  <a:pt x="1012" y="1446"/>
                </a:cubicBezTo>
                <a:close/>
                <a:moveTo>
                  <a:pt x="1424" y="766"/>
                </a:moveTo>
                <a:cubicBezTo>
                  <a:pt x="1416" y="766"/>
                  <a:pt x="1409" y="773"/>
                  <a:pt x="1409" y="781"/>
                </a:cubicBezTo>
                <a:cubicBezTo>
                  <a:pt x="1409" y="790"/>
                  <a:pt x="1416" y="797"/>
                  <a:pt x="1425" y="797"/>
                </a:cubicBezTo>
                <a:cubicBezTo>
                  <a:pt x="1434" y="797"/>
                  <a:pt x="1440" y="790"/>
                  <a:pt x="1440" y="781"/>
                </a:cubicBezTo>
                <a:cubicBezTo>
                  <a:pt x="1440" y="773"/>
                  <a:pt x="1433" y="766"/>
                  <a:pt x="1424" y="766"/>
                </a:cubicBezTo>
                <a:close/>
                <a:moveTo>
                  <a:pt x="382" y="938"/>
                </a:moveTo>
                <a:cubicBezTo>
                  <a:pt x="382" y="947"/>
                  <a:pt x="388" y="954"/>
                  <a:pt x="397" y="954"/>
                </a:cubicBezTo>
                <a:cubicBezTo>
                  <a:pt x="406" y="954"/>
                  <a:pt x="413" y="947"/>
                  <a:pt x="413" y="939"/>
                </a:cubicBezTo>
                <a:cubicBezTo>
                  <a:pt x="413" y="930"/>
                  <a:pt x="406" y="923"/>
                  <a:pt x="397" y="923"/>
                </a:cubicBezTo>
                <a:cubicBezTo>
                  <a:pt x="389" y="923"/>
                  <a:pt x="382" y="930"/>
                  <a:pt x="382" y="938"/>
                </a:cubicBezTo>
                <a:close/>
                <a:moveTo>
                  <a:pt x="687" y="427"/>
                </a:moveTo>
                <a:cubicBezTo>
                  <a:pt x="678" y="428"/>
                  <a:pt x="672" y="434"/>
                  <a:pt x="672" y="443"/>
                </a:cubicBezTo>
                <a:cubicBezTo>
                  <a:pt x="672" y="451"/>
                  <a:pt x="679" y="458"/>
                  <a:pt x="687" y="458"/>
                </a:cubicBezTo>
                <a:cubicBezTo>
                  <a:pt x="696" y="458"/>
                  <a:pt x="703" y="451"/>
                  <a:pt x="703" y="443"/>
                </a:cubicBezTo>
                <a:cubicBezTo>
                  <a:pt x="703" y="434"/>
                  <a:pt x="696" y="427"/>
                  <a:pt x="687" y="427"/>
                </a:cubicBezTo>
                <a:close/>
                <a:moveTo>
                  <a:pt x="1231" y="475"/>
                </a:moveTo>
                <a:cubicBezTo>
                  <a:pt x="1222" y="475"/>
                  <a:pt x="1216" y="482"/>
                  <a:pt x="1216" y="491"/>
                </a:cubicBezTo>
                <a:cubicBezTo>
                  <a:pt x="1216" y="499"/>
                  <a:pt x="1223" y="506"/>
                  <a:pt x="1231" y="506"/>
                </a:cubicBezTo>
                <a:cubicBezTo>
                  <a:pt x="1240" y="506"/>
                  <a:pt x="1247" y="499"/>
                  <a:pt x="1247" y="490"/>
                </a:cubicBezTo>
                <a:cubicBezTo>
                  <a:pt x="1247" y="482"/>
                  <a:pt x="1239" y="475"/>
                  <a:pt x="1231" y="475"/>
                </a:cubicBezTo>
                <a:close/>
                <a:moveTo>
                  <a:pt x="494" y="592"/>
                </a:moveTo>
                <a:cubicBezTo>
                  <a:pt x="494" y="601"/>
                  <a:pt x="501" y="608"/>
                  <a:pt x="510" y="608"/>
                </a:cubicBezTo>
                <a:cubicBezTo>
                  <a:pt x="519" y="607"/>
                  <a:pt x="526" y="600"/>
                  <a:pt x="525" y="592"/>
                </a:cubicBezTo>
                <a:cubicBezTo>
                  <a:pt x="525" y="584"/>
                  <a:pt x="518" y="577"/>
                  <a:pt x="510" y="577"/>
                </a:cubicBezTo>
                <a:cubicBezTo>
                  <a:pt x="501" y="576"/>
                  <a:pt x="494" y="583"/>
                  <a:pt x="494" y="592"/>
                </a:cubicBezTo>
                <a:close/>
                <a:moveTo>
                  <a:pt x="437" y="1121"/>
                </a:moveTo>
                <a:cubicBezTo>
                  <a:pt x="446" y="1121"/>
                  <a:pt x="452" y="1115"/>
                  <a:pt x="453" y="1106"/>
                </a:cubicBezTo>
                <a:cubicBezTo>
                  <a:pt x="453" y="1097"/>
                  <a:pt x="446" y="1090"/>
                  <a:pt x="437" y="1090"/>
                </a:cubicBezTo>
                <a:cubicBezTo>
                  <a:pt x="429" y="1090"/>
                  <a:pt x="422" y="1097"/>
                  <a:pt x="422" y="1105"/>
                </a:cubicBezTo>
                <a:cubicBezTo>
                  <a:pt x="422" y="1114"/>
                  <a:pt x="429" y="1121"/>
                  <a:pt x="437" y="1121"/>
                </a:cubicBezTo>
                <a:close/>
                <a:moveTo>
                  <a:pt x="392" y="830"/>
                </a:moveTo>
                <a:cubicBezTo>
                  <a:pt x="392" y="838"/>
                  <a:pt x="399" y="845"/>
                  <a:pt x="408" y="845"/>
                </a:cubicBezTo>
                <a:cubicBezTo>
                  <a:pt x="416" y="844"/>
                  <a:pt x="423" y="837"/>
                  <a:pt x="423" y="829"/>
                </a:cubicBezTo>
                <a:cubicBezTo>
                  <a:pt x="423" y="821"/>
                  <a:pt x="415" y="813"/>
                  <a:pt x="407" y="814"/>
                </a:cubicBezTo>
                <a:cubicBezTo>
                  <a:pt x="398" y="814"/>
                  <a:pt x="392" y="821"/>
                  <a:pt x="392" y="830"/>
                </a:cubicBezTo>
                <a:close/>
                <a:moveTo>
                  <a:pt x="658" y="452"/>
                </a:moveTo>
                <a:cubicBezTo>
                  <a:pt x="649" y="452"/>
                  <a:pt x="643" y="459"/>
                  <a:pt x="643" y="468"/>
                </a:cubicBezTo>
                <a:cubicBezTo>
                  <a:pt x="643" y="477"/>
                  <a:pt x="650" y="483"/>
                  <a:pt x="659" y="483"/>
                </a:cubicBezTo>
                <a:cubicBezTo>
                  <a:pt x="667" y="483"/>
                  <a:pt x="674" y="476"/>
                  <a:pt x="674" y="467"/>
                </a:cubicBezTo>
                <a:cubicBezTo>
                  <a:pt x="674" y="459"/>
                  <a:pt x="666" y="452"/>
                  <a:pt x="658" y="452"/>
                </a:cubicBezTo>
                <a:close/>
                <a:moveTo>
                  <a:pt x="1440" y="904"/>
                </a:moveTo>
                <a:cubicBezTo>
                  <a:pt x="1432" y="904"/>
                  <a:pt x="1425" y="911"/>
                  <a:pt x="1425" y="919"/>
                </a:cubicBezTo>
                <a:cubicBezTo>
                  <a:pt x="1424" y="928"/>
                  <a:pt x="1432" y="935"/>
                  <a:pt x="1440" y="935"/>
                </a:cubicBezTo>
                <a:cubicBezTo>
                  <a:pt x="1449" y="935"/>
                  <a:pt x="1455" y="929"/>
                  <a:pt x="1455" y="920"/>
                </a:cubicBezTo>
                <a:cubicBezTo>
                  <a:pt x="1456" y="911"/>
                  <a:pt x="1449" y="904"/>
                  <a:pt x="1440" y="904"/>
                </a:cubicBezTo>
                <a:close/>
                <a:moveTo>
                  <a:pt x="1256" y="505"/>
                </a:moveTo>
                <a:cubicBezTo>
                  <a:pt x="1248" y="505"/>
                  <a:pt x="1241" y="512"/>
                  <a:pt x="1240" y="520"/>
                </a:cubicBezTo>
                <a:cubicBezTo>
                  <a:pt x="1240" y="529"/>
                  <a:pt x="1247" y="536"/>
                  <a:pt x="1256" y="536"/>
                </a:cubicBezTo>
                <a:cubicBezTo>
                  <a:pt x="1265" y="536"/>
                  <a:pt x="1271" y="529"/>
                  <a:pt x="1271" y="521"/>
                </a:cubicBezTo>
                <a:cubicBezTo>
                  <a:pt x="1271" y="512"/>
                  <a:pt x="1264" y="505"/>
                  <a:pt x="1256" y="505"/>
                </a:cubicBezTo>
                <a:close/>
                <a:moveTo>
                  <a:pt x="387" y="883"/>
                </a:moveTo>
                <a:cubicBezTo>
                  <a:pt x="387" y="892"/>
                  <a:pt x="393" y="899"/>
                  <a:pt x="402" y="899"/>
                </a:cubicBezTo>
                <a:cubicBezTo>
                  <a:pt x="410" y="899"/>
                  <a:pt x="417" y="893"/>
                  <a:pt x="418" y="885"/>
                </a:cubicBezTo>
                <a:cubicBezTo>
                  <a:pt x="418" y="876"/>
                  <a:pt x="411" y="869"/>
                  <a:pt x="403" y="868"/>
                </a:cubicBezTo>
                <a:cubicBezTo>
                  <a:pt x="394" y="868"/>
                  <a:pt x="387" y="875"/>
                  <a:pt x="387" y="883"/>
                </a:cubicBezTo>
                <a:close/>
                <a:moveTo>
                  <a:pt x="1435" y="990"/>
                </a:moveTo>
                <a:cubicBezTo>
                  <a:pt x="1443" y="990"/>
                  <a:pt x="1450" y="983"/>
                  <a:pt x="1450" y="975"/>
                </a:cubicBezTo>
                <a:cubicBezTo>
                  <a:pt x="1451" y="966"/>
                  <a:pt x="1444" y="959"/>
                  <a:pt x="1435" y="959"/>
                </a:cubicBezTo>
                <a:cubicBezTo>
                  <a:pt x="1427" y="959"/>
                  <a:pt x="1419" y="966"/>
                  <a:pt x="1420" y="975"/>
                </a:cubicBezTo>
                <a:cubicBezTo>
                  <a:pt x="1420" y="983"/>
                  <a:pt x="1426" y="989"/>
                  <a:pt x="1435" y="990"/>
                </a:cubicBezTo>
                <a:close/>
                <a:moveTo>
                  <a:pt x="1152" y="441"/>
                </a:moveTo>
                <a:cubicBezTo>
                  <a:pt x="1143" y="441"/>
                  <a:pt x="1136" y="448"/>
                  <a:pt x="1136" y="457"/>
                </a:cubicBezTo>
                <a:cubicBezTo>
                  <a:pt x="1136" y="465"/>
                  <a:pt x="1144" y="472"/>
                  <a:pt x="1152" y="472"/>
                </a:cubicBezTo>
                <a:cubicBezTo>
                  <a:pt x="1161" y="472"/>
                  <a:pt x="1168" y="464"/>
                  <a:pt x="1167" y="456"/>
                </a:cubicBezTo>
                <a:cubicBezTo>
                  <a:pt x="1167" y="447"/>
                  <a:pt x="1160" y="441"/>
                  <a:pt x="1152" y="441"/>
                </a:cubicBezTo>
                <a:close/>
                <a:moveTo>
                  <a:pt x="629" y="477"/>
                </a:moveTo>
                <a:cubicBezTo>
                  <a:pt x="620" y="477"/>
                  <a:pt x="613" y="484"/>
                  <a:pt x="613" y="492"/>
                </a:cubicBezTo>
                <a:cubicBezTo>
                  <a:pt x="613" y="501"/>
                  <a:pt x="620" y="508"/>
                  <a:pt x="628" y="508"/>
                </a:cubicBezTo>
                <a:cubicBezTo>
                  <a:pt x="636" y="508"/>
                  <a:pt x="644" y="501"/>
                  <a:pt x="644" y="492"/>
                </a:cubicBezTo>
                <a:cubicBezTo>
                  <a:pt x="644" y="484"/>
                  <a:pt x="637" y="477"/>
                  <a:pt x="629" y="477"/>
                </a:cubicBezTo>
                <a:close/>
                <a:moveTo>
                  <a:pt x="540" y="552"/>
                </a:moveTo>
                <a:cubicBezTo>
                  <a:pt x="531" y="552"/>
                  <a:pt x="524" y="559"/>
                  <a:pt x="524" y="567"/>
                </a:cubicBezTo>
                <a:cubicBezTo>
                  <a:pt x="524" y="576"/>
                  <a:pt x="531" y="583"/>
                  <a:pt x="540" y="583"/>
                </a:cubicBezTo>
                <a:cubicBezTo>
                  <a:pt x="548" y="583"/>
                  <a:pt x="555" y="576"/>
                  <a:pt x="555" y="568"/>
                </a:cubicBezTo>
                <a:cubicBezTo>
                  <a:pt x="555" y="559"/>
                  <a:pt x="549" y="552"/>
                  <a:pt x="540" y="552"/>
                </a:cubicBezTo>
                <a:close/>
                <a:moveTo>
                  <a:pt x="1355" y="623"/>
                </a:moveTo>
                <a:cubicBezTo>
                  <a:pt x="1347" y="623"/>
                  <a:pt x="1339" y="630"/>
                  <a:pt x="1339" y="638"/>
                </a:cubicBezTo>
                <a:cubicBezTo>
                  <a:pt x="1340" y="647"/>
                  <a:pt x="1347" y="654"/>
                  <a:pt x="1356" y="653"/>
                </a:cubicBezTo>
                <a:cubicBezTo>
                  <a:pt x="1364" y="653"/>
                  <a:pt x="1370" y="646"/>
                  <a:pt x="1370" y="638"/>
                </a:cubicBezTo>
                <a:cubicBezTo>
                  <a:pt x="1370" y="630"/>
                  <a:pt x="1363" y="623"/>
                  <a:pt x="1355" y="623"/>
                </a:cubicBezTo>
                <a:close/>
                <a:moveTo>
                  <a:pt x="772" y="408"/>
                </a:moveTo>
                <a:cubicBezTo>
                  <a:pt x="763" y="408"/>
                  <a:pt x="756" y="415"/>
                  <a:pt x="756" y="423"/>
                </a:cubicBezTo>
                <a:cubicBezTo>
                  <a:pt x="756" y="432"/>
                  <a:pt x="763" y="438"/>
                  <a:pt x="771" y="438"/>
                </a:cubicBezTo>
                <a:cubicBezTo>
                  <a:pt x="780" y="439"/>
                  <a:pt x="786" y="432"/>
                  <a:pt x="787" y="424"/>
                </a:cubicBezTo>
                <a:cubicBezTo>
                  <a:pt x="787" y="415"/>
                  <a:pt x="780" y="408"/>
                  <a:pt x="772" y="408"/>
                </a:cubicBezTo>
                <a:close/>
                <a:moveTo>
                  <a:pt x="1072" y="406"/>
                </a:moveTo>
                <a:cubicBezTo>
                  <a:pt x="1064" y="407"/>
                  <a:pt x="1057" y="414"/>
                  <a:pt x="1057" y="422"/>
                </a:cubicBezTo>
                <a:cubicBezTo>
                  <a:pt x="1058" y="431"/>
                  <a:pt x="1065" y="437"/>
                  <a:pt x="1073" y="437"/>
                </a:cubicBezTo>
                <a:cubicBezTo>
                  <a:pt x="1082" y="436"/>
                  <a:pt x="1088" y="429"/>
                  <a:pt x="1088" y="421"/>
                </a:cubicBezTo>
                <a:cubicBezTo>
                  <a:pt x="1088" y="413"/>
                  <a:pt x="1080" y="406"/>
                  <a:pt x="1072" y="406"/>
                </a:cubicBezTo>
                <a:close/>
                <a:moveTo>
                  <a:pt x="1362" y="1202"/>
                </a:moveTo>
                <a:cubicBezTo>
                  <a:pt x="1370" y="1202"/>
                  <a:pt x="1377" y="1195"/>
                  <a:pt x="1377" y="1187"/>
                </a:cubicBezTo>
                <a:cubicBezTo>
                  <a:pt x="1377" y="1178"/>
                  <a:pt x="1371" y="1172"/>
                  <a:pt x="1362" y="1172"/>
                </a:cubicBezTo>
                <a:cubicBezTo>
                  <a:pt x="1353" y="1171"/>
                  <a:pt x="1346" y="1178"/>
                  <a:pt x="1346" y="1187"/>
                </a:cubicBezTo>
                <a:cubicBezTo>
                  <a:pt x="1346" y="1195"/>
                  <a:pt x="1354" y="1203"/>
                  <a:pt x="1362" y="1202"/>
                </a:cubicBezTo>
                <a:close/>
                <a:moveTo>
                  <a:pt x="1280" y="534"/>
                </a:moveTo>
                <a:cubicBezTo>
                  <a:pt x="1272" y="534"/>
                  <a:pt x="1265" y="541"/>
                  <a:pt x="1265" y="550"/>
                </a:cubicBezTo>
                <a:cubicBezTo>
                  <a:pt x="1265" y="558"/>
                  <a:pt x="1272" y="565"/>
                  <a:pt x="1280" y="565"/>
                </a:cubicBezTo>
                <a:cubicBezTo>
                  <a:pt x="1289" y="565"/>
                  <a:pt x="1296" y="558"/>
                  <a:pt x="1296" y="549"/>
                </a:cubicBezTo>
                <a:cubicBezTo>
                  <a:pt x="1296" y="541"/>
                  <a:pt x="1289" y="534"/>
                  <a:pt x="1280" y="534"/>
                </a:cubicBezTo>
                <a:close/>
                <a:moveTo>
                  <a:pt x="855" y="387"/>
                </a:moveTo>
                <a:cubicBezTo>
                  <a:pt x="847" y="387"/>
                  <a:pt x="840" y="394"/>
                  <a:pt x="840" y="402"/>
                </a:cubicBezTo>
                <a:cubicBezTo>
                  <a:pt x="839" y="411"/>
                  <a:pt x="847" y="418"/>
                  <a:pt x="855" y="418"/>
                </a:cubicBezTo>
                <a:cubicBezTo>
                  <a:pt x="864" y="418"/>
                  <a:pt x="870" y="412"/>
                  <a:pt x="870" y="403"/>
                </a:cubicBezTo>
                <a:cubicBezTo>
                  <a:pt x="871" y="394"/>
                  <a:pt x="864" y="387"/>
                  <a:pt x="855" y="387"/>
                </a:cubicBezTo>
                <a:close/>
                <a:moveTo>
                  <a:pt x="1330" y="594"/>
                </a:moveTo>
                <a:cubicBezTo>
                  <a:pt x="1322" y="594"/>
                  <a:pt x="1315" y="601"/>
                  <a:pt x="1315" y="609"/>
                </a:cubicBezTo>
                <a:cubicBezTo>
                  <a:pt x="1315" y="618"/>
                  <a:pt x="1321" y="624"/>
                  <a:pt x="1330" y="624"/>
                </a:cubicBezTo>
                <a:cubicBezTo>
                  <a:pt x="1338" y="624"/>
                  <a:pt x="1345" y="618"/>
                  <a:pt x="1346" y="610"/>
                </a:cubicBezTo>
                <a:cubicBezTo>
                  <a:pt x="1346" y="601"/>
                  <a:pt x="1338" y="594"/>
                  <a:pt x="1330" y="594"/>
                </a:cubicBezTo>
                <a:close/>
                <a:moveTo>
                  <a:pt x="1435" y="836"/>
                </a:moveTo>
                <a:cubicBezTo>
                  <a:pt x="1435" y="828"/>
                  <a:pt x="1428" y="821"/>
                  <a:pt x="1419" y="821"/>
                </a:cubicBezTo>
                <a:cubicBezTo>
                  <a:pt x="1411" y="821"/>
                  <a:pt x="1404" y="828"/>
                  <a:pt x="1404" y="836"/>
                </a:cubicBezTo>
                <a:cubicBezTo>
                  <a:pt x="1404" y="845"/>
                  <a:pt x="1411" y="851"/>
                  <a:pt x="1420" y="851"/>
                </a:cubicBezTo>
                <a:cubicBezTo>
                  <a:pt x="1428" y="851"/>
                  <a:pt x="1435" y="845"/>
                  <a:pt x="1435" y="836"/>
                </a:cubicBezTo>
                <a:close/>
                <a:moveTo>
                  <a:pt x="1333" y="1228"/>
                </a:moveTo>
                <a:cubicBezTo>
                  <a:pt x="1341" y="1228"/>
                  <a:pt x="1348" y="1221"/>
                  <a:pt x="1348" y="1212"/>
                </a:cubicBezTo>
                <a:cubicBezTo>
                  <a:pt x="1348" y="1204"/>
                  <a:pt x="1341" y="1197"/>
                  <a:pt x="1333" y="1197"/>
                </a:cubicBezTo>
                <a:cubicBezTo>
                  <a:pt x="1325" y="1197"/>
                  <a:pt x="1318" y="1204"/>
                  <a:pt x="1317" y="1212"/>
                </a:cubicBezTo>
                <a:cubicBezTo>
                  <a:pt x="1317" y="1220"/>
                  <a:pt x="1325" y="1228"/>
                  <a:pt x="1333" y="1228"/>
                </a:cubicBezTo>
                <a:close/>
                <a:moveTo>
                  <a:pt x="910" y="392"/>
                </a:moveTo>
                <a:cubicBezTo>
                  <a:pt x="902" y="392"/>
                  <a:pt x="895" y="400"/>
                  <a:pt x="894" y="408"/>
                </a:cubicBezTo>
                <a:cubicBezTo>
                  <a:pt x="894" y="416"/>
                  <a:pt x="901" y="423"/>
                  <a:pt x="910" y="423"/>
                </a:cubicBezTo>
                <a:cubicBezTo>
                  <a:pt x="919" y="423"/>
                  <a:pt x="925" y="416"/>
                  <a:pt x="925" y="408"/>
                </a:cubicBezTo>
                <a:cubicBezTo>
                  <a:pt x="925" y="399"/>
                  <a:pt x="918" y="392"/>
                  <a:pt x="910" y="392"/>
                </a:cubicBezTo>
                <a:close/>
                <a:moveTo>
                  <a:pt x="570" y="527"/>
                </a:moveTo>
                <a:cubicBezTo>
                  <a:pt x="561" y="526"/>
                  <a:pt x="555" y="533"/>
                  <a:pt x="554" y="541"/>
                </a:cubicBezTo>
                <a:cubicBezTo>
                  <a:pt x="554" y="550"/>
                  <a:pt x="561" y="557"/>
                  <a:pt x="570" y="557"/>
                </a:cubicBezTo>
                <a:cubicBezTo>
                  <a:pt x="578" y="557"/>
                  <a:pt x="585" y="550"/>
                  <a:pt x="585" y="542"/>
                </a:cubicBezTo>
                <a:cubicBezTo>
                  <a:pt x="585" y="534"/>
                  <a:pt x="578" y="527"/>
                  <a:pt x="570" y="527"/>
                </a:cubicBezTo>
                <a:close/>
                <a:moveTo>
                  <a:pt x="476" y="655"/>
                </a:moveTo>
                <a:cubicBezTo>
                  <a:pt x="467" y="655"/>
                  <a:pt x="460" y="663"/>
                  <a:pt x="461" y="671"/>
                </a:cubicBezTo>
                <a:cubicBezTo>
                  <a:pt x="461" y="680"/>
                  <a:pt x="468" y="686"/>
                  <a:pt x="476" y="686"/>
                </a:cubicBezTo>
                <a:cubicBezTo>
                  <a:pt x="484" y="686"/>
                  <a:pt x="491" y="679"/>
                  <a:pt x="491" y="670"/>
                </a:cubicBezTo>
                <a:cubicBezTo>
                  <a:pt x="491" y="662"/>
                  <a:pt x="484" y="655"/>
                  <a:pt x="476" y="655"/>
                </a:cubicBezTo>
                <a:close/>
                <a:moveTo>
                  <a:pt x="795" y="1426"/>
                </a:moveTo>
                <a:cubicBezTo>
                  <a:pt x="803" y="1426"/>
                  <a:pt x="810" y="1420"/>
                  <a:pt x="810" y="1411"/>
                </a:cubicBezTo>
                <a:cubicBezTo>
                  <a:pt x="810" y="1403"/>
                  <a:pt x="803" y="1395"/>
                  <a:pt x="794" y="1396"/>
                </a:cubicBezTo>
                <a:cubicBezTo>
                  <a:pt x="786" y="1396"/>
                  <a:pt x="779" y="1403"/>
                  <a:pt x="779" y="1411"/>
                </a:cubicBezTo>
                <a:cubicBezTo>
                  <a:pt x="780" y="1420"/>
                  <a:pt x="786" y="1426"/>
                  <a:pt x="795" y="1426"/>
                </a:cubicBezTo>
                <a:close/>
                <a:moveTo>
                  <a:pt x="1125" y="1401"/>
                </a:moveTo>
                <a:cubicBezTo>
                  <a:pt x="1134" y="1401"/>
                  <a:pt x="1141" y="1394"/>
                  <a:pt x="1141" y="1386"/>
                </a:cubicBezTo>
                <a:cubicBezTo>
                  <a:pt x="1141" y="1378"/>
                  <a:pt x="1134" y="1370"/>
                  <a:pt x="1126" y="1370"/>
                </a:cubicBezTo>
                <a:cubicBezTo>
                  <a:pt x="1118" y="1370"/>
                  <a:pt x="1111" y="1377"/>
                  <a:pt x="1110" y="1385"/>
                </a:cubicBezTo>
                <a:cubicBezTo>
                  <a:pt x="1110" y="1394"/>
                  <a:pt x="1117" y="1401"/>
                  <a:pt x="1125" y="1401"/>
                </a:cubicBezTo>
                <a:close/>
                <a:moveTo>
                  <a:pt x="1306" y="564"/>
                </a:moveTo>
                <a:cubicBezTo>
                  <a:pt x="1297" y="564"/>
                  <a:pt x="1290" y="571"/>
                  <a:pt x="1290" y="579"/>
                </a:cubicBezTo>
                <a:cubicBezTo>
                  <a:pt x="1290" y="588"/>
                  <a:pt x="1297" y="595"/>
                  <a:pt x="1305" y="595"/>
                </a:cubicBezTo>
                <a:cubicBezTo>
                  <a:pt x="1313" y="595"/>
                  <a:pt x="1320" y="588"/>
                  <a:pt x="1321" y="580"/>
                </a:cubicBezTo>
                <a:cubicBezTo>
                  <a:pt x="1321" y="571"/>
                  <a:pt x="1315" y="564"/>
                  <a:pt x="1306" y="564"/>
                </a:cubicBezTo>
                <a:close/>
                <a:moveTo>
                  <a:pt x="958" y="1441"/>
                </a:moveTo>
                <a:cubicBezTo>
                  <a:pt x="966" y="1441"/>
                  <a:pt x="973" y="1434"/>
                  <a:pt x="973" y="1426"/>
                </a:cubicBezTo>
                <a:cubicBezTo>
                  <a:pt x="973" y="1417"/>
                  <a:pt x="966" y="1410"/>
                  <a:pt x="957" y="1411"/>
                </a:cubicBezTo>
                <a:cubicBezTo>
                  <a:pt x="948" y="1411"/>
                  <a:pt x="942" y="1418"/>
                  <a:pt x="942" y="1426"/>
                </a:cubicBezTo>
                <a:cubicBezTo>
                  <a:pt x="942" y="1434"/>
                  <a:pt x="950" y="1441"/>
                  <a:pt x="958" y="1441"/>
                </a:cubicBezTo>
                <a:close/>
                <a:moveTo>
                  <a:pt x="964" y="397"/>
                </a:moveTo>
                <a:cubicBezTo>
                  <a:pt x="956" y="397"/>
                  <a:pt x="949" y="404"/>
                  <a:pt x="949" y="412"/>
                </a:cubicBezTo>
                <a:cubicBezTo>
                  <a:pt x="949" y="420"/>
                  <a:pt x="956" y="427"/>
                  <a:pt x="964" y="427"/>
                </a:cubicBezTo>
                <a:cubicBezTo>
                  <a:pt x="973" y="428"/>
                  <a:pt x="980" y="420"/>
                  <a:pt x="979" y="412"/>
                </a:cubicBezTo>
                <a:cubicBezTo>
                  <a:pt x="979" y="403"/>
                  <a:pt x="973" y="397"/>
                  <a:pt x="964" y="397"/>
                </a:cubicBezTo>
                <a:close/>
                <a:moveTo>
                  <a:pt x="1395" y="1124"/>
                </a:moveTo>
                <a:cubicBezTo>
                  <a:pt x="1403" y="1124"/>
                  <a:pt x="1411" y="1118"/>
                  <a:pt x="1411" y="1109"/>
                </a:cubicBezTo>
                <a:cubicBezTo>
                  <a:pt x="1411" y="1101"/>
                  <a:pt x="1405" y="1094"/>
                  <a:pt x="1397" y="1093"/>
                </a:cubicBezTo>
                <a:cubicBezTo>
                  <a:pt x="1388" y="1093"/>
                  <a:pt x="1381" y="1099"/>
                  <a:pt x="1380" y="1108"/>
                </a:cubicBezTo>
                <a:cubicBezTo>
                  <a:pt x="1380" y="1116"/>
                  <a:pt x="1387" y="1123"/>
                  <a:pt x="1395" y="1124"/>
                </a:cubicBezTo>
                <a:close/>
                <a:moveTo>
                  <a:pt x="1018" y="402"/>
                </a:moveTo>
                <a:cubicBezTo>
                  <a:pt x="1010" y="402"/>
                  <a:pt x="1003" y="408"/>
                  <a:pt x="1003" y="417"/>
                </a:cubicBezTo>
                <a:cubicBezTo>
                  <a:pt x="1003" y="425"/>
                  <a:pt x="1010" y="433"/>
                  <a:pt x="1018" y="433"/>
                </a:cubicBezTo>
                <a:cubicBezTo>
                  <a:pt x="1026" y="433"/>
                  <a:pt x="1033" y="425"/>
                  <a:pt x="1033" y="417"/>
                </a:cubicBezTo>
                <a:cubicBezTo>
                  <a:pt x="1034" y="409"/>
                  <a:pt x="1027" y="402"/>
                  <a:pt x="1018" y="402"/>
                </a:cubicBezTo>
                <a:close/>
                <a:moveTo>
                  <a:pt x="462" y="1151"/>
                </a:moveTo>
                <a:cubicBezTo>
                  <a:pt x="470" y="1151"/>
                  <a:pt x="477" y="1144"/>
                  <a:pt x="477" y="1136"/>
                </a:cubicBezTo>
                <a:cubicBezTo>
                  <a:pt x="477" y="1128"/>
                  <a:pt x="471" y="1121"/>
                  <a:pt x="462" y="1120"/>
                </a:cubicBezTo>
                <a:cubicBezTo>
                  <a:pt x="454" y="1120"/>
                  <a:pt x="447" y="1127"/>
                  <a:pt x="447" y="1135"/>
                </a:cubicBezTo>
                <a:cubicBezTo>
                  <a:pt x="447" y="1144"/>
                  <a:pt x="454" y="1151"/>
                  <a:pt x="462" y="1151"/>
                </a:cubicBezTo>
                <a:close/>
                <a:moveTo>
                  <a:pt x="402" y="1023"/>
                </a:moveTo>
                <a:cubicBezTo>
                  <a:pt x="403" y="1031"/>
                  <a:pt x="409" y="1037"/>
                  <a:pt x="418" y="1037"/>
                </a:cubicBezTo>
                <a:cubicBezTo>
                  <a:pt x="426" y="1037"/>
                  <a:pt x="433" y="1030"/>
                  <a:pt x="433" y="1022"/>
                </a:cubicBezTo>
                <a:cubicBezTo>
                  <a:pt x="433" y="1014"/>
                  <a:pt x="426" y="1007"/>
                  <a:pt x="418" y="1007"/>
                </a:cubicBezTo>
                <a:cubicBezTo>
                  <a:pt x="409" y="1007"/>
                  <a:pt x="402" y="1014"/>
                  <a:pt x="402" y="1023"/>
                </a:cubicBezTo>
                <a:close/>
                <a:moveTo>
                  <a:pt x="1400" y="737"/>
                </a:moveTo>
                <a:cubicBezTo>
                  <a:pt x="1391" y="737"/>
                  <a:pt x="1385" y="743"/>
                  <a:pt x="1385" y="752"/>
                </a:cubicBezTo>
                <a:cubicBezTo>
                  <a:pt x="1385" y="760"/>
                  <a:pt x="1392" y="767"/>
                  <a:pt x="1400" y="767"/>
                </a:cubicBezTo>
                <a:cubicBezTo>
                  <a:pt x="1408" y="767"/>
                  <a:pt x="1416" y="760"/>
                  <a:pt x="1415" y="751"/>
                </a:cubicBezTo>
                <a:cubicBezTo>
                  <a:pt x="1415" y="743"/>
                  <a:pt x="1408" y="736"/>
                  <a:pt x="1400" y="737"/>
                </a:cubicBezTo>
                <a:close/>
                <a:moveTo>
                  <a:pt x="426" y="750"/>
                </a:moveTo>
                <a:cubicBezTo>
                  <a:pt x="426" y="758"/>
                  <a:pt x="433" y="766"/>
                  <a:pt x="442" y="765"/>
                </a:cubicBezTo>
                <a:cubicBezTo>
                  <a:pt x="450" y="765"/>
                  <a:pt x="457" y="758"/>
                  <a:pt x="457" y="750"/>
                </a:cubicBezTo>
                <a:cubicBezTo>
                  <a:pt x="457" y="742"/>
                  <a:pt x="450" y="735"/>
                  <a:pt x="442" y="735"/>
                </a:cubicBezTo>
                <a:cubicBezTo>
                  <a:pt x="433" y="735"/>
                  <a:pt x="427" y="741"/>
                  <a:pt x="426" y="750"/>
                </a:cubicBezTo>
                <a:close/>
                <a:moveTo>
                  <a:pt x="598" y="502"/>
                </a:moveTo>
                <a:cubicBezTo>
                  <a:pt x="590" y="502"/>
                  <a:pt x="583" y="508"/>
                  <a:pt x="583" y="517"/>
                </a:cubicBezTo>
                <a:cubicBezTo>
                  <a:pt x="583" y="525"/>
                  <a:pt x="590" y="532"/>
                  <a:pt x="598" y="532"/>
                </a:cubicBezTo>
                <a:cubicBezTo>
                  <a:pt x="607" y="532"/>
                  <a:pt x="614" y="525"/>
                  <a:pt x="614" y="517"/>
                </a:cubicBezTo>
                <a:cubicBezTo>
                  <a:pt x="614" y="509"/>
                  <a:pt x="607" y="502"/>
                  <a:pt x="598" y="502"/>
                </a:cubicBezTo>
                <a:close/>
                <a:moveTo>
                  <a:pt x="637" y="1358"/>
                </a:moveTo>
                <a:cubicBezTo>
                  <a:pt x="645" y="1358"/>
                  <a:pt x="652" y="1351"/>
                  <a:pt x="651" y="1342"/>
                </a:cubicBezTo>
                <a:cubicBezTo>
                  <a:pt x="651" y="1334"/>
                  <a:pt x="644" y="1327"/>
                  <a:pt x="636" y="1327"/>
                </a:cubicBezTo>
                <a:cubicBezTo>
                  <a:pt x="627" y="1328"/>
                  <a:pt x="621" y="1335"/>
                  <a:pt x="621" y="1343"/>
                </a:cubicBezTo>
                <a:cubicBezTo>
                  <a:pt x="621" y="1352"/>
                  <a:pt x="628" y="1358"/>
                  <a:pt x="637" y="1358"/>
                </a:cubicBezTo>
                <a:close/>
                <a:moveTo>
                  <a:pt x="611" y="1328"/>
                </a:moveTo>
                <a:cubicBezTo>
                  <a:pt x="619" y="1329"/>
                  <a:pt x="626" y="1322"/>
                  <a:pt x="626" y="1313"/>
                </a:cubicBezTo>
                <a:cubicBezTo>
                  <a:pt x="627" y="1305"/>
                  <a:pt x="620" y="1298"/>
                  <a:pt x="612" y="1298"/>
                </a:cubicBezTo>
                <a:cubicBezTo>
                  <a:pt x="603" y="1298"/>
                  <a:pt x="596" y="1304"/>
                  <a:pt x="596" y="1313"/>
                </a:cubicBezTo>
                <a:cubicBezTo>
                  <a:pt x="596" y="1321"/>
                  <a:pt x="603" y="1328"/>
                  <a:pt x="611" y="1328"/>
                </a:cubicBezTo>
                <a:close/>
                <a:moveTo>
                  <a:pt x="903" y="1437"/>
                </a:moveTo>
                <a:cubicBezTo>
                  <a:pt x="912" y="1436"/>
                  <a:pt x="918" y="1430"/>
                  <a:pt x="918" y="1421"/>
                </a:cubicBezTo>
                <a:cubicBezTo>
                  <a:pt x="918" y="1413"/>
                  <a:pt x="911" y="1406"/>
                  <a:pt x="903" y="1406"/>
                </a:cubicBezTo>
                <a:cubicBezTo>
                  <a:pt x="895" y="1406"/>
                  <a:pt x="887" y="1413"/>
                  <a:pt x="888" y="1422"/>
                </a:cubicBezTo>
                <a:cubicBezTo>
                  <a:pt x="888" y="1430"/>
                  <a:pt x="895" y="1437"/>
                  <a:pt x="903" y="1437"/>
                </a:cubicBezTo>
                <a:close/>
                <a:moveTo>
                  <a:pt x="1155" y="1376"/>
                </a:moveTo>
                <a:cubicBezTo>
                  <a:pt x="1163" y="1376"/>
                  <a:pt x="1170" y="1370"/>
                  <a:pt x="1170" y="1361"/>
                </a:cubicBezTo>
                <a:cubicBezTo>
                  <a:pt x="1171" y="1353"/>
                  <a:pt x="1164" y="1346"/>
                  <a:pt x="1156" y="1346"/>
                </a:cubicBezTo>
                <a:cubicBezTo>
                  <a:pt x="1147" y="1346"/>
                  <a:pt x="1140" y="1352"/>
                  <a:pt x="1140" y="1360"/>
                </a:cubicBezTo>
                <a:cubicBezTo>
                  <a:pt x="1140" y="1369"/>
                  <a:pt x="1147" y="1376"/>
                  <a:pt x="1155" y="1376"/>
                </a:cubicBezTo>
                <a:close/>
                <a:moveTo>
                  <a:pt x="715" y="1392"/>
                </a:moveTo>
                <a:cubicBezTo>
                  <a:pt x="724" y="1392"/>
                  <a:pt x="730" y="1385"/>
                  <a:pt x="730" y="1377"/>
                </a:cubicBezTo>
                <a:cubicBezTo>
                  <a:pt x="730" y="1368"/>
                  <a:pt x="723" y="1362"/>
                  <a:pt x="715" y="1362"/>
                </a:cubicBezTo>
                <a:cubicBezTo>
                  <a:pt x="707" y="1362"/>
                  <a:pt x="700" y="1369"/>
                  <a:pt x="700" y="1377"/>
                </a:cubicBezTo>
                <a:cubicBezTo>
                  <a:pt x="700" y="1386"/>
                  <a:pt x="707" y="1392"/>
                  <a:pt x="715" y="1392"/>
                </a:cubicBezTo>
                <a:close/>
                <a:moveTo>
                  <a:pt x="1041" y="1421"/>
                </a:moveTo>
                <a:cubicBezTo>
                  <a:pt x="1049" y="1421"/>
                  <a:pt x="1056" y="1415"/>
                  <a:pt x="1056" y="1406"/>
                </a:cubicBezTo>
                <a:cubicBezTo>
                  <a:pt x="1056" y="1398"/>
                  <a:pt x="1050" y="1391"/>
                  <a:pt x="1041" y="1391"/>
                </a:cubicBezTo>
                <a:cubicBezTo>
                  <a:pt x="1033" y="1391"/>
                  <a:pt x="1026" y="1398"/>
                  <a:pt x="1026" y="1406"/>
                </a:cubicBezTo>
                <a:cubicBezTo>
                  <a:pt x="1026" y="1414"/>
                  <a:pt x="1032" y="1421"/>
                  <a:pt x="1041" y="1421"/>
                </a:cubicBezTo>
                <a:close/>
                <a:moveTo>
                  <a:pt x="848" y="1431"/>
                </a:moveTo>
                <a:cubicBezTo>
                  <a:pt x="856" y="1432"/>
                  <a:pt x="863" y="1425"/>
                  <a:pt x="863" y="1417"/>
                </a:cubicBezTo>
                <a:cubicBezTo>
                  <a:pt x="864" y="1408"/>
                  <a:pt x="857" y="1401"/>
                  <a:pt x="849" y="1401"/>
                </a:cubicBezTo>
                <a:cubicBezTo>
                  <a:pt x="841" y="1401"/>
                  <a:pt x="833" y="1408"/>
                  <a:pt x="833" y="1416"/>
                </a:cubicBezTo>
                <a:cubicBezTo>
                  <a:pt x="833" y="1424"/>
                  <a:pt x="840" y="1431"/>
                  <a:pt x="848" y="1431"/>
                </a:cubicBezTo>
                <a:close/>
                <a:moveTo>
                  <a:pt x="437" y="790"/>
                </a:moveTo>
                <a:cubicBezTo>
                  <a:pt x="428" y="789"/>
                  <a:pt x="422" y="796"/>
                  <a:pt x="421" y="804"/>
                </a:cubicBezTo>
                <a:cubicBezTo>
                  <a:pt x="421" y="813"/>
                  <a:pt x="428" y="820"/>
                  <a:pt x="436" y="820"/>
                </a:cubicBezTo>
                <a:cubicBezTo>
                  <a:pt x="444" y="820"/>
                  <a:pt x="451" y="813"/>
                  <a:pt x="452" y="805"/>
                </a:cubicBezTo>
                <a:cubicBezTo>
                  <a:pt x="452" y="797"/>
                  <a:pt x="445" y="790"/>
                  <a:pt x="437" y="790"/>
                </a:cubicBezTo>
                <a:close/>
                <a:moveTo>
                  <a:pt x="587" y="1299"/>
                </a:moveTo>
                <a:cubicBezTo>
                  <a:pt x="595" y="1299"/>
                  <a:pt x="602" y="1292"/>
                  <a:pt x="602" y="1284"/>
                </a:cubicBezTo>
                <a:cubicBezTo>
                  <a:pt x="602" y="1276"/>
                  <a:pt x="595" y="1269"/>
                  <a:pt x="586" y="1269"/>
                </a:cubicBezTo>
                <a:cubicBezTo>
                  <a:pt x="578" y="1269"/>
                  <a:pt x="571" y="1276"/>
                  <a:pt x="572" y="1284"/>
                </a:cubicBezTo>
                <a:cubicBezTo>
                  <a:pt x="572" y="1293"/>
                  <a:pt x="578" y="1299"/>
                  <a:pt x="587" y="1299"/>
                </a:cubicBezTo>
                <a:close/>
                <a:moveTo>
                  <a:pt x="506" y="631"/>
                </a:moveTo>
                <a:cubicBezTo>
                  <a:pt x="497" y="631"/>
                  <a:pt x="490" y="638"/>
                  <a:pt x="490" y="646"/>
                </a:cubicBezTo>
                <a:cubicBezTo>
                  <a:pt x="490" y="654"/>
                  <a:pt x="497" y="661"/>
                  <a:pt x="505" y="661"/>
                </a:cubicBezTo>
                <a:cubicBezTo>
                  <a:pt x="514" y="661"/>
                  <a:pt x="521" y="654"/>
                  <a:pt x="521" y="646"/>
                </a:cubicBezTo>
                <a:cubicBezTo>
                  <a:pt x="521" y="638"/>
                  <a:pt x="514" y="631"/>
                  <a:pt x="506" y="631"/>
                </a:cubicBezTo>
                <a:close/>
                <a:moveTo>
                  <a:pt x="1401" y="1069"/>
                </a:moveTo>
                <a:cubicBezTo>
                  <a:pt x="1409" y="1069"/>
                  <a:pt x="1416" y="1062"/>
                  <a:pt x="1416" y="1053"/>
                </a:cubicBezTo>
                <a:cubicBezTo>
                  <a:pt x="1416" y="1045"/>
                  <a:pt x="1409" y="1039"/>
                  <a:pt x="1401" y="1039"/>
                </a:cubicBezTo>
                <a:cubicBezTo>
                  <a:pt x="1392" y="1039"/>
                  <a:pt x="1386" y="1046"/>
                  <a:pt x="1386" y="1054"/>
                </a:cubicBezTo>
                <a:cubicBezTo>
                  <a:pt x="1386" y="1062"/>
                  <a:pt x="1393" y="1069"/>
                  <a:pt x="1401" y="1069"/>
                </a:cubicBezTo>
                <a:close/>
                <a:moveTo>
                  <a:pt x="488" y="1181"/>
                </a:moveTo>
                <a:cubicBezTo>
                  <a:pt x="496" y="1180"/>
                  <a:pt x="503" y="1174"/>
                  <a:pt x="503" y="1165"/>
                </a:cubicBezTo>
                <a:cubicBezTo>
                  <a:pt x="503" y="1157"/>
                  <a:pt x="496" y="1150"/>
                  <a:pt x="487" y="1150"/>
                </a:cubicBezTo>
                <a:cubicBezTo>
                  <a:pt x="479" y="1150"/>
                  <a:pt x="472" y="1157"/>
                  <a:pt x="473" y="1166"/>
                </a:cubicBezTo>
                <a:cubicBezTo>
                  <a:pt x="473" y="1174"/>
                  <a:pt x="479" y="1181"/>
                  <a:pt x="488" y="1181"/>
                </a:cubicBezTo>
                <a:close/>
                <a:moveTo>
                  <a:pt x="1302" y="1252"/>
                </a:moveTo>
                <a:cubicBezTo>
                  <a:pt x="1310" y="1253"/>
                  <a:pt x="1317" y="1246"/>
                  <a:pt x="1318" y="1238"/>
                </a:cubicBezTo>
                <a:cubicBezTo>
                  <a:pt x="1319" y="1230"/>
                  <a:pt x="1312" y="1223"/>
                  <a:pt x="1304" y="1222"/>
                </a:cubicBezTo>
                <a:cubicBezTo>
                  <a:pt x="1296" y="1221"/>
                  <a:pt x="1288" y="1228"/>
                  <a:pt x="1288" y="1236"/>
                </a:cubicBezTo>
                <a:cubicBezTo>
                  <a:pt x="1287" y="1245"/>
                  <a:pt x="1294" y="1252"/>
                  <a:pt x="1302" y="1252"/>
                </a:cubicBezTo>
                <a:close/>
                <a:moveTo>
                  <a:pt x="1184" y="1351"/>
                </a:moveTo>
                <a:cubicBezTo>
                  <a:pt x="1193" y="1351"/>
                  <a:pt x="1199" y="1344"/>
                  <a:pt x="1199" y="1336"/>
                </a:cubicBezTo>
                <a:cubicBezTo>
                  <a:pt x="1199" y="1328"/>
                  <a:pt x="1193" y="1321"/>
                  <a:pt x="1184" y="1321"/>
                </a:cubicBezTo>
                <a:cubicBezTo>
                  <a:pt x="1176" y="1321"/>
                  <a:pt x="1169" y="1328"/>
                  <a:pt x="1169" y="1336"/>
                </a:cubicBezTo>
                <a:cubicBezTo>
                  <a:pt x="1169" y="1344"/>
                  <a:pt x="1176" y="1351"/>
                  <a:pt x="1184" y="1351"/>
                </a:cubicBezTo>
                <a:close/>
                <a:moveTo>
                  <a:pt x="1366" y="1148"/>
                </a:moveTo>
                <a:cubicBezTo>
                  <a:pt x="1375" y="1148"/>
                  <a:pt x="1382" y="1142"/>
                  <a:pt x="1382" y="1133"/>
                </a:cubicBezTo>
                <a:cubicBezTo>
                  <a:pt x="1382" y="1125"/>
                  <a:pt x="1375" y="1118"/>
                  <a:pt x="1367" y="1118"/>
                </a:cubicBezTo>
                <a:cubicBezTo>
                  <a:pt x="1359" y="1118"/>
                  <a:pt x="1352" y="1124"/>
                  <a:pt x="1352" y="1133"/>
                </a:cubicBezTo>
                <a:cubicBezTo>
                  <a:pt x="1351" y="1141"/>
                  <a:pt x="1358" y="1148"/>
                  <a:pt x="1366" y="1148"/>
                </a:cubicBezTo>
                <a:close/>
                <a:moveTo>
                  <a:pt x="742" y="433"/>
                </a:moveTo>
                <a:cubicBezTo>
                  <a:pt x="733" y="433"/>
                  <a:pt x="727" y="440"/>
                  <a:pt x="727" y="448"/>
                </a:cubicBezTo>
                <a:cubicBezTo>
                  <a:pt x="727" y="456"/>
                  <a:pt x="734" y="463"/>
                  <a:pt x="742" y="463"/>
                </a:cubicBezTo>
                <a:cubicBezTo>
                  <a:pt x="750" y="463"/>
                  <a:pt x="757" y="456"/>
                  <a:pt x="757" y="448"/>
                </a:cubicBezTo>
                <a:cubicBezTo>
                  <a:pt x="757" y="440"/>
                  <a:pt x="750" y="433"/>
                  <a:pt x="742" y="433"/>
                </a:cubicBezTo>
                <a:close/>
                <a:moveTo>
                  <a:pt x="422" y="983"/>
                </a:moveTo>
                <a:cubicBezTo>
                  <a:pt x="430" y="983"/>
                  <a:pt x="437" y="976"/>
                  <a:pt x="437" y="968"/>
                </a:cubicBezTo>
                <a:cubicBezTo>
                  <a:pt x="437" y="960"/>
                  <a:pt x="431" y="953"/>
                  <a:pt x="422" y="952"/>
                </a:cubicBezTo>
                <a:cubicBezTo>
                  <a:pt x="414" y="952"/>
                  <a:pt x="407" y="959"/>
                  <a:pt x="407" y="967"/>
                </a:cubicBezTo>
                <a:cubicBezTo>
                  <a:pt x="406" y="975"/>
                  <a:pt x="413" y="982"/>
                  <a:pt x="422" y="983"/>
                </a:cubicBezTo>
                <a:close/>
                <a:moveTo>
                  <a:pt x="443" y="1067"/>
                </a:moveTo>
                <a:cubicBezTo>
                  <a:pt x="451" y="1067"/>
                  <a:pt x="458" y="1060"/>
                  <a:pt x="457" y="1052"/>
                </a:cubicBezTo>
                <a:cubicBezTo>
                  <a:pt x="457" y="1043"/>
                  <a:pt x="450" y="1037"/>
                  <a:pt x="442" y="1037"/>
                </a:cubicBezTo>
                <a:cubicBezTo>
                  <a:pt x="434" y="1037"/>
                  <a:pt x="427" y="1044"/>
                  <a:pt x="427" y="1052"/>
                </a:cubicBezTo>
                <a:cubicBezTo>
                  <a:pt x="427" y="1061"/>
                  <a:pt x="435" y="1067"/>
                  <a:pt x="443" y="1067"/>
                </a:cubicBezTo>
                <a:close/>
                <a:moveTo>
                  <a:pt x="1177" y="470"/>
                </a:moveTo>
                <a:cubicBezTo>
                  <a:pt x="1168" y="470"/>
                  <a:pt x="1162" y="477"/>
                  <a:pt x="1162" y="486"/>
                </a:cubicBezTo>
                <a:cubicBezTo>
                  <a:pt x="1162" y="494"/>
                  <a:pt x="1168" y="501"/>
                  <a:pt x="1177" y="501"/>
                </a:cubicBezTo>
                <a:cubicBezTo>
                  <a:pt x="1185" y="501"/>
                  <a:pt x="1192" y="494"/>
                  <a:pt x="1192" y="485"/>
                </a:cubicBezTo>
                <a:cubicBezTo>
                  <a:pt x="1192" y="477"/>
                  <a:pt x="1185" y="470"/>
                  <a:pt x="1177" y="470"/>
                </a:cubicBezTo>
                <a:close/>
                <a:moveTo>
                  <a:pt x="1098" y="436"/>
                </a:moveTo>
                <a:cubicBezTo>
                  <a:pt x="1089" y="436"/>
                  <a:pt x="1082" y="443"/>
                  <a:pt x="1082" y="451"/>
                </a:cubicBezTo>
                <a:cubicBezTo>
                  <a:pt x="1082" y="459"/>
                  <a:pt x="1089" y="466"/>
                  <a:pt x="1097" y="467"/>
                </a:cubicBezTo>
                <a:cubicBezTo>
                  <a:pt x="1105" y="467"/>
                  <a:pt x="1112" y="460"/>
                  <a:pt x="1112" y="452"/>
                </a:cubicBezTo>
                <a:cubicBezTo>
                  <a:pt x="1113" y="443"/>
                  <a:pt x="1106" y="437"/>
                  <a:pt x="1098" y="436"/>
                </a:cubicBezTo>
                <a:close/>
                <a:moveTo>
                  <a:pt x="1431" y="892"/>
                </a:moveTo>
                <a:cubicBezTo>
                  <a:pt x="1431" y="884"/>
                  <a:pt x="1425" y="876"/>
                  <a:pt x="1416" y="876"/>
                </a:cubicBezTo>
                <a:cubicBezTo>
                  <a:pt x="1408" y="875"/>
                  <a:pt x="1401" y="882"/>
                  <a:pt x="1400" y="890"/>
                </a:cubicBezTo>
                <a:cubicBezTo>
                  <a:pt x="1400" y="898"/>
                  <a:pt x="1406" y="905"/>
                  <a:pt x="1415" y="906"/>
                </a:cubicBezTo>
                <a:cubicBezTo>
                  <a:pt x="1423" y="906"/>
                  <a:pt x="1430" y="900"/>
                  <a:pt x="1431" y="892"/>
                </a:cubicBezTo>
                <a:close/>
                <a:moveTo>
                  <a:pt x="1375" y="708"/>
                </a:moveTo>
                <a:cubicBezTo>
                  <a:pt x="1367" y="708"/>
                  <a:pt x="1360" y="715"/>
                  <a:pt x="1360" y="723"/>
                </a:cubicBezTo>
                <a:cubicBezTo>
                  <a:pt x="1360" y="731"/>
                  <a:pt x="1368" y="738"/>
                  <a:pt x="1376" y="738"/>
                </a:cubicBezTo>
                <a:cubicBezTo>
                  <a:pt x="1384" y="738"/>
                  <a:pt x="1391" y="731"/>
                  <a:pt x="1390" y="722"/>
                </a:cubicBezTo>
                <a:cubicBezTo>
                  <a:pt x="1390" y="714"/>
                  <a:pt x="1383" y="707"/>
                  <a:pt x="1375" y="708"/>
                </a:cubicBezTo>
                <a:close/>
                <a:moveTo>
                  <a:pt x="826" y="412"/>
                </a:moveTo>
                <a:cubicBezTo>
                  <a:pt x="818" y="413"/>
                  <a:pt x="811" y="419"/>
                  <a:pt x="811" y="428"/>
                </a:cubicBezTo>
                <a:cubicBezTo>
                  <a:pt x="811" y="436"/>
                  <a:pt x="818" y="443"/>
                  <a:pt x="826" y="443"/>
                </a:cubicBezTo>
                <a:cubicBezTo>
                  <a:pt x="834" y="443"/>
                  <a:pt x="841" y="436"/>
                  <a:pt x="841" y="427"/>
                </a:cubicBezTo>
                <a:cubicBezTo>
                  <a:pt x="841" y="419"/>
                  <a:pt x="834" y="412"/>
                  <a:pt x="826" y="412"/>
                </a:cubicBezTo>
                <a:close/>
                <a:moveTo>
                  <a:pt x="412" y="914"/>
                </a:moveTo>
                <a:cubicBezTo>
                  <a:pt x="412" y="922"/>
                  <a:pt x="419" y="929"/>
                  <a:pt x="427" y="929"/>
                </a:cubicBezTo>
                <a:cubicBezTo>
                  <a:pt x="435" y="929"/>
                  <a:pt x="442" y="922"/>
                  <a:pt x="442" y="914"/>
                </a:cubicBezTo>
                <a:cubicBezTo>
                  <a:pt x="442" y="906"/>
                  <a:pt x="436" y="899"/>
                  <a:pt x="427" y="899"/>
                </a:cubicBezTo>
                <a:cubicBezTo>
                  <a:pt x="419" y="899"/>
                  <a:pt x="412" y="906"/>
                  <a:pt x="412" y="914"/>
                </a:cubicBezTo>
                <a:close/>
                <a:moveTo>
                  <a:pt x="1395" y="791"/>
                </a:moveTo>
                <a:cubicBezTo>
                  <a:pt x="1386" y="791"/>
                  <a:pt x="1380" y="798"/>
                  <a:pt x="1380" y="807"/>
                </a:cubicBezTo>
                <a:cubicBezTo>
                  <a:pt x="1380" y="815"/>
                  <a:pt x="1387" y="821"/>
                  <a:pt x="1395" y="821"/>
                </a:cubicBezTo>
                <a:cubicBezTo>
                  <a:pt x="1403" y="821"/>
                  <a:pt x="1410" y="815"/>
                  <a:pt x="1410" y="806"/>
                </a:cubicBezTo>
                <a:cubicBezTo>
                  <a:pt x="1410" y="798"/>
                  <a:pt x="1403" y="791"/>
                  <a:pt x="1395" y="791"/>
                </a:cubicBezTo>
                <a:close/>
                <a:moveTo>
                  <a:pt x="1410" y="930"/>
                </a:moveTo>
                <a:cubicBezTo>
                  <a:pt x="1402" y="930"/>
                  <a:pt x="1395" y="937"/>
                  <a:pt x="1395" y="945"/>
                </a:cubicBezTo>
                <a:cubicBezTo>
                  <a:pt x="1396" y="953"/>
                  <a:pt x="1402" y="960"/>
                  <a:pt x="1410" y="960"/>
                </a:cubicBezTo>
                <a:cubicBezTo>
                  <a:pt x="1419" y="960"/>
                  <a:pt x="1426" y="952"/>
                  <a:pt x="1425" y="944"/>
                </a:cubicBezTo>
                <a:cubicBezTo>
                  <a:pt x="1425" y="936"/>
                  <a:pt x="1418" y="929"/>
                  <a:pt x="1410" y="930"/>
                </a:cubicBezTo>
                <a:close/>
                <a:moveTo>
                  <a:pt x="987" y="1416"/>
                </a:moveTo>
                <a:cubicBezTo>
                  <a:pt x="995" y="1416"/>
                  <a:pt x="1002" y="1410"/>
                  <a:pt x="1002" y="1401"/>
                </a:cubicBezTo>
                <a:cubicBezTo>
                  <a:pt x="1003" y="1393"/>
                  <a:pt x="996" y="1386"/>
                  <a:pt x="987" y="1386"/>
                </a:cubicBezTo>
                <a:cubicBezTo>
                  <a:pt x="980" y="1386"/>
                  <a:pt x="973" y="1392"/>
                  <a:pt x="972" y="1400"/>
                </a:cubicBezTo>
                <a:cubicBezTo>
                  <a:pt x="972" y="1408"/>
                  <a:pt x="978" y="1416"/>
                  <a:pt x="987" y="1416"/>
                </a:cubicBezTo>
                <a:close/>
                <a:moveTo>
                  <a:pt x="1244" y="1302"/>
                </a:moveTo>
                <a:cubicBezTo>
                  <a:pt x="1252" y="1302"/>
                  <a:pt x="1259" y="1295"/>
                  <a:pt x="1259" y="1287"/>
                </a:cubicBezTo>
                <a:cubicBezTo>
                  <a:pt x="1259" y="1278"/>
                  <a:pt x="1252" y="1272"/>
                  <a:pt x="1244" y="1272"/>
                </a:cubicBezTo>
                <a:cubicBezTo>
                  <a:pt x="1236" y="1272"/>
                  <a:pt x="1229" y="1279"/>
                  <a:pt x="1229" y="1287"/>
                </a:cubicBezTo>
                <a:cubicBezTo>
                  <a:pt x="1229" y="1295"/>
                  <a:pt x="1236" y="1301"/>
                  <a:pt x="1244" y="1302"/>
                </a:cubicBezTo>
                <a:close/>
                <a:moveTo>
                  <a:pt x="1421" y="999"/>
                </a:moveTo>
                <a:cubicBezTo>
                  <a:pt x="1421" y="991"/>
                  <a:pt x="1414" y="984"/>
                  <a:pt x="1406" y="984"/>
                </a:cubicBezTo>
                <a:cubicBezTo>
                  <a:pt x="1398" y="984"/>
                  <a:pt x="1391" y="991"/>
                  <a:pt x="1391" y="999"/>
                </a:cubicBezTo>
                <a:cubicBezTo>
                  <a:pt x="1391" y="1007"/>
                  <a:pt x="1398" y="1014"/>
                  <a:pt x="1406" y="1014"/>
                </a:cubicBezTo>
                <a:cubicBezTo>
                  <a:pt x="1414" y="1014"/>
                  <a:pt x="1421" y="1007"/>
                  <a:pt x="1421" y="999"/>
                </a:cubicBezTo>
                <a:close/>
                <a:moveTo>
                  <a:pt x="711" y="458"/>
                </a:moveTo>
                <a:cubicBezTo>
                  <a:pt x="703" y="458"/>
                  <a:pt x="697" y="465"/>
                  <a:pt x="697" y="473"/>
                </a:cubicBezTo>
                <a:cubicBezTo>
                  <a:pt x="697" y="481"/>
                  <a:pt x="704" y="488"/>
                  <a:pt x="712" y="488"/>
                </a:cubicBezTo>
                <a:cubicBezTo>
                  <a:pt x="720" y="488"/>
                  <a:pt x="727" y="481"/>
                  <a:pt x="727" y="472"/>
                </a:cubicBezTo>
                <a:cubicBezTo>
                  <a:pt x="727" y="464"/>
                  <a:pt x="720" y="457"/>
                  <a:pt x="711" y="458"/>
                </a:cubicBezTo>
                <a:close/>
                <a:moveTo>
                  <a:pt x="512" y="1209"/>
                </a:moveTo>
                <a:cubicBezTo>
                  <a:pt x="521" y="1209"/>
                  <a:pt x="527" y="1203"/>
                  <a:pt x="527" y="1194"/>
                </a:cubicBezTo>
                <a:cubicBezTo>
                  <a:pt x="527" y="1186"/>
                  <a:pt x="520" y="1179"/>
                  <a:pt x="512" y="1179"/>
                </a:cubicBezTo>
                <a:cubicBezTo>
                  <a:pt x="504" y="1180"/>
                  <a:pt x="497" y="1186"/>
                  <a:pt x="497" y="1194"/>
                </a:cubicBezTo>
                <a:cubicBezTo>
                  <a:pt x="497" y="1203"/>
                  <a:pt x="504" y="1209"/>
                  <a:pt x="512" y="1209"/>
                </a:cubicBezTo>
                <a:close/>
                <a:moveTo>
                  <a:pt x="691" y="1362"/>
                </a:moveTo>
                <a:cubicBezTo>
                  <a:pt x="699" y="1362"/>
                  <a:pt x="705" y="1355"/>
                  <a:pt x="706" y="1347"/>
                </a:cubicBezTo>
                <a:cubicBezTo>
                  <a:pt x="706" y="1339"/>
                  <a:pt x="699" y="1332"/>
                  <a:pt x="690" y="1332"/>
                </a:cubicBezTo>
                <a:cubicBezTo>
                  <a:pt x="682" y="1332"/>
                  <a:pt x="675" y="1339"/>
                  <a:pt x="676" y="1348"/>
                </a:cubicBezTo>
                <a:cubicBezTo>
                  <a:pt x="676" y="1356"/>
                  <a:pt x="683" y="1362"/>
                  <a:pt x="691" y="1362"/>
                </a:cubicBezTo>
                <a:close/>
                <a:moveTo>
                  <a:pt x="1273" y="1277"/>
                </a:moveTo>
                <a:cubicBezTo>
                  <a:pt x="1281" y="1277"/>
                  <a:pt x="1288" y="1270"/>
                  <a:pt x="1288" y="1262"/>
                </a:cubicBezTo>
                <a:cubicBezTo>
                  <a:pt x="1288" y="1253"/>
                  <a:pt x="1281" y="1247"/>
                  <a:pt x="1273" y="1247"/>
                </a:cubicBezTo>
                <a:cubicBezTo>
                  <a:pt x="1264" y="1247"/>
                  <a:pt x="1258" y="1254"/>
                  <a:pt x="1258" y="1262"/>
                </a:cubicBezTo>
                <a:cubicBezTo>
                  <a:pt x="1258" y="1270"/>
                  <a:pt x="1265" y="1277"/>
                  <a:pt x="1273" y="1277"/>
                </a:cubicBezTo>
                <a:close/>
                <a:moveTo>
                  <a:pt x="1201" y="500"/>
                </a:moveTo>
                <a:cubicBezTo>
                  <a:pt x="1193" y="501"/>
                  <a:pt x="1187" y="507"/>
                  <a:pt x="1186" y="515"/>
                </a:cubicBezTo>
                <a:cubicBezTo>
                  <a:pt x="1186" y="524"/>
                  <a:pt x="1193" y="530"/>
                  <a:pt x="1201" y="530"/>
                </a:cubicBezTo>
                <a:cubicBezTo>
                  <a:pt x="1210" y="530"/>
                  <a:pt x="1216" y="523"/>
                  <a:pt x="1216" y="515"/>
                </a:cubicBezTo>
                <a:cubicBezTo>
                  <a:pt x="1216" y="507"/>
                  <a:pt x="1209" y="500"/>
                  <a:pt x="1201" y="500"/>
                </a:cubicBezTo>
                <a:close/>
                <a:moveTo>
                  <a:pt x="1214" y="1326"/>
                </a:moveTo>
                <a:cubicBezTo>
                  <a:pt x="1222" y="1327"/>
                  <a:pt x="1229" y="1320"/>
                  <a:pt x="1229" y="1312"/>
                </a:cubicBezTo>
                <a:cubicBezTo>
                  <a:pt x="1229" y="1303"/>
                  <a:pt x="1222" y="1296"/>
                  <a:pt x="1214" y="1296"/>
                </a:cubicBezTo>
                <a:cubicBezTo>
                  <a:pt x="1206" y="1296"/>
                  <a:pt x="1200" y="1303"/>
                  <a:pt x="1199" y="1311"/>
                </a:cubicBezTo>
                <a:cubicBezTo>
                  <a:pt x="1199" y="1319"/>
                  <a:pt x="1205" y="1326"/>
                  <a:pt x="1214" y="1326"/>
                </a:cubicBezTo>
                <a:close/>
                <a:moveTo>
                  <a:pt x="562" y="1269"/>
                </a:moveTo>
                <a:cubicBezTo>
                  <a:pt x="570" y="1269"/>
                  <a:pt x="577" y="1262"/>
                  <a:pt x="577" y="1254"/>
                </a:cubicBezTo>
                <a:cubicBezTo>
                  <a:pt x="577" y="1246"/>
                  <a:pt x="570" y="1239"/>
                  <a:pt x="561" y="1239"/>
                </a:cubicBezTo>
                <a:cubicBezTo>
                  <a:pt x="553" y="1239"/>
                  <a:pt x="547" y="1246"/>
                  <a:pt x="547" y="1254"/>
                </a:cubicBezTo>
                <a:cubicBezTo>
                  <a:pt x="547" y="1262"/>
                  <a:pt x="554" y="1269"/>
                  <a:pt x="562" y="1269"/>
                </a:cubicBezTo>
                <a:close/>
                <a:moveTo>
                  <a:pt x="471" y="710"/>
                </a:moveTo>
                <a:cubicBezTo>
                  <a:pt x="462" y="710"/>
                  <a:pt x="456" y="717"/>
                  <a:pt x="456" y="725"/>
                </a:cubicBezTo>
                <a:cubicBezTo>
                  <a:pt x="456" y="734"/>
                  <a:pt x="463" y="740"/>
                  <a:pt x="471" y="740"/>
                </a:cubicBezTo>
                <a:cubicBezTo>
                  <a:pt x="479" y="740"/>
                  <a:pt x="486" y="733"/>
                  <a:pt x="485" y="725"/>
                </a:cubicBezTo>
                <a:cubicBezTo>
                  <a:pt x="485" y="717"/>
                  <a:pt x="479" y="710"/>
                  <a:pt x="471" y="710"/>
                </a:cubicBezTo>
                <a:close/>
                <a:moveTo>
                  <a:pt x="1071" y="1396"/>
                </a:moveTo>
                <a:cubicBezTo>
                  <a:pt x="1079" y="1396"/>
                  <a:pt x="1086" y="1389"/>
                  <a:pt x="1086" y="1381"/>
                </a:cubicBezTo>
                <a:cubicBezTo>
                  <a:pt x="1086" y="1373"/>
                  <a:pt x="1079" y="1366"/>
                  <a:pt x="1071" y="1366"/>
                </a:cubicBezTo>
                <a:cubicBezTo>
                  <a:pt x="1062" y="1366"/>
                  <a:pt x="1056" y="1373"/>
                  <a:pt x="1056" y="1382"/>
                </a:cubicBezTo>
                <a:cubicBezTo>
                  <a:pt x="1056" y="1390"/>
                  <a:pt x="1063" y="1397"/>
                  <a:pt x="1071" y="1396"/>
                </a:cubicBezTo>
                <a:close/>
                <a:moveTo>
                  <a:pt x="417" y="860"/>
                </a:moveTo>
                <a:cubicBezTo>
                  <a:pt x="417" y="868"/>
                  <a:pt x="424" y="874"/>
                  <a:pt x="432" y="874"/>
                </a:cubicBezTo>
                <a:cubicBezTo>
                  <a:pt x="440" y="874"/>
                  <a:pt x="447" y="867"/>
                  <a:pt x="447" y="859"/>
                </a:cubicBezTo>
                <a:cubicBezTo>
                  <a:pt x="447" y="851"/>
                  <a:pt x="440" y="844"/>
                  <a:pt x="432" y="844"/>
                </a:cubicBezTo>
                <a:cubicBezTo>
                  <a:pt x="424" y="844"/>
                  <a:pt x="417" y="851"/>
                  <a:pt x="417" y="860"/>
                </a:cubicBezTo>
                <a:close/>
                <a:moveTo>
                  <a:pt x="537" y="1239"/>
                </a:moveTo>
                <a:cubicBezTo>
                  <a:pt x="545" y="1239"/>
                  <a:pt x="552" y="1232"/>
                  <a:pt x="552" y="1224"/>
                </a:cubicBezTo>
                <a:cubicBezTo>
                  <a:pt x="552" y="1216"/>
                  <a:pt x="545" y="1209"/>
                  <a:pt x="537" y="1209"/>
                </a:cubicBezTo>
                <a:cubicBezTo>
                  <a:pt x="528" y="1210"/>
                  <a:pt x="522" y="1217"/>
                  <a:pt x="522" y="1225"/>
                </a:cubicBezTo>
                <a:cubicBezTo>
                  <a:pt x="522" y="1233"/>
                  <a:pt x="529" y="1239"/>
                  <a:pt x="537" y="1239"/>
                </a:cubicBezTo>
                <a:close/>
                <a:moveTo>
                  <a:pt x="770" y="1397"/>
                </a:moveTo>
                <a:cubicBezTo>
                  <a:pt x="778" y="1397"/>
                  <a:pt x="785" y="1391"/>
                  <a:pt x="785" y="1382"/>
                </a:cubicBezTo>
                <a:cubicBezTo>
                  <a:pt x="785" y="1374"/>
                  <a:pt x="778" y="1367"/>
                  <a:pt x="770" y="1367"/>
                </a:cubicBezTo>
                <a:cubicBezTo>
                  <a:pt x="762" y="1367"/>
                  <a:pt x="755" y="1374"/>
                  <a:pt x="755" y="1382"/>
                </a:cubicBezTo>
                <a:cubicBezTo>
                  <a:pt x="755" y="1390"/>
                  <a:pt x="761" y="1397"/>
                  <a:pt x="770" y="1397"/>
                </a:cubicBezTo>
                <a:close/>
                <a:moveTo>
                  <a:pt x="520" y="621"/>
                </a:moveTo>
                <a:cubicBezTo>
                  <a:pt x="520" y="629"/>
                  <a:pt x="526" y="636"/>
                  <a:pt x="534" y="636"/>
                </a:cubicBezTo>
                <a:cubicBezTo>
                  <a:pt x="542" y="636"/>
                  <a:pt x="549" y="629"/>
                  <a:pt x="549" y="621"/>
                </a:cubicBezTo>
                <a:cubicBezTo>
                  <a:pt x="549" y="613"/>
                  <a:pt x="543" y="607"/>
                  <a:pt x="535" y="606"/>
                </a:cubicBezTo>
                <a:cubicBezTo>
                  <a:pt x="527" y="606"/>
                  <a:pt x="520" y="613"/>
                  <a:pt x="520" y="621"/>
                </a:cubicBezTo>
                <a:close/>
                <a:moveTo>
                  <a:pt x="467" y="1096"/>
                </a:moveTo>
                <a:cubicBezTo>
                  <a:pt x="475" y="1096"/>
                  <a:pt x="482" y="1089"/>
                  <a:pt x="482" y="1081"/>
                </a:cubicBezTo>
                <a:cubicBezTo>
                  <a:pt x="482" y="1073"/>
                  <a:pt x="476" y="1066"/>
                  <a:pt x="467" y="1066"/>
                </a:cubicBezTo>
                <a:cubicBezTo>
                  <a:pt x="459" y="1066"/>
                  <a:pt x="452" y="1073"/>
                  <a:pt x="452" y="1081"/>
                </a:cubicBezTo>
                <a:cubicBezTo>
                  <a:pt x="452" y="1089"/>
                  <a:pt x="459" y="1096"/>
                  <a:pt x="467" y="1096"/>
                </a:cubicBezTo>
                <a:close/>
                <a:moveTo>
                  <a:pt x="1350" y="678"/>
                </a:moveTo>
                <a:cubicBezTo>
                  <a:pt x="1342" y="678"/>
                  <a:pt x="1336" y="685"/>
                  <a:pt x="1336" y="693"/>
                </a:cubicBezTo>
                <a:cubicBezTo>
                  <a:pt x="1336" y="701"/>
                  <a:pt x="1343" y="708"/>
                  <a:pt x="1351" y="708"/>
                </a:cubicBezTo>
                <a:cubicBezTo>
                  <a:pt x="1359" y="708"/>
                  <a:pt x="1366" y="701"/>
                  <a:pt x="1365" y="692"/>
                </a:cubicBezTo>
                <a:cubicBezTo>
                  <a:pt x="1365" y="684"/>
                  <a:pt x="1358" y="678"/>
                  <a:pt x="1350" y="678"/>
                </a:cubicBezTo>
                <a:close/>
                <a:moveTo>
                  <a:pt x="1044" y="432"/>
                </a:moveTo>
                <a:cubicBezTo>
                  <a:pt x="1035" y="432"/>
                  <a:pt x="1029" y="439"/>
                  <a:pt x="1029" y="447"/>
                </a:cubicBezTo>
                <a:cubicBezTo>
                  <a:pt x="1029" y="455"/>
                  <a:pt x="1035" y="462"/>
                  <a:pt x="1044" y="462"/>
                </a:cubicBezTo>
                <a:cubicBezTo>
                  <a:pt x="1052" y="462"/>
                  <a:pt x="1058" y="456"/>
                  <a:pt x="1058" y="447"/>
                </a:cubicBezTo>
                <a:cubicBezTo>
                  <a:pt x="1059" y="439"/>
                  <a:pt x="1052" y="432"/>
                  <a:pt x="1044" y="432"/>
                </a:cubicBezTo>
                <a:close/>
                <a:moveTo>
                  <a:pt x="879" y="418"/>
                </a:moveTo>
                <a:cubicBezTo>
                  <a:pt x="871" y="418"/>
                  <a:pt x="865" y="425"/>
                  <a:pt x="865" y="433"/>
                </a:cubicBezTo>
                <a:cubicBezTo>
                  <a:pt x="865" y="441"/>
                  <a:pt x="872" y="448"/>
                  <a:pt x="880" y="447"/>
                </a:cubicBezTo>
                <a:cubicBezTo>
                  <a:pt x="888" y="447"/>
                  <a:pt x="895" y="441"/>
                  <a:pt x="895" y="433"/>
                </a:cubicBezTo>
                <a:cubicBezTo>
                  <a:pt x="895" y="424"/>
                  <a:pt x="888" y="417"/>
                  <a:pt x="879" y="418"/>
                </a:cubicBezTo>
                <a:close/>
                <a:moveTo>
                  <a:pt x="990" y="427"/>
                </a:moveTo>
                <a:cubicBezTo>
                  <a:pt x="981" y="427"/>
                  <a:pt x="974" y="433"/>
                  <a:pt x="974" y="442"/>
                </a:cubicBezTo>
                <a:cubicBezTo>
                  <a:pt x="974" y="450"/>
                  <a:pt x="981" y="457"/>
                  <a:pt x="989" y="457"/>
                </a:cubicBezTo>
                <a:cubicBezTo>
                  <a:pt x="997" y="457"/>
                  <a:pt x="1004" y="450"/>
                  <a:pt x="1004" y="442"/>
                </a:cubicBezTo>
                <a:cubicBezTo>
                  <a:pt x="1004" y="434"/>
                  <a:pt x="998" y="428"/>
                  <a:pt x="990" y="427"/>
                </a:cubicBezTo>
                <a:close/>
                <a:moveTo>
                  <a:pt x="935" y="422"/>
                </a:moveTo>
                <a:cubicBezTo>
                  <a:pt x="926" y="422"/>
                  <a:pt x="919" y="429"/>
                  <a:pt x="920" y="437"/>
                </a:cubicBezTo>
                <a:cubicBezTo>
                  <a:pt x="920" y="445"/>
                  <a:pt x="926" y="452"/>
                  <a:pt x="934" y="452"/>
                </a:cubicBezTo>
                <a:cubicBezTo>
                  <a:pt x="943" y="452"/>
                  <a:pt x="949" y="445"/>
                  <a:pt x="949" y="437"/>
                </a:cubicBezTo>
                <a:cubicBezTo>
                  <a:pt x="949" y="428"/>
                  <a:pt x="943" y="422"/>
                  <a:pt x="935" y="422"/>
                </a:cubicBezTo>
                <a:close/>
                <a:moveTo>
                  <a:pt x="1122" y="467"/>
                </a:moveTo>
                <a:cubicBezTo>
                  <a:pt x="1114" y="467"/>
                  <a:pt x="1107" y="473"/>
                  <a:pt x="1107" y="481"/>
                </a:cubicBezTo>
                <a:cubicBezTo>
                  <a:pt x="1107" y="489"/>
                  <a:pt x="1114" y="496"/>
                  <a:pt x="1122" y="496"/>
                </a:cubicBezTo>
                <a:cubicBezTo>
                  <a:pt x="1130" y="496"/>
                  <a:pt x="1137" y="490"/>
                  <a:pt x="1137" y="481"/>
                </a:cubicBezTo>
                <a:cubicBezTo>
                  <a:pt x="1137" y="473"/>
                  <a:pt x="1130" y="466"/>
                  <a:pt x="1122" y="467"/>
                </a:cubicBezTo>
                <a:close/>
                <a:moveTo>
                  <a:pt x="433" y="998"/>
                </a:moveTo>
                <a:cubicBezTo>
                  <a:pt x="433" y="1006"/>
                  <a:pt x="440" y="1012"/>
                  <a:pt x="448" y="1012"/>
                </a:cubicBezTo>
                <a:cubicBezTo>
                  <a:pt x="456" y="1012"/>
                  <a:pt x="462" y="1006"/>
                  <a:pt x="462" y="998"/>
                </a:cubicBezTo>
                <a:cubicBezTo>
                  <a:pt x="462" y="989"/>
                  <a:pt x="456" y="982"/>
                  <a:pt x="447" y="983"/>
                </a:cubicBezTo>
                <a:cubicBezTo>
                  <a:pt x="439" y="983"/>
                  <a:pt x="432" y="990"/>
                  <a:pt x="433" y="998"/>
                </a:cubicBezTo>
                <a:close/>
                <a:moveTo>
                  <a:pt x="683" y="483"/>
                </a:moveTo>
                <a:cubicBezTo>
                  <a:pt x="674" y="483"/>
                  <a:pt x="668" y="490"/>
                  <a:pt x="668" y="498"/>
                </a:cubicBezTo>
                <a:cubicBezTo>
                  <a:pt x="669" y="506"/>
                  <a:pt x="675" y="512"/>
                  <a:pt x="683" y="512"/>
                </a:cubicBezTo>
                <a:cubicBezTo>
                  <a:pt x="691" y="512"/>
                  <a:pt x="698" y="506"/>
                  <a:pt x="698" y="498"/>
                </a:cubicBezTo>
                <a:cubicBezTo>
                  <a:pt x="698" y="489"/>
                  <a:pt x="691" y="482"/>
                  <a:pt x="683" y="483"/>
                </a:cubicBezTo>
                <a:close/>
                <a:moveTo>
                  <a:pt x="1226" y="530"/>
                </a:moveTo>
                <a:cubicBezTo>
                  <a:pt x="1218" y="531"/>
                  <a:pt x="1211" y="537"/>
                  <a:pt x="1211" y="545"/>
                </a:cubicBezTo>
                <a:cubicBezTo>
                  <a:pt x="1211" y="553"/>
                  <a:pt x="1218" y="560"/>
                  <a:pt x="1226" y="560"/>
                </a:cubicBezTo>
                <a:cubicBezTo>
                  <a:pt x="1234" y="560"/>
                  <a:pt x="1241" y="554"/>
                  <a:pt x="1241" y="545"/>
                </a:cubicBezTo>
                <a:cubicBezTo>
                  <a:pt x="1241" y="537"/>
                  <a:pt x="1234" y="530"/>
                  <a:pt x="1226" y="530"/>
                </a:cubicBezTo>
                <a:close/>
                <a:moveTo>
                  <a:pt x="1326" y="648"/>
                </a:moveTo>
                <a:cubicBezTo>
                  <a:pt x="1318" y="648"/>
                  <a:pt x="1311" y="655"/>
                  <a:pt x="1311" y="663"/>
                </a:cubicBezTo>
                <a:cubicBezTo>
                  <a:pt x="1311" y="671"/>
                  <a:pt x="1317" y="677"/>
                  <a:pt x="1325" y="678"/>
                </a:cubicBezTo>
                <a:cubicBezTo>
                  <a:pt x="1334" y="678"/>
                  <a:pt x="1341" y="672"/>
                  <a:pt x="1341" y="663"/>
                </a:cubicBezTo>
                <a:cubicBezTo>
                  <a:pt x="1341" y="655"/>
                  <a:pt x="1334" y="648"/>
                  <a:pt x="1326" y="648"/>
                </a:cubicBezTo>
                <a:close/>
                <a:moveTo>
                  <a:pt x="565" y="582"/>
                </a:moveTo>
                <a:cubicBezTo>
                  <a:pt x="557" y="581"/>
                  <a:pt x="550" y="588"/>
                  <a:pt x="550" y="596"/>
                </a:cubicBezTo>
                <a:cubicBezTo>
                  <a:pt x="549" y="605"/>
                  <a:pt x="556" y="611"/>
                  <a:pt x="565" y="611"/>
                </a:cubicBezTo>
                <a:cubicBezTo>
                  <a:pt x="573" y="611"/>
                  <a:pt x="579" y="605"/>
                  <a:pt x="579" y="596"/>
                </a:cubicBezTo>
                <a:cubicBezTo>
                  <a:pt x="579" y="588"/>
                  <a:pt x="573" y="582"/>
                  <a:pt x="565" y="582"/>
                </a:cubicBezTo>
                <a:close/>
                <a:moveTo>
                  <a:pt x="796" y="437"/>
                </a:moveTo>
                <a:cubicBezTo>
                  <a:pt x="788" y="438"/>
                  <a:pt x="782" y="444"/>
                  <a:pt x="781" y="452"/>
                </a:cubicBezTo>
                <a:cubicBezTo>
                  <a:pt x="781" y="460"/>
                  <a:pt x="788" y="467"/>
                  <a:pt x="796" y="467"/>
                </a:cubicBezTo>
                <a:cubicBezTo>
                  <a:pt x="805" y="467"/>
                  <a:pt x="811" y="461"/>
                  <a:pt x="811" y="452"/>
                </a:cubicBezTo>
                <a:cubicBezTo>
                  <a:pt x="811" y="444"/>
                  <a:pt x="805" y="437"/>
                  <a:pt x="796" y="437"/>
                </a:cubicBezTo>
                <a:close/>
                <a:moveTo>
                  <a:pt x="1371" y="1093"/>
                </a:moveTo>
                <a:cubicBezTo>
                  <a:pt x="1379" y="1094"/>
                  <a:pt x="1386" y="1087"/>
                  <a:pt x="1386" y="1078"/>
                </a:cubicBezTo>
                <a:cubicBezTo>
                  <a:pt x="1386" y="1070"/>
                  <a:pt x="1380" y="1064"/>
                  <a:pt x="1371" y="1064"/>
                </a:cubicBezTo>
                <a:cubicBezTo>
                  <a:pt x="1363" y="1064"/>
                  <a:pt x="1356" y="1070"/>
                  <a:pt x="1356" y="1079"/>
                </a:cubicBezTo>
                <a:cubicBezTo>
                  <a:pt x="1356" y="1086"/>
                  <a:pt x="1363" y="1093"/>
                  <a:pt x="1371" y="1093"/>
                </a:cubicBezTo>
                <a:close/>
                <a:moveTo>
                  <a:pt x="824" y="1401"/>
                </a:moveTo>
                <a:cubicBezTo>
                  <a:pt x="832" y="1401"/>
                  <a:pt x="838" y="1394"/>
                  <a:pt x="838" y="1386"/>
                </a:cubicBezTo>
                <a:cubicBezTo>
                  <a:pt x="838" y="1378"/>
                  <a:pt x="832" y="1372"/>
                  <a:pt x="824" y="1372"/>
                </a:cubicBezTo>
                <a:cubicBezTo>
                  <a:pt x="816" y="1371"/>
                  <a:pt x="809" y="1378"/>
                  <a:pt x="809" y="1386"/>
                </a:cubicBezTo>
                <a:cubicBezTo>
                  <a:pt x="809" y="1395"/>
                  <a:pt x="816" y="1401"/>
                  <a:pt x="824" y="1401"/>
                </a:cubicBezTo>
                <a:close/>
                <a:moveTo>
                  <a:pt x="933" y="1411"/>
                </a:moveTo>
                <a:cubicBezTo>
                  <a:pt x="941" y="1411"/>
                  <a:pt x="948" y="1404"/>
                  <a:pt x="947" y="1396"/>
                </a:cubicBezTo>
                <a:cubicBezTo>
                  <a:pt x="947" y="1387"/>
                  <a:pt x="941" y="1381"/>
                  <a:pt x="933" y="1381"/>
                </a:cubicBezTo>
                <a:cubicBezTo>
                  <a:pt x="924" y="1381"/>
                  <a:pt x="918" y="1388"/>
                  <a:pt x="918" y="1396"/>
                </a:cubicBezTo>
                <a:cubicBezTo>
                  <a:pt x="918" y="1404"/>
                  <a:pt x="925" y="1411"/>
                  <a:pt x="933" y="1411"/>
                </a:cubicBezTo>
                <a:close/>
                <a:moveTo>
                  <a:pt x="1337" y="1173"/>
                </a:moveTo>
                <a:cubicBezTo>
                  <a:pt x="1345" y="1173"/>
                  <a:pt x="1351" y="1167"/>
                  <a:pt x="1352" y="1159"/>
                </a:cubicBezTo>
                <a:cubicBezTo>
                  <a:pt x="1352" y="1150"/>
                  <a:pt x="1346" y="1143"/>
                  <a:pt x="1337" y="1143"/>
                </a:cubicBezTo>
                <a:cubicBezTo>
                  <a:pt x="1329" y="1143"/>
                  <a:pt x="1322" y="1150"/>
                  <a:pt x="1322" y="1158"/>
                </a:cubicBezTo>
                <a:cubicBezTo>
                  <a:pt x="1322" y="1166"/>
                  <a:pt x="1329" y="1172"/>
                  <a:pt x="1337" y="1173"/>
                </a:cubicBezTo>
                <a:close/>
                <a:moveTo>
                  <a:pt x="653" y="508"/>
                </a:moveTo>
                <a:cubicBezTo>
                  <a:pt x="645" y="508"/>
                  <a:pt x="638" y="514"/>
                  <a:pt x="638" y="522"/>
                </a:cubicBezTo>
                <a:cubicBezTo>
                  <a:pt x="638" y="530"/>
                  <a:pt x="645" y="537"/>
                  <a:pt x="653" y="537"/>
                </a:cubicBezTo>
                <a:cubicBezTo>
                  <a:pt x="661" y="537"/>
                  <a:pt x="668" y="530"/>
                  <a:pt x="668" y="522"/>
                </a:cubicBezTo>
                <a:cubicBezTo>
                  <a:pt x="668" y="514"/>
                  <a:pt x="661" y="508"/>
                  <a:pt x="653" y="508"/>
                </a:cubicBezTo>
                <a:close/>
                <a:moveTo>
                  <a:pt x="878" y="1406"/>
                </a:moveTo>
                <a:cubicBezTo>
                  <a:pt x="887" y="1406"/>
                  <a:pt x="893" y="1400"/>
                  <a:pt x="893" y="1392"/>
                </a:cubicBezTo>
                <a:cubicBezTo>
                  <a:pt x="893" y="1383"/>
                  <a:pt x="886" y="1377"/>
                  <a:pt x="878" y="1377"/>
                </a:cubicBezTo>
                <a:cubicBezTo>
                  <a:pt x="870" y="1377"/>
                  <a:pt x="863" y="1384"/>
                  <a:pt x="863" y="1392"/>
                </a:cubicBezTo>
                <a:cubicBezTo>
                  <a:pt x="864" y="1400"/>
                  <a:pt x="870" y="1406"/>
                  <a:pt x="878" y="1406"/>
                </a:cubicBezTo>
                <a:close/>
                <a:moveTo>
                  <a:pt x="1406" y="861"/>
                </a:moveTo>
                <a:cubicBezTo>
                  <a:pt x="1406" y="853"/>
                  <a:pt x="1399" y="846"/>
                  <a:pt x="1391" y="846"/>
                </a:cubicBezTo>
                <a:cubicBezTo>
                  <a:pt x="1383" y="846"/>
                  <a:pt x="1376" y="853"/>
                  <a:pt x="1376" y="861"/>
                </a:cubicBezTo>
                <a:cubicBezTo>
                  <a:pt x="1376" y="869"/>
                  <a:pt x="1382" y="876"/>
                  <a:pt x="1391" y="876"/>
                </a:cubicBezTo>
                <a:cubicBezTo>
                  <a:pt x="1399" y="876"/>
                  <a:pt x="1405" y="869"/>
                  <a:pt x="1406" y="861"/>
                </a:cubicBezTo>
                <a:close/>
                <a:moveTo>
                  <a:pt x="1101" y="1370"/>
                </a:moveTo>
                <a:cubicBezTo>
                  <a:pt x="1109" y="1370"/>
                  <a:pt x="1115" y="1364"/>
                  <a:pt x="1116" y="1356"/>
                </a:cubicBezTo>
                <a:cubicBezTo>
                  <a:pt x="1116" y="1348"/>
                  <a:pt x="1109" y="1341"/>
                  <a:pt x="1100" y="1341"/>
                </a:cubicBezTo>
                <a:cubicBezTo>
                  <a:pt x="1092" y="1341"/>
                  <a:pt x="1086" y="1348"/>
                  <a:pt x="1086" y="1356"/>
                </a:cubicBezTo>
                <a:cubicBezTo>
                  <a:pt x="1086" y="1364"/>
                  <a:pt x="1093" y="1370"/>
                  <a:pt x="1101" y="1370"/>
                </a:cubicBezTo>
                <a:close/>
                <a:moveTo>
                  <a:pt x="666" y="1333"/>
                </a:moveTo>
                <a:cubicBezTo>
                  <a:pt x="674" y="1333"/>
                  <a:pt x="680" y="1327"/>
                  <a:pt x="681" y="1319"/>
                </a:cubicBezTo>
                <a:cubicBezTo>
                  <a:pt x="681" y="1311"/>
                  <a:pt x="674" y="1304"/>
                  <a:pt x="666" y="1303"/>
                </a:cubicBezTo>
                <a:cubicBezTo>
                  <a:pt x="658" y="1303"/>
                  <a:pt x="652" y="1309"/>
                  <a:pt x="651" y="1317"/>
                </a:cubicBezTo>
                <a:cubicBezTo>
                  <a:pt x="651" y="1326"/>
                  <a:pt x="657" y="1333"/>
                  <a:pt x="666" y="1333"/>
                </a:cubicBezTo>
                <a:close/>
                <a:moveTo>
                  <a:pt x="452" y="780"/>
                </a:moveTo>
                <a:cubicBezTo>
                  <a:pt x="452" y="788"/>
                  <a:pt x="458" y="794"/>
                  <a:pt x="466" y="795"/>
                </a:cubicBezTo>
                <a:cubicBezTo>
                  <a:pt x="474" y="795"/>
                  <a:pt x="481" y="788"/>
                  <a:pt x="481" y="780"/>
                </a:cubicBezTo>
                <a:cubicBezTo>
                  <a:pt x="481" y="772"/>
                  <a:pt x="475" y="765"/>
                  <a:pt x="466" y="765"/>
                </a:cubicBezTo>
                <a:cubicBezTo>
                  <a:pt x="458" y="765"/>
                  <a:pt x="452" y="772"/>
                  <a:pt x="452" y="780"/>
                </a:cubicBezTo>
                <a:close/>
                <a:moveTo>
                  <a:pt x="1302" y="619"/>
                </a:moveTo>
                <a:cubicBezTo>
                  <a:pt x="1293" y="619"/>
                  <a:pt x="1286" y="626"/>
                  <a:pt x="1286" y="634"/>
                </a:cubicBezTo>
                <a:cubicBezTo>
                  <a:pt x="1287" y="642"/>
                  <a:pt x="1293" y="649"/>
                  <a:pt x="1301" y="649"/>
                </a:cubicBezTo>
                <a:cubicBezTo>
                  <a:pt x="1309" y="649"/>
                  <a:pt x="1316" y="642"/>
                  <a:pt x="1316" y="634"/>
                </a:cubicBezTo>
                <a:cubicBezTo>
                  <a:pt x="1316" y="626"/>
                  <a:pt x="1310" y="619"/>
                  <a:pt x="1302" y="619"/>
                </a:cubicBezTo>
                <a:close/>
                <a:moveTo>
                  <a:pt x="623" y="532"/>
                </a:moveTo>
                <a:cubicBezTo>
                  <a:pt x="615" y="532"/>
                  <a:pt x="609" y="539"/>
                  <a:pt x="609" y="547"/>
                </a:cubicBezTo>
                <a:cubicBezTo>
                  <a:pt x="608" y="555"/>
                  <a:pt x="615" y="561"/>
                  <a:pt x="623" y="562"/>
                </a:cubicBezTo>
                <a:cubicBezTo>
                  <a:pt x="631" y="562"/>
                  <a:pt x="638" y="556"/>
                  <a:pt x="638" y="548"/>
                </a:cubicBezTo>
                <a:cubicBezTo>
                  <a:pt x="638" y="539"/>
                  <a:pt x="632" y="532"/>
                  <a:pt x="623" y="532"/>
                </a:cubicBezTo>
                <a:close/>
                <a:moveTo>
                  <a:pt x="594" y="557"/>
                </a:moveTo>
                <a:cubicBezTo>
                  <a:pt x="586" y="557"/>
                  <a:pt x="580" y="563"/>
                  <a:pt x="580" y="571"/>
                </a:cubicBezTo>
                <a:cubicBezTo>
                  <a:pt x="579" y="580"/>
                  <a:pt x="586" y="587"/>
                  <a:pt x="595" y="586"/>
                </a:cubicBezTo>
                <a:cubicBezTo>
                  <a:pt x="602" y="586"/>
                  <a:pt x="609" y="580"/>
                  <a:pt x="609" y="572"/>
                </a:cubicBezTo>
                <a:cubicBezTo>
                  <a:pt x="609" y="564"/>
                  <a:pt x="602" y="557"/>
                  <a:pt x="594" y="557"/>
                </a:cubicBezTo>
                <a:close/>
                <a:moveTo>
                  <a:pt x="1251" y="559"/>
                </a:moveTo>
                <a:cubicBezTo>
                  <a:pt x="1243" y="559"/>
                  <a:pt x="1236" y="566"/>
                  <a:pt x="1236" y="575"/>
                </a:cubicBezTo>
                <a:cubicBezTo>
                  <a:pt x="1236" y="583"/>
                  <a:pt x="1243" y="589"/>
                  <a:pt x="1251" y="589"/>
                </a:cubicBezTo>
                <a:cubicBezTo>
                  <a:pt x="1259" y="589"/>
                  <a:pt x="1266" y="582"/>
                  <a:pt x="1266" y="574"/>
                </a:cubicBezTo>
                <a:cubicBezTo>
                  <a:pt x="1266" y="566"/>
                  <a:pt x="1259" y="560"/>
                  <a:pt x="1251" y="559"/>
                </a:cubicBezTo>
                <a:close/>
                <a:moveTo>
                  <a:pt x="1276" y="590"/>
                </a:moveTo>
                <a:cubicBezTo>
                  <a:pt x="1267" y="589"/>
                  <a:pt x="1261" y="596"/>
                  <a:pt x="1261" y="605"/>
                </a:cubicBezTo>
                <a:cubicBezTo>
                  <a:pt x="1261" y="612"/>
                  <a:pt x="1268" y="619"/>
                  <a:pt x="1276" y="619"/>
                </a:cubicBezTo>
                <a:cubicBezTo>
                  <a:pt x="1284" y="619"/>
                  <a:pt x="1290" y="612"/>
                  <a:pt x="1290" y="604"/>
                </a:cubicBezTo>
                <a:cubicBezTo>
                  <a:pt x="1290" y="596"/>
                  <a:pt x="1284" y="590"/>
                  <a:pt x="1276" y="590"/>
                </a:cubicBezTo>
                <a:close/>
                <a:moveTo>
                  <a:pt x="447" y="834"/>
                </a:moveTo>
                <a:cubicBezTo>
                  <a:pt x="447" y="842"/>
                  <a:pt x="453" y="849"/>
                  <a:pt x="461" y="849"/>
                </a:cubicBezTo>
                <a:cubicBezTo>
                  <a:pt x="469" y="849"/>
                  <a:pt x="476" y="843"/>
                  <a:pt x="476" y="835"/>
                </a:cubicBezTo>
                <a:cubicBezTo>
                  <a:pt x="476" y="827"/>
                  <a:pt x="470" y="820"/>
                  <a:pt x="462" y="820"/>
                </a:cubicBezTo>
                <a:cubicBezTo>
                  <a:pt x="453" y="820"/>
                  <a:pt x="447" y="826"/>
                  <a:pt x="447" y="834"/>
                </a:cubicBezTo>
                <a:close/>
                <a:moveTo>
                  <a:pt x="451" y="957"/>
                </a:moveTo>
                <a:cubicBezTo>
                  <a:pt x="460" y="957"/>
                  <a:pt x="466" y="951"/>
                  <a:pt x="466" y="943"/>
                </a:cubicBezTo>
                <a:cubicBezTo>
                  <a:pt x="466" y="935"/>
                  <a:pt x="460" y="928"/>
                  <a:pt x="452" y="928"/>
                </a:cubicBezTo>
                <a:cubicBezTo>
                  <a:pt x="444" y="928"/>
                  <a:pt x="437" y="934"/>
                  <a:pt x="437" y="942"/>
                </a:cubicBezTo>
                <a:cubicBezTo>
                  <a:pt x="437" y="950"/>
                  <a:pt x="443" y="957"/>
                  <a:pt x="451" y="957"/>
                </a:cubicBezTo>
                <a:close/>
                <a:moveTo>
                  <a:pt x="500" y="686"/>
                </a:moveTo>
                <a:cubicBezTo>
                  <a:pt x="492" y="686"/>
                  <a:pt x="486" y="692"/>
                  <a:pt x="486" y="700"/>
                </a:cubicBezTo>
                <a:cubicBezTo>
                  <a:pt x="486" y="709"/>
                  <a:pt x="492" y="715"/>
                  <a:pt x="500" y="715"/>
                </a:cubicBezTo>
                <a:cubicBezTo>
                  <a:pt x="509" y="715"/>
                  <a:pt x="515" y="708"/>
                  <a:pt x="515" y="700"/>
                </a:cubicBezTo>
                <a:cubicBezTo>
                  <a:pt x="515" y="692"/>
                  <a:pt x="508" y="686"/>
                  <a:pt x="500" y="686"/>
                </a:cubicBezTo>
                <a:close/>
                <a:moveTo>
                  <a:pt x="1376" y="1039"/>
                </a:moveTo>
                <a:cubicBezTo>
                  <a:pt x="1384" y="1039"/>
                  <a:pt x="1391" y="1032"/>
                  <a:pt x="1391" y="1024"/>
                </a:cubicBezTo>
                <a:cubicBezTo>
                  <a:pt x="1391" y="1016"/>
                  <a:pt x="1385" y="1010"/>
                  <a:pt x="1377" y="1009"/>
                </a:cubicBezTo>
                <a:cubicBezTo>
                  <a:pt x="1368" y="1009"/>
                  <a:pt x="1362" y="1016"/>
                  <a:pt x="1362" y="1024"/>
                </a:cubicBezTo>
                <a:cubicBezTo>
                  <a:pt x="1361" y="1031"/>
                  <a:pt x="1368" y="1038"/>
                  <a:pt x="1376" y="1039"/>
                </a:cubicBezTo>
                <a:close/>
                <a:moveTo>
                  <a:pt x="1371" y="762"/>
                </a:moveTo>
                <a:cubicBezTo>
                  <a:pt x="1363" y="762"/>
                  <a:pt x="1356" y="768"/>
                  <a:pt x="1356" y="776"/>
                </a:cubicBezTo>
                <a:cubicBezTo>
                  <a:pt x="1355" y="784"/>
                  <a:pt x="1362" y="791"/>
                  <a:pt x="1370" y="791"/>
                </a:cubicBezTo>
                <a:cubicBezTo>
                  <a:pt x="1378" y="791"/>
                  <a:pt x="1385" y="785"/>
                  <a:pt x="1385" y="777"/>
                </a:cubicBezTo>
                <a:cubicBezTo>
                  <a:pt x="1385" y="769"/>
                  <a:pt x="1379" y="762"/>
                  <a:pt x="1371" y="762"/>
                </a:cubicBezTo>
                <a:close/>
                <a:moveTo>
                  <a:pt x="1017" y="1391"/>
                </a:moveTo>
                <a:cubicBezTo>
                  <a:pt x="1025" y="1391"/>
                  <a:pt x="1031" y="1384"/>
                  <a:pt x="1031" y="1376"/>
                </a:cubicBezTo>
                <a:cubicBezTo>
                  <a:pt x="1031" y="1368"/>
                  <a:pt x="1024" y="1361"/>
                  <a:pt x="1016" y="1361"/>
                </a:cubicBezTo>
                <a:cubicBezTo>
                  <a:pt x="1008" y="1361"/>
                  <a:pt x="1002" y="1368"/>
                  <a:pt x="1002" y="1376"/>
                </a:cubicBezTo>
                <a:cubicBezTo>
                  <a:pt x="1001" y="1384"/>
                  <a:pt x="1008" y="1391"/>
                  <a:pt x="1017" y="1391"/>
                </a:cubicBezTo>
                <a:close/>
                <a:moveTo>
                  <a:pt x="745" y="1367"/>
                </a:moveTo>
                <a:cubicBezTo>
                  <a:pt x="753" y="1367"/>
                  <a:pt x="760" y="1361"/>
                  <a:pt x="760" y="1353"/>
                </a:cubicBezTo>
                <a:cubicBezTo>
                  <a:pt x="760" y="1344"/>
                  <a:pt x="754" y="1338"/>
                  <a:pt x="746" y="1338"/>
                </a:cubicBezTo>
                <a:cubicBezTo>
                  <a:pt x="737" y="1337"/>
                  <a:pt x="730" y="1344"/>
                  <a:pt x="730" y="1352"/>
                </a:cubicBezTo>
                <a:cubicBezTo>
                  <a:pt x="730" y="1360"/>
                  <a:pt x="737" y="1367"/>
                  <a:pt x="745" y="1367"/>
                </a:cubicBezTo>
                <a:close/>
                <a:moveTo>
                  <a:pt x="492" y="1126"/>
                </a:moveTo>
                <a:cubicBezTo>
                  <a:pt x="500" y="1126"/>
                  <a:pt x="506" y="1119"/>
                  <a:pt x="507" y="1111"/>
                </a:cubicBezTo>
                <a:cubicBezTo>
                  <a:pt x="507" y="1103"/>
                  <a:pt x="500" y="1097"/>
                  <a:pt x="492" y="1096"/>
                </a:cubicBezTo>
                <a:cubicBezTo>
                  <a:pt x="484" y="1096"/>
                  <a:pt x="478" y="1102"/>
                  <a:pt x="477" y="1110"/>
                </a:cubicBezTo>
                <a:cubicBezTo>
                  <a:pt x="477" y="1119"/>
                  <a:pt x="483" y="1126"/>
                  <a:pt x="492" y="1126"/>
                </a:cubicBezTo>
                <a:close/>
                <a:moveTo>
                  <a:pt x="1307" y="1197"/>
                </a:moveTo>
                <a:cubicBezTo>
                  <a:pt x="1315" y="1197"/>
                  <a:pt x="1322" y="1190"/>
                  <a:pt x="1322" y="1182"/>
                </a:cubicBezTo>
                <a:cubicBezTo>
                  <a:pt x="1322" y="1174"/>
                  <a:pt x="1315" y="1168"/>
                  <a:pt x="1307" y="1168"/>
                </a:cubicBezTo>
                <a:cubicBezTo>
                  <a:pt x="1299" y="1168"/>
                  <a:pt x="1293" y="1174"/>
                  <a:pt x="1293" y="1183"/>
                </a:cubicBezTo>
                <a:cubicBezTo>
                  <a:pt x="1293" y="1191"/>
                  <a:pt x="1299" y="1197"/>
                  <a:pt x="1307" y="1197"/>
                </a:cubicBezTo>
                <a:close/>
                <a:moveTo>
                  <a:pt x="457" y="874"/>
                </a:moveTo>
                <a:cubicBezTo>
                  <a:pt x="449" y="874"/>
                  <a:pt x="442" y="880"/>
                  <a:pt x="442" y="888"/>
                </a:cubicBezTo>
                <a:cubicBezTo>
                  <a:pt x="442" y="896"/>
                  <a:pt x="449" y="903"/>
                  <a:pt x="457" y="903"/>
                </a:cubicBezTo>
                <a:cubicBezTo>
                  <a:pt x="465" y="903"/>
                  <a:pt x="471" y="896"/>
                  <a:pt x="471" y="888"/>
                </a:cubicBezTo>
                <a:cubicBezTo>
                  <a:pt x="471" y="880"/>
                  <a:pt x="465" y="873"/>
                  <a:pt x="457" y="874"/>
                </a:cubicBezTo>
                <a:close/>
                <a:moveTo>
                  <a:pt x="1069" y="462"/>
                </a:moveTo>
                <a:cubicBezTo>
                  <a:pt x="1060" y="462"/>
                  <a:pt x="1054" y="468"/>
                  <a:pt x="1054" y="476"/>
                </a:cubicBezTo>
                <a:cubicBezTo>
                  <a:pt x="1054" y="484"/>
                  <a:pt x="1060" y="491"/>
                  <a:pt x="1068" y="491"/>
                </a:cubicBezTo>
                <a:cubicBezTo>
                  <a:pt x="1076" y="491"/>
                  <a:pt x="1083" y="484"/>
                  <a:pt x="1083" y="476"/>
                </a:cubicBezTo>
                <a:cubicBezTo>
                  <a:pt x="1083" y="469"/>
                  <a:pt x="1077" y="462"/>
                  <a:pt x="1069" y="462"/>
                </a:cubicBezTo>
                <a:close/>
                <a:moveTo>
                  <a:pt x="1130" y="1346"/>
                </a:moveTo>
                <a:cubicBezTo>
                  <a:pt x="1138" y="1345"/>
                  <a:pt x="1145" y="1338"/>
                  <a:pt x="1144" y="1331"/>
                </a:cubicBezTo>
                <a:cubicBezTo>
                  <a:pt x="1144" y="1323"/>
                  <a:pt x="1138" y="1316"/>
                  <a:pt x="1129" y="1317"/>
                </a:cubicBezTo>
                <a:cubicBezTo>
                  <a:pt x="1121" y="1317"/>
                  <a:pt x="1115" y="1323"/>
                  <a:pt x="1115" y="1331"/>
                </a:cubicBezTo>
                <a:cubicBezTo>
                  <a:pt x="1116" y="1339"/>
                  <a:pt x="1122" y="1346"/>
                  <a:pt x="1130" y="1346"/>
                </a:cubicBezTo>
                <a:close/>
                <a:moveTo>
                  <a:pt x="1396" y="969"/>
                </a:moveTo>
                <a:cubicBezTo>
                  <a:pt x="1396" y="961"/>
                  <a:pt x="1390" y="955"/>
                  <a:pt x="1381" y="955"/>
                </a:cubicBezTo>
                <a:cubicBezTo>
                  <a:pt x="1373" y="955"/>
                  <a:pt x="1367" y="961"/>
                  <a:pt x="1367" y="969"/>
                </a:cubicBezTo>
                <a:cubicBezTo>
                  <a:pt x="1367" y="977"/>
                  <a:pt x="1373" y="984"/>
                  <a:pt x="1381" y="984"/>
                </a:cubicBezTo>
                <a:cubicBezTo>
                  <a:pt x="1389" y="984"/>
                  <a:pt x="1396" y="977"/>
                  <a:pt x="1396" y="969"/>
                </a:cubicBezTo>
                <a:close/>
                <a:moveTo>
                  <a:pt x="766" y="462"/>
                </a:moveTo>
                <a:cubicBezTo>
                  <a:pt x="758" y="462"/>
                  <a:pt x="752" y="469"/>
                  <a:pt x="752" y="477"/>
                </a:cubicBezTo>
                <a:cubicBezTo>
                  <a:pt x="752" y="485"/>
                  <a:pt x="758" y="491"/>
                  <a:pt x="767" y="491"/>
                </a:cubicBezTo>
                <a:cubicBezTo>
                  <a:pt x="775" y="491"/>
                  <a:pt x="781" y="485"/>
                  <a:pt x="781" y="477"/>
                </a:cubicBezTo>
                <a:cubicBezTo>
                  <a:pt x="781" y="469"/>
                  <a:pt x="774" y="462"/>
                  <a:pt x="766" y="462"/>
                </a:cubicBezTo>
                <a:close/>
                <a:moveTo>
                  <a:pt x="641" y="1303"/>
                </a:moveTo>
                <a:cubicBezTo>
                  <a:pt x="649" y="1303"/>
                  <a:pt x="656" y="1296"/>
                  <a:pt x="656" y="1288"/>
                </a:cubicBezTo>
                <a:cubicBezTo>
                  <a:pt x="655" y="1280"/>
                  <a:pt x="649" y="1274"/>
                  <a:pt x="641" y="1274"/>
                </a:cubicBezTo>
                <a:cubicBezTo>
                  <a:pt x="633" y="1274"/>
                  <a:pt x="626" y="1281"/>
                  <a:pt x="626" y="1289"/>
                </a:cubicBezTo>
                <a:cubicBezTo>
                  <a:pt x="627" y="1297"/>
                  <a:pt x="634" y="1303"/>
                  <a:pt x="641" y="1303"/>
                </a:cubicBezTo>
                <a:close/>
                <a:moveTo>
                  <a:pt x="517" y="1155"/>
                </a:moveTo>
                <a:cubicBezTo>
                  <a:pt x="525" y="1155"/>
                  <a:pt x="531" y="1149"/>
                  <a:pt x="531" y="1141"/>
                </a:cubicBezTo>
                <a:cubicBezTo>
                  <a:pt x="531" y="1132"/>
                  <a:pt x="524" y="1126"/>
                  <a:pt x="516" y="1126"/>
                </a:cubicBezTo>
                <a:cubicBezTo>
                  <a:pt x="509" y="1126"/>
                  <a:pt x="502" y="1133"/>
                  <a:pt x="502" y="1141"/>
                </a:cubicBezTo>
                <a:cubicBezTo>
                  <a:pt x="502" y="1149"/>
                  <a:pt x="509" y="1155"/>
                  <a:pt x="517" y="1155"/>
                </a:cubicBezTo>
                <a:close/>
                <a:moveTo>
                  <a:pt x="851" y="443"/>
                </a:moveTo>
                <a:cubicBezTo>
                  <a:pt x="843" y="443"/>
                  <a:pt x="836" y="449"/>
                  <a:pt x="836" y="457"/>
                </a:cubicBezTo>
                <a:cubicBezTo>
                  <a:pt x="836" y="465"/>
                  <a:pt x="843" y="472"/>
                  <a:pt x="851" y="472"/>
                </a:cubicBezTo>
                <a:cubicBezTo>
                  <a:pt x="859" y="472"/>
                  <a:pt x="865" y="466"/>
                  <a:pt x="865" y="458"/>
                </a:cubicBezTo>
                <a:cubicBezTo>
                  <a:pt x="865" y="449"/>
                  <a:pt x="859" y="443"/>
                  <a:pt x="851" y="443"/>
                </a:cubicBezTo>
                <a:close/>
                <a:moveTo>
                  <a:pt x="472" y="1042"/>
                </a:moveTo>
                <a:cubicBezTo>
                  <a:pt x="480" y="1042"/>
                  <a:pt x="487" y="1035"/>
                  <a:pt x="487" y="1027"/>
                </a:cubicBezTo>
                <a:cubicBezTo>
                  <a:pt x="487" y="1019"/>
                  <a:pt x="481" y="1013"/>
                  <a:pt x="472" y="1013"/>
                </a:cubicBezTo>
                <a:cubicBezTo>
                  <a:pt x="464" y="1013"/>
                  <a:pt x="458" y="1019"/>
                  <a:pt x="458" y="1027"/>
                </a:cubicBezTo>
                <a:cubicBezTo>
                  <a:pt x="458" y="1035"/>
                  <a:pt x="464" y="1042"/>
                  <a:pt x="472" y="1042"/>
                </a:cubicBezTo>
                <a:close/>
                <a:moveTo>
                  <a:pt x="1400" y="916"/>
                </a:moveTo>
                <a:cubicBezTo>
                  <a:pt x="1400" y="908"/>
                  <a:pt x="1394" y="901"/>
                  <a:pt x="1386" y="901"/>
                </a:cubicBezTo>
                <a:cubicBezTo>
                  <a:pt x="1378" y="901"/>
                  <a:pt x="1371" y="907"/>
                  <a:pt x="1371" y="915"/>
                </a:cubicBezTo>
                <a:cubicBezTo>
                  <a:pt x="1371" y="924"/>
                  <a:pt x="1377" y="930"/>
                  <a:pt x="1386" y="930"/>
                </a:cubicBezTo>
                <a:cubicBezTo>
                  <a:pt x="1394" y="930"/>
                  <a:pt x="1400" y="924"/>
                  <a:pt x="1400" y="916"/>
                </a:cubicBezTo>
                <a:close/>
                <a:moveTo>
                  <a:pt x="1147" y="496"/>
                </a:moveTo>
                <a:cubicBezTo>
                  <a:pt x="1138" y="496"/>
                  <a:pt x="1132" y="502"/>
                  <a:pt x="1132" y="510"/>
                </a:cubicBezTo>
                <a:cubicBezTo>
                  <a:pt x="1132" y="519"/>
                  <a:pt x="1139" y="525"/>
                  <a:pt x="1147" y="525"/>
                </a:cubicBezTo>
                <a:cubicBezTo>
                  <a:pt x="1155" y="525"/>
                  <a:pt x="1162" y="518"/>
                  <a:pt x="1161" y="510"/>
                </a:cubicBezTo>
                <a:cubicBezTo>
                  <a:pt x="1161" y="502"/>
                  <a:pt x="1155" y="496"/>
                  <a:pt x="1147" y="496"/>
                </a:cubicBezTo>
                <a:close/>
                <a:moveTo>
                  <a:pt x="799" y="1372"/>
                </a:moveTo>
                <a:cubicBezTo>
                  <a:pt x="807" y="1372"/>
                  <a:pt x="814" y="1365"/>
                  <a:pt x="813" y="1357"/>
                </a:cubicBezTo>
                <a:cubicBezTo>
                  <a:pt x="813" y="1350"/>
                  <a:pt x="806" y="1343"/>
                  <a:pt x="799" y="1343"/>
                </a:cubicBezTo>
                <a:cubicBezTo>
                  <a:pt x="791" y="1343"/>
                  <a:pt x="784" y="1350"/>
                  <a:pt x="785" y="1358"/>
                </a:cubicBezTo>
                <a:cubicBezTo>
                  <a:pt x="785" y="1366"/>
                  <a:pt x="791" y="1372"/>
                  <a:pt x="799" y="1372"/>
                </a:cubicBezTo>
                <a:close/>
                <a:moveTo>
                  <a:pt x="1356" y="1103"/>
                </a:moveTo>
                <a:cubicBezTo>
                  <a:pt x="1356" y="1095"/>
                  <a:pt x="1349" y="1088"/>
                  <a:pt x="1342" y="1089"/>
                </a:cubicBezTo>
                <a:cubicBezTo>
                  <a:pt x="1334" y="1089"/>
                  <a:pt x="1328" y="1096"/>
                  <a:pt x="1327" y="1103"/>
                </a:cubicBezTo>
                <a:cubicBezTo>
                  <a:pt x="1327" y="1111"/>
                  <a:pt x="1334" y="1118"/>
                  <a:pt x="1342" y="1118"/>
                </a:cubicBezTo>
                <a:cubicBezTo>
                  <a:pt x="1351" y="1117"/>
                  <a:pt x="1357" y="1111"/>
                  <a:pt x="1356" y="1103"/>
                </a:cubicBezTo>
                <a:close/>
                <a:moveTo>
                  <a:pt x="1159" y="1321"/>
                </a:moveTo>
                <a:cubicBezTo>
                  <a:pt x="1167" y="1321"/>
                  <a:pt x="1174" y="1315"/>
                  <a:pt x="1174" y="1307"/>
                </a:cubicBezTo>
                <a:cubicBezTo>
                  <a:pt x="1174" y="1299"/>
                  <a:pt x="1168" y="1292"/>
                  <a:pt x="1160" y="1292"/>
                </a:cubicBezTo>
                <a:cubicBezTo>
                  <a:pt x="1152" y="1291"/>
                  <a:pt x="1145" y="1298"/>
                  <a:pt x="1145" y="1306"/>
                </a:cubicBezTo>
                <a:cubicBezTo>
                  <a:pt x="1145" y="1314"/>
                  <a:pt x="1151" y="1320"/>
                  <a:pt x="1159" y="1321"/>
                </a:cubicBezTo>
                <a:close/>
                <a:moveTo>
                  <a:pt x="530" y="661"/>
                </a:moveTo>
                <a:cubicBezTo>
                  <a:pt x="522" y="661"/>
                  <a:pt x="516" y="667"/>
                  <a:pt x="516" y="675"/>
                </a:cubicBezTo>
                <a:cubicBezTo>
                  <a:pt x="515" y="683"/>
                  <a:pt x="522" y="690"/>
                  <a:pt x="530" y="690"/>
                </a:cubicBezTo>
                <a:cubicBezTo>
                  <a:pt x="538" y="691"/>
                  <a:pt x="545" y="684"/>
                  <a:pt x="545" y="676"/>
                </a:cubicBezTo>
                <a:cubicBezTo>
                  <a:pt x="545" y="668"/>
                  <a:pt x="538" y="661"/>
                  <a:pt x="530" y="661"/>
                </a:cubicBezTo>
                <a:close/>
                <a:moveTo>
                  <a:pt x="631" y="1258"/>
                </a:moveTo>
                <a:cubicBezTo>
                  <a:pt x="631" y="1250"/>
                  <a:pt x="624" y="1244"/>
                  <a:pt x="616" y="1244"/>
                </a:cubicBezTo>
                <a:cubicBezTo>
                  <a:pt x="608" y="1244"/>
                  <a:pt x="602" y="1251"/>
                  <a:pt x="602" y="1259"/>
                </a:cubicBezTo>
                <a:cubicBezTo>
                  <a:pt x="602" y="1267"/>
                  <a:pt x="608" y="1273"/>
                  <a:pt x="616" y="1273"/>
                </a:cubicBezTo>
                <a:cubicBezTo>
                  <a:pt x="624" y="1273"/>
                  <a:pt x="631" y="1266"/>
                  <a:pt x="631" y="1258"/>
                </a:cubicBezTo>
                <a:close/>
                <a:moveTo>
                  <a:pt x="962" y="1385"/>
                </a:moveTo>
                <a:cubicBezTo>
                  <a:pt x="970" y="1386"/>
                  <a:pt x="977" y="1380"/>
                  <a:pt x="977" y="1372"/>
                </a:cubicBezTo>
                <a:cubicBezTo>
                  <a:pt x="978" y="1364"/>
                  <a:pt x="971" y="1357"/>
                  <a:pt x="963" y="1357"/>
                </a:cubicBezTo>
                <a:cubicBezTo>
                  <a:pt x="956" y="1356"/>
                  <a:pt x="949" y="1362"/>
                  <a:pt x="948" y="1370"/>
                </a:cubicBezTo>
                <a:cubicBezTo>
                  <a:pt x="948" y="1378"/>
                  <a:pt x="953" y="1385"/>
                  <a:pt x="962" y="1385"/>
                </a:cubicBezTo>
                <a:close/>
                <a:moveTo>
                  <a:pt x="904" y="447"/>
                </a:moveTo>
                <a:cubicBezTo>
                  <a:pt x="897" y="447"/>
                  <a:pt x="890" y="454"/>
                  <a:pt x="890" y="462"/>
                </a:cubicBezTo>
                <a:cubicBezTo>
                  <a:pt x="890" y="470"/>
                  <a:pt x="896" y="476"/>
                  <a:pt x="904" y="476"/>
                </a:cubicBezTo>
                <a:cubicBezTo>
                  <a:pt x="912" y="476"/>
                  <a:pt x="919" y="470"/>
                  <a:pt x="919" y="462"/>
                </a:cubicBezTo>
                <a:cubicBezTo>
                  <a:pt x="919" y="454"/>
                  <a:pt x="912" y="447"/>
                  <a:pt x="904" y="447"/>
                </a:cubicBezTo>
                <a:close/>
                <a:moveTo>
                  <a:pt x="1014" y="457"/>
                </a:moveTo>
                <a:cubicBezTo>
                  <a:pt x="1007" y="457"/>
                  <a:pt x="1000" y="463"/>
                  <a:pt x="999" y="471"/>
                </a:cubicBezTo>
                <a:cubicBezTo>
                  <a:pt x="999" y="479"/>
                  <a:pt x="1005" y="486"/>
                  <a:pt x="1013" y="486"/>
                </a:cubicBezTo>
                <a:cubicBezTo>
                  <a:pt x="1021" y="487"/>
                  <a:pt x="1028" y="480"/>
                  <a:pt x="1028" y="472"/>
                </a:cubicBezTo>
                <a:cubicBezTo>
                  <a:pt x="1029" y="465"/>
                  <a:pt x="1022" y="458"/>
                  <a:pt x="1014" y="457"/>
                </a:cubicBezTo>
                <a:close/>
                <a:moveTo>
                  <a:pt x="1248" y="1247"/>
                </a:moveTo>
                <a:cubicBezTo>
                  <a:pt x="1256" y="1246"/>
                  <a:pt x="1262" y="1240"/>
                  <a:pt x="1263" y="1232"/>
                </a:cubicBezTo>
                <a:cubicBezTo>
                  <a:pt x="1263" y="1224"/>
                  <a:pt x="1257" y="1218"/>
                  <a:pt x="1248" y="1218"/>
                </a:cubicBezTo>
                <a:cubicBezTo>
                  <a:pt x="1240" y="1218"/>
                  <a:pt x="1234" y="1224"/>
                  <a:pt x="1234" y="1232"/>
                </a:cubicBezTo>
                <a:cubicBezTo>
                  <a:pt x="1234" y="1240"/>
                  <a:pt x="1241" y="1247"/>
                  <a:pt x="1248" y="1247"/>
                </a:cubicBezTo>
                <a:close/>
                <a:moveTo>
                  <a:pt x="591" y="1244"/>
                </a:moveTo>
                <a:cubicBezTo>
                  <a:pt x="599" y="1244"/>
                  <a:pt x="606" y="1237"/>
                  <a:pt x="605" y="1229"/>
                </a:cubicBezTo>
                <a:cubicBezTo>
                  <a:pt x="605" y="1222"/>
                  <a:pt x="599" y="1215"/>
                  <a:pt x="591" y="1215"/>
                </a:cubicBezTo>
                <a:cubicBezTo>
                  <a:pt x="583" y="1215"/>
                  <a:pt x="577" y="1221"/>
                  <a:pt x="576" y="1229"/>
                </a:cubicBezTo>
                <a:cubicBezTo>
                  <a:pt x="576" y="1238"/>
                  <a:pt x="583" y="1244"/>
                  <a:pt x="591" y="1244"/>
                </a:cubicBezTo>
                <a:close/>
                <a:moveTo>
                  <a:pt x="1366" y="817"/>
                </a:moveTo>
                <a:cubicBezTo>
                  <a:pt x="1358" y="817"/>
                  <a:pt x="1352" y="823"/>
                  <a:pt x="1351" y="831"/>
                </a:cubicBezTo>
                <a:cubicBezTo>
                  <a:pt x="1351" y="838"/>
                  <a:pt x="1358" y="845"/>
                  <a:pt x="1366" y="846"/>
                </a:cubicBezTo>
                <a:cubicBezTo>
                  <a:pt x="1374" y="846"/>
                  <a:pt x="1380" y="839"/>
                  <a:pt x="1380" y="831"/>
                </a:cubicBezTo>
                <a:cubicBezTo>
                  <a:pt x="1380" y="823"/>
                  <a:pt x="1374" y="817"/>
                  <a:pt x="1366" y="817"/>
                </a:cubicBezTo>
                <a:close/>
                <a:moveTo>
                  <a:pt x="1278" y="1222"/>
                </a:moveTo>
                <a:cubicBezTo>
                  <a:pt x="1286" y="1222"/>
                  <a:pt x="1293" y="1215"/>
                  <a:pt x="1293" y="1207"/>
                </a:cubicBezTo>
                <a:cubicBezTo>
                  <a:pt x="1293" y="1199"/>
                  <a:pt x="1286" y="1193"/>
                  <a:pt x="1278" y="1193"/>
                </a:cubicBezTo>
                <a:cubicBezTo>
                  <a:pt x="1270" y="1193"/>
                  <a:pt x="1264" y="1199"/>
                  <a:pt x="1264" y="1208"/>
                </a:cubicBezTo>
                <a:cubicBezTo>
                  <a:pt x="1264" y="1216"/>
                  <a:pt x="1270" y="1222"/>
                  <a:pt x="1278" y="1222"/>
                </a:cubicBezTo>
                <a:close/>
                <a:moveTo>
                  <a:pt x="1346" y="733"/>
                </a:moveTo>
                <a:cubicBezTo>
                  <a:pt x="1338" y="733"/>
                  <a:pt x="1331" y="739"/>
                  <a:pt x="1331" y="747"/>
                </a:cubicBezTo>
                <a:cubicBezTo>
                  <a:pt x="1331" y="755"/>
                  <a:pt x="1338" y="762"/>
                  <a:pt x="1346" y="762"/>
                </a:cubicBezTo>
                <a:cubicBezTo>
                  <a:pt x="1353" y="762"/>
                  <a:pt x="1360" y="756"/>
                  <a:pt x="1360" y="748"/>
                </a:cubicBezTo>
                <a:cubicBezTo>
                  <a:pt x="1360" y="740"/>
                  <a:pt x="1354" y="733"/>
                  <a:pt x="1346" y="733"/>
                </a:cubicBezTo>
                <a:close/>
                <a:moveTo>
                  <a:pt x="541" y="1184"/>
                </a:moveTo>
                <a:cubicBezTo>
                  <a:pt x="549" y="1184"/>
                  <a:pt x="556" y="1178"/>
                  <a:pt x="556" y="1170"/>
                </a:cubicBezTo>
                <a:cubicBezTo>
                  <a:pt x="556" y="1163"/>
                  <a:pt x="550" y="1155"/>
                  <a:pt x="542" y="1155"/>
                </a:cubicBezTo>
                <a:cubicBezTo>
                  <a:pt x="534" y="1155"/>
                  <a:pt x="527" y="1162"/>
                  <a:pt x="527" y="1170"/>
                </a:cubicBezTo>
                <a:cubicBezTo>
                  <a:pt x="527" y="1178"/>
                  <a:pt x="533" y="1184"/>
                  <a:pt x="541" y="1184"/>
                </a:cubicBezTo>
                <a:close/>
                <a:moveTo>
                  <a:pt x="482" y="756"/>
                </a:moveTo>
                <a:cubicBezTo>
                  <a:pt x="482" y="763"/>
                  <a:pt x="488" y="769"/>
                  <a:pt x="496" y="769"/>
                </a:cubicBezTo>
                <a:cubicBezTo>
                  <a:pt x="504" y="770"/>
                  <a:pt x="510" y="763"/>
                  <a:pt x="510" y="755"/>
                </a:cubicBezTo>
                <a:cubicBezTo>
                  <a:pt x="510" y="747"/>
                  <a:pt x="504" y="740"/>
                  <a:pt x="496" y="741"/>
                </a:cubicBezTo>
                <a:cubicBezTo>
                  <a:pt x="488" y="741"/>
                  <a:pt x="481" y="748"/>
                  <a:pt x="482" y="756"/>
                </a:cubicBezTo>
                <a:close/>
                <a:moveTo>
                  <a:pt x="1189" y="1296"/>
                </a:moveTo>
                <a:cubicBezTo>
                  <a:pt x="1197" y="1296"/>
                  <a:pt x="1204" y="1289"/>
                  <a:pt x="1204" y="1282"/>
                </a:cubicBezTo>
                <a:cubicBezTo>
                  <a:pt x="1204" y="1274"/>
                  <a:pt x="1197" y="1267"/>
                  <a:pt x="1189" y="1267"/>
                </a:cubicBezTo>
                <a:cubicBezTo>
                  <a:pt x="1181" y="1267"/>
                  <a:pt x="1175" y="1273"/>
                  <a:pt x="1175" y="1281"/>
                </a:cubicBezTo>
                <a:cubicBezTo>
                  <a:pt x="1175" y="1289"/>
                  <a:pt x="1181" y="1296"/>
                  <a:pt x="1189" y="1296"/>
                </a:cubicBezTo>
                <a:close/>
                <a:moveTo>
                  <a:pt x="738" y="487"/>
                </a:moveTo>
                <a:cubicBezTo>
                  <a:pt x="730" y="487"/>
                  <a:pt x="723" y="493"/>
                  <a:pt x="723" y="501"/>
                </a:cubicBezTo>
                <a:cubicBezTo>
                  <a:pt x="723" y="509"/>
                  <a:pt x="729" y="516"/>
                  <a:pt x="737" y="516"/>
                </a:cubicBezTo>
                <a:cubicBezTo>
                  <a:pt x="745" y="517"/>
                  <a:pt x="752" y="510"/>
                  <a:pt x="752" y="502"/>
                </a:cubicBezTo>
                <a:cubicBezTo>
                  <a:pt x="752" y="494"/>
                  <a:pt x="746" y="488"/>
                  <a:pt x="738" y="487"/>
                </a:cubicBezTo>
                <a:close/>
                <a:moveTo>
                  <a:pt x="960" y="452"/>
                </a:moveTo>
                <a:cubicBezTo>
                  <a:pt x="952" y="452"/>
                  <a:pt x="945" y="459"/>
                  <a:pt x="945" y="467"/>
                </a:cubicBezTo>
                <a:cubicBezTo>
                  <a:pt x="945" y="475"/>
                  <a:pt x="951" y="481"/>
                  <a:pt x="959" y="481"/>
                </a:cubicBezTo>
                <a:cubicBezTo>
                  <a:pt x="967" y="481"/>
                  <a:pt x="974" y="475"/>
                  <a:pt x="974" y="467"/>
                </a:cubicBezTo>
                <a:cubicBezTo>
                  <a:pt x="974" y="459"/>
                  <a:pt x="967" y="452"/>
                  <a:pt x="960" y="452"/>
                </a:cubicBezTo>
                <a:close/>
                <a:moveTo>
                  <a:pt x="1217" y="1271"/>
                </a:moveTo>
                <a:cubicBezTo>
                  <a:pt x="1225" y="1272"/>
                  <a:pt x="1232" y="1266"/>
                  <a:pt x="1233" y="1258"/>
                </a:cubicBezTo>
                <a:cubicBezTo>
                  <a:pt x="1234" y="1250"/>
                  <a:pt x="1227" y="1243"/>
                  <a:pt x="1219" y="1242"/>
                </a:cubicBezTo>
                <a:cubicBezTo>
                  <a:pt x="1211" y="1242"/>
                  <a:pt x="1205" y="1248"/>
                  <a:pt x="1204" y="1256"/>
                </a:cubicBezTo>
                <a:cubicBezTo>
                  <a:pt x="1204" y="1264"/>
                  <a:pt x="1209" y="1270"/>
                  <a:pt x="1217" y="1271"/>
                </a:cubicBezTo>
                <a:close/>
                <a:moveTo>
                  <a:pt x="1045" y="1366"/>
                </a:moveTo>
                <a:cubicBezTo>
                  <a:pt x="1053" y="1366"/>
                  <a:pt x="1060" y="1360"/>
                  <a:pt x="1061" y="1352"/>
                </a:cubicBezTo>
                <a:cubicBezTo>
                  <a:pt x="1061" y="1344"/>
                  <a:pt x="1055" y="1338"/>
                  <a:pt x="1047" y="1337"/>
                </a:cubicBezTo>
                <a:cubicBezTo>
                  <a:pt x="1039" y="1337"/>
                  <a:pt x="1032" y="1343"/>
                  <a:pt x="1032" y="1351"/>
                </a:cubicBezTo>
                <a:cubicBezTo>
                  <a:pt x="1032" y="1359"/>
                  <a:pt x="1038" y="1366"/>
                  <a:pt x="1045" y="1366"/>
                </a:cubicBezTo>
                <a:close/>
                <a:moveTo>
                  <a:pt x="853" y="1376"/>
                </a:moveTo>
                <a:cubicBezTo>
                  <a:pt x="861" y="1376"/>
                  <a:pt x="868" y="1369"/>
                  <a:pt x="868" y="1362"/>
                </a:cubicBezTo>
                <a:cubicBezTo>
                  <a:pt x="868" y="1354"/>
                  <a:pt x="862" y="1348"/>
                  <a:pt x="854" y="1347"/>
                </a:cubicBezTo>
                <a:cubicBezTo>
                  <a:pt x="846" y="1347"/>
                  <a:pt x="840" y="1353"/>
                  <a:pt x="839" y="1361"/>
                </a:cubicBezTo>
                <a:cubicBezTo>
                  <a:pt x="839" y="1369"/>
                  <a:pt x="845" y="1376"/>
                  <a:pt x="853" y="1376"/>
                </a:cubicBezTo>
                <a:close/>
                <a:moveTo>
                  <a:pt x="1172" y="554"/>
                </a:moveTo>
                <a:cubicBezTo>
                  <a:pt x="1180" y="555"/>
                  <a:pt x="1187" y="548"/>
                  <a:pt x="1187" y="540"/>
                </a:cubicBezTo>
                <a:cubicBezTo>
                  <a:pt x="1187" y="532"/>
                  <a:pt x="1180" y="525"/>
                  <a:pt x="1172" y="526"/>
                </a:cubicBezTo>
                <a:cubicBezTo>
                  <a:pt x="1164" y="526"/>
                  <a:pt x="1158" y="532"/>
                  <a:pt x="1158" y="540"/>
                </a:cubicBezTo>
                <a:cubicBezTo>
                  <a:pt x="1158" y="548"/>
                  <a:pt x="1164" y="554"/>
                  <a:pt x="1172" y="554"/>
                </a:cubicBezTo>
                <a:close/>
                <a:moveTo>
                  <a:pt x="566" y="1214"/>
                </a:moveTo>
                <a:cubicBezTo>
                  <a:pt x="574" y="1214"/>
                  <a:pt x="581" y="1207"/>
                  <a:pt x="580" y="1199"/>
                </a:cubicBezTo>
                <a:cubicBezTo>
                  <a:pt x="580" y="1191"/>
                  <a:pt x="574" y="1185"/>
                  <a:pt x="566" y="1185"/>
                </a:cubicBezTo>
                <a:cubicBezTo>
                  <a:pt x="558" y="1185"/>
                  <a:pt x="552" y="1192"/>
                  <a:pt x="552" y="1199"/>
                </a:cubicBezTo>
                <a:cubicBezTo>
                  <a:pt x="551" y="1207"/>
                  <a:pt x="558" y="1214"/>
                  <a:pt x="566" y="1214"/>
                </a:cubicBezTo>
                <a:close/>
                <a:moveTo>
                  <a:pt x="720" y="1337"/>
                </a:moveTo>
                <a:cubicBezTo>
                  <a:pt x="727" y="1337"/>
                  <a:pt x="734" y="1330"/>
                  <a:pt x="734" y="1322"/>
                </a:cubicBezTo>
                <a:cubicBezTo>
                  <a:pt x="734" y="1314"/>
                  <a:pt x="728" y="1308"/>
                  <a:pt x="720" y="1308"/>
                </a:cubicBezTo>
                <a:cubicBezTo>
                  <a:pt x="711" y="1308"/>
                  <a:pt x="705" y="1315"/>
                  <a:pt x="705" y="1323"/>
                </a:cubicBezTo>
                <a:cubicBezTo>
                  <a:pt x="705" y="1330"/>
                  <a:pt x="712" y="1337"/>
                  <a:pt x="720" y="1337"/>
                </a:cubicBezTo>
                <a:close/>
                <a:moveTo>
                  <a:pt x="908" y="1381"/>
                </a:moveTo>
                <a:cubicBezTo>
                  <a:pt x="915" y="1382"/>
                  <a:pt x="922" y="1375"/>
                  <a:pt x="923" y="1367"/>
                </a:cubicBezTo>
                <a:cubicBezTo>
                  <a:pt x="923" y="1359"/>
                  <a:pt x="916" y="1353"/>
                  <a:pt x="909" y="1353"/>
                </a:cubicBezTo>
                <a:cubicBezTo>
                  <a:pt x="900" y="1352"/>
                  <a:pt x="894" y="1359"/>
                  <a:pt x="894" y="1367"/>
                </a:cubicBezTo>
                <a:cubicBezTo>
                  <a:pt x="894" y="1375"/>
                  <a:pt x="900" y="1381"/>
                  <a:pt x="908" y="1381"/>
                </a:cubicBezTo>
                <a:close/>
                <a:moveTo>
                  <a:pt x="1327" y="1128"/>
                </a:moveTo>
                <a:cubicBezTo>
                  <a:pt x="1327" y="1120"/>
                  <a:pt x="1320" y="1114"/>
                  <a:pt x="1312" y="1114"/>
                </a:cubicBezTo>
                <a:cubicBezTo>
                  <a:pt x="1304" y="1114"/>
                  <a:pt x="1298" y="1120"/>
                  <a:pt x="1298" y="1128"/>
                </a:cubicBezTo>
                <a:cubicBezTo>
                  <a:pt x="1298" y="1136"/>
                  <a:pt x="1305" y="1143"/>
                  <a:pt x="1313" y="1142"/>
                </a:cubicBezTo>
                <a:cubicBezTo>
                  <a:pt x="1320" y="1142"/>
                  <a:pt x="1327" y="1135"/>
                  <a:pt x="1327" y="1128"/>
                </a:cubicBezTo>
                <a:close/>
                <a:moveTo>
                  <a:pt x="1347" y="1063"/>
                </a:moveTo>
                <a:cubicBezTo>
                  <a:pt x="1354" y="1063"/>
                  <a:pt x="1361" y="1056"/>
                  <a:pt x="1361" y="1049"/>
                </a:cubicBezTo>
                <a:cubicBezTo>
                  <a:pt x="1361" y="1041"/>
                  <a:pt x="1354" y="1034"/>
                  <a:pt x="1346" y="1034"/>
                </a:cubicBezTo>
                <a:cubicBezTo>
                  <a:pt x="1338" y="1034"/>
                  <a:pt x="1332" y="1041"/>
                  <a:pt x="1332" y="1049"/>
                </a:cubicBezTo>
                <a:cubicBezTo>
                  <a:pt x="1332" y="1057"/>
                  <a:pt x="1339" y="1063"/>
                  <a:pt x="1347" y="1063"/>
                </a:cubicBezTo>
                <a:close/>
                <a:moveTo>
                  <a:pt x="1307" y="718"/>
                </a:moveTo>
                <a:cubicBezTo>
                  <a:pt x="1307" y="726"/>
                  <a:pt x="1313" y="732"/>
                  <a:pt x="1321" y="732"/>
                </a:cubicBezTo>
                <a:cubicBezTo>
                  <a:pt x="1329" y="732"/>
                  <a:pt x="1335" y="725"/>
                  <a:pt x="1335" y="717"/>
                </a:cubicBezTo>
                <a:cubicBezTo>
                  <a:pt x="1335" y="710"/>
                  <a:pt x="1328" y="703"/>
                  <a:pt x="1320" y="703"/>
                </a:cubicBezTo>
                <a:cubicBezTo>
                  <a:pt x="1313" y="703"/>
                  <a:pt x="1307" y="710"/>
                  <a:pt x="1307" y="718"/>
                </a:cubicBezTo>
                <a:close/>
                <a:moveTo>
                  <a:pt x="477" y="987"/>
                </a:moveTo>
                <a:cubicBezTo>
                  <a:pt x="484" y="987"/>
                  <a:pt x="491" y="980"/>
                  <a:pt x="491" y="973"/>
                </a:cubicBezTo>
                <a:cubicBezTo>
                  <a:pt x="491" y="965"/>
                  <a:pt x="484" y="958"/>
                  <a:pt x="476" y="958"/>
                </a:cubicBezTo>
                <a:cubicBezTo>
                  <a:pt x="469" y="958"/>
                  <a:pt x="462" y="965"/>
                  <a:pt x="462" y="972"/>
                </a:cubicBezTo>
                <a:cubicBezTo>
                  <a:pt x="462" y="980"/>
                  <a:pt x="469" y="987"/>
                  <a:pt x="477" y="987"/>
                </a:cubicBezTo>
                <a:close/>
                <a:moveTo>
                  <a:pt x="496" y="1071"/>
                </a:moveTo>
                <a:cubicBezTo>
                  <a:pt x="504" y="1071"/>
                  <a:pt x="511" y="1064"/>
                  <a:pt x="511" y="1057"/>
                </a:cubicBezTo>
                <a:cubicBezTo>
                  <a:pt x="512" y="1049"/>
                  <a:pt x="505" y="1042"/>
                  <a:pt x="498" y="1042"/>
                </a:cubicBezTo>
                <a:cubicBezTo>
                  <a:pt x="489" y="1042"/>
                  <a:pt x="483" y="1048"/>
                  <a:pt x="483" y="1056"/>
                </a:cubicBezTo>
                <a:cubicBezTo>
                  <a:pt x="483" y="1064"/>
                  <a:pt x="489" y="1070"/>
                  <a:pt x="496" y="1071"/>
                </a:cubicBezTo>
                <a:close/>
                <a:moveTo>
                  <a:pt x="559" y="637"/>
                </a:moveTo>
                <a:cubicBezTo>
                  <a:pt x="552" y="637"/>
                  <a:pt x="545" y="643"/>
                  <a:pt x="545" y="651"/>
                </a:cubicBezTo>
                <a:cubicBezTo>
                  <a:pt x="545" y="659"/>
                  <a:pt x="551" y="665"/>
                  <a:pt x="559" y="665"/>
                </a:cubicBezTo>
                <a:cubicBezTo>
                  <a:pt x="567" y="665"/>
                  <a:pt x="573" y="659"/>
                  <a:pt x="573" y="651"/>
                </a:cubicBezTo>
                <a:cubicBezTo>
                  <a:pt x="574" y="643"/>
                  <a:pt x="567" y="636"/>
                  <a:pt x="559" y="637"/>
                </a:cubicBezTo>
                <a:close/>
                <a:moveTo>
                  <a:pt x="1090" y="1326"/>
                </a:moveTo>
                <a:cubicBezTo>
                  <a:pt x="1090" y="1318"/>
                  <a:pt x="1083" y="1312"/>
                  <a:pt x="1076" y="1312"/>
                </a:cubicBezTo>
                <a:cubicBezTo>
                  <a:pt x="1068" y="1313"/>
                  <a:pt x="1062" y="1319"/>
                  <a:pt x="1062" y="1327"/>
                </a:cubicBezTo>
                <a:cubicBezTo>
                  <a:pt x="1062" y="1335"/>
                  <a:pt x="1069" y="1341"/>
                  <a:pt x="1077" y="1341"/>
                </a:cubicBezTo>
                <a:cubicBezTo>
                  <a:pt x="1085" y="1340"/>
                  <a:pt x="1090" y="1334"/>
                  <a:pt x="1090" y="1326"/>
                </a:cubicBezTo>
                <a:close/>
                <a:moveTo>
                  <a:pt x="821" y="468"/>
                </a:moveTo>
                <a:cubicBezTo>
                  <a:pt x="814" y="468"/>
                  <a:pt x="807" y="474"/>
                  <a:pt x="807" y="482"/>
                </a:cubicBezTo>
                <a:cubicBezTo>
                  <a:pt x="807" y="489"/>
                  <a:pt x="813" y="496"/>
                  <a:pt x="820" y="496"/>
                </a:cubicBezTo>
                <a:cubicBezTo>
                  <a:pt x="828" y="497"/>
                  <a:pt x="835" y="490"/>
                  <a:pt x="835" y="482"/>
                </a:cubicBezTo>
                <a:cubicBezTo>
                  <a:pt x="835" y="475"/>
                  <a:pt x="829" y="468"/>
                  <a:pt x="821" y="468"/>
                </a:cubicBezTo>
                <a:close/>
                <a:moveTo>
                  <a:pt x="1347" y="885"/>
                </a:moveTo>
                <a:cubicBezTo>
                  <a:pt x="1346" y="893"/>
                  <a:pt x="1353" y="900"/>
                  <a:pt x="1361" y="900"/>
                </a:cubicBezTo>
                <a:cubicBezTo>
                  <a:pt x="1369" y="900"/>
                  <a:pt x="1375" y="894"/>
                  <a:pt x="1375" y="886"/>
                </a:cubicBezTo>
                <a:cubicBezTo>
                  <a:pt x="1375" y="878"/>
                  <a:pt x="1369" y="872"/>
                  <a:pt x="1361" y="871"/>
                </a:cubicBezTo>
                <a:cubicBezTo>
                  <a:pt x="1353" y="871"/>
                  <a:pt x="1347" y="877"/>
                  <a:pt x="1347" y="885"/>
                </a:cubicBezTo>
                <a:close/>
                <a:moveTo>
                  <a:pt x="1198" y="556"/>
                </a:moveTo>
                <a:cubicBezTo>
                  <a:pt x="1189" y="556"/>
                  <a:pt x="1183" y="562"/>
                  <a:pt x="1183" y="570"/>
                </a:cubicBezTo>
                <a:cubicBezTo>
                  <a:pt x="1183" y="578"/>
                  <a:pt x="1190" y="584"/>
                  <a:pt x="1197" y="584"/>
                </a:cubicBezTo>
                <a:cubicBezTo>
                  <a:pt x="1205" y="584"/>
                  <a:pt x="1211" y="578"/>
                  <a:pt x="1211" y="570"/>
                </a:cubicBezTo>
                <a:cubicBezTo>
                  <a:pt x="1211" y="562"/>
                  <a:pt x="1205" y="556"/>
                  <a:pt x="1198" y="556"/>
                </a:cubicBezTo>
                <a:close/>
                <a:moveTo>
                  <a:pt x="1093" y="492"/>
                </a:moveTo>
                <a:cubicBezTo>
                  <a:pt x="1086" y="492"/>
                  <a:pt x="1079" y="498"/>
                  <a:pt x="1079" y="506"/>
                </a:cubicBezTo>
                <a:cubicBezTo>
                  <a:pt x="1079" y="513"/>
                  <a:pt x="1085" y="520"/>
                  <a:pt x="1093" y="520"/>
                </a:cubicBezTo>
                <a:cubicBezTo>
                  <a:pt x="1101" y="520"/>
                  <a:pt x="1107" y="514"/>
                  <a:pt x="1107" y="506"/>
                </a:cubicBezTo>
                <a:cubicBezTo>
                  <a:pt x="1107" y="498"/>
                  <a:pt x="1101" y="492"/>
                  <a:pt x="1093" y="492"/>
                </a:cubicBezTo>
                <a:close/>
                <a:moveTo>
                  <a:pt x="491" y="795"/>
                </a:moveTo>
                <a:cubicBezTo>
                  <a:pt x="483" y="795"/>
                  <a:pt x="476" y="802"/>
                  <a:pt x="477" y="810"/>
                </a:cubicBezTo>
                <a:cubicBezTo>
                  <a:pt x="477" y="818"/>
                  <a:pt x="483" y="824"/>
                  <a:pt x="491" y="824"/>
                </a:cubicBezTo>
                <a:cubicBezTo>
                  <a:pt x="499" y="824"/>
                  <a:pt x="505" y="818"/>
                  <a:pt x="505" y="810"/>
                </a:cubicBezTo>
                <a:cubicBezTo>
                  <a:pt x="505" y="802"/>
                  <a:pt x="499" y="796"/>
                  <a:pt x="491" y="795"/>
                </a:cubicBezTo>
                <a:close/>
                <a:moveTo>
                  <a:pt x="695" y="1308"/>
                </a:moveTo>
                <a:cubicBezTo>
                  <a:pt x="702" y="1308"/>
                  <a:pt x="709" y="1301"/>
                  <a:pt x="709" y="1294"/>
                </a:cubicBezTo>
                <a:cubicBezTo>
                  <a:pt x="709" y="1286"/>
                  <a:pt x="703" y="1280"/>
                  <a:pt x="695" y="1279"/>
                </a:cubicBezTo>
                <a:cubicBezTo>
                  <a:pt x="688" y="1279"/>
                  <a:pt x="681" y="1285"/>
                  <a:pt x="681" y="1293"/>
                </a:cubicBezTo>
                <a:cubicBezTo>
                  <a:pt x="680" y="1301"/>
                  <a:pt x="687" y="1308"/>
                  <a:pt x="695" y="1308"/>
                </a:cubicBezTo>
                <a:close/>
                <a:moveTo>
                  <a:pt x="664" y="553"/>
                </a:moveTo>
                <a:cubicBezTo>
                  <a:pt x="664" y="561"/>
                  <a:pt x="671" y="566"/>
                  <a:pt x="678" y="566"/>
                </a:cubicBezTo>
                <a:cubicBezTo>
                  <a:pt x="686" y="566"/>
                  <a:pt x="692" y="559"/>
                  <a:pt x="692" y="552"/>
                </a:cubicBezTo>
                <a:cubicBezTo>
                  <a:pt x="692" y="544"/>
                  <a:pt x="685" y="538"/>
                  <a:pt x="678" y="538"/>
                </a:cubicBezTo>
                <a:cubicBezTo>
                  <a:pt x="670" y="538"/>
                  <a:pt x="663" y="545"/>
                  <a:pt x="664" y="553"/>
                </a:cubicBezTo>
                <a:close/>
                <a:moveTo>
                  <a:pt x="575" y="626"/>
                </a:moveTo>
                <a:cubicBezTo>
                  <a:pt x="575" y="634"/>
                  <a:pt x="581" y="641"/>
                  <a:pt x="589" y="641"/>
                </a:cubicBezTo>
                <a:cubicBezTo>
                  <a:pt x="597" y="641"/>
                  <a:pt x="603" y="634"/>
                  <a:pt x="603" y="626"/>
                </a:cubicBezTo>
                <a:cubicBezTo>
                  <a:pt x="603" y="619"/>
                  <a:pt x="597" y="612"/>
                  <a:pt x="590" y="612"/>
                </a:cubicBezTo>
                <a:cubicBezTo>
                  <a:pt x="582" y="612"/>
                  <a:pt x="575" y="618"/>
                  <a:pt x="575" y="626"/>
                </a:cubicBezTo>
                <a:close/>
                <a:moveTo>
                  <a:pt x="467" y="918"/>
                </a:moveTo>
                <a:cubicBezTo>
                  <a:pt x="467" y="926"/>
                  <a:pt x="474" y="932"/>
                  <a:pt x="481" y="932"/>
                </a:cubicBezTo>
                <a:cubicBezTo>
                  <a:pt x="489" y="932"/>
                  <a:pt x="496" y="926"/>
                  <a:pt x="496" y="918"/>
                </a:cubicBezTo>
                <a:cubicBezTo>
                  <a:pt x="496" y="910"/>
                  <a:pt x="489" y="904"/>
                  <a:pt x="481" y="904"/>
                </a:cubicBezTo>
                <a:cubicBezTo>
                  <a:pt x="474" y="904"/>
                  <a:pt x="467" y="910"/>
                  <a:pt x="467" y="918"/>
                </a:cubicBezTo>
                <a:close/>
                <a:moveTo>
                  <a:pt x="1351" y="1009"/>
                </a:moveTo>
                <a:cubicBezTo>
                  <a:pt x="1359" y="1009"/>
                  <a:pt x="1366" y="1003"/>
                  <a:pt x="1366" y="995"/>
                </a:cubicBezTo>
                <a:cubicBezTo>
                  <a:pt x="1366" y="988"/>
                  <a:pt x="1360" y="981"/>
                  <a:pt x="1352" y="981"/>
                </a:cubicBezTo>
                <a:cubicBezTo>
                  <a:pt x="1344" y="980"/>
                  <a:pt x="1338" y="986"/>
                  <a:pt x="1337" y="994"/>
                </a:cubicBezTo>
                <a:cubicBezTo>
                  <a:pt x="1337" y="1002"/>
                  <a:pt x="1343" y="1009"/>
                  <a:pt x="1351" y="1009"/>
                </a:cubicBezTo>
                <a:close/>
                <a:moveTo>
                  <a:pt x="708" y="513"/>
                </a:moveTo>
                <a:cubicBezTo>
                  <a:pt x="700" y="513"/>
                  <a:pt x="693" y="520"/>
                  <a:pt x="693" y="527"/>
                </a:cubicBezTo>
                <a:cubicBezTo>
                  <a:pt x="693" y="535"/>
                  <a:pt x="700" y="541"/>
                  <a:pt x="707" y="542"/>
                </a:cubicBezTo>
                <a:cubicBezTo>
                  <a:pt x="715" y="542"/>
                  <a:pt x="722" y="535"/>
                  <a:pt x="722" y="527"/>
                </a:cubicBezTo>
                <a:cubicBezTo>
                  <a:pt x="722" y="519"/>
                  <a:pt x="715" y="513"/>
                  <a:pt x="708" y="513"/>
                </a:cubicBezTo>
                <a:close/>
                <a:moveTo>
                  <a:pt x="472" y="863"/>
                </a:moveTo>
                <a:cubicBezTo>
                  <a:pt x="472" y="871"/>
                  <a:pt x="478" y="878"/>
                  <a:pt x="486" y="878"/>
                </a:cubicBezTo>
                <a:cubicBezTo>
                  <a:pt x="494" y="877"/>
                  <a:pt x="500" y="871"/>
                  <a:pt x="500" y="863"/>
                </a:cubicBezTo>
                <a:cubicBezTo>
                  <a:pt x="500" y="855"/>
                  <a:pt x="494" y="849"/>
                  <a:pt x="486" y="849"/>
                </a:cubicBezTo>
                <a:cubicBezTo>
                  <a:pt x="478" y="849"/>
                  <a:pt x="472" y="856"/>
                  <a:pt x="472" y="863"/>
                </a:cubicBezTo>
                <a:close/>
                <a:moveTo>
                  <a:pt x="1222" y="585"/>
                </a:moveTo>
                <a:cubicBezTo>
                  <a:pt x="1214" y="585"/>
                  <a:pt x="1207" y="591"/>
                  <a:pt x="1208" y="600"/>
                </a:cubicBezTo>
                <a:cubicBezTo>
                  <a:pt x="1208" y="607"/>
                  <a:pt x="1215" y="613"/>
                  <a:pt x="1222" y="613"/>
                </a:cubicBezTo>
                <a:cubicBezTo>
                  <a:pt x="1230" y="613"/>
                  <a:pt x="1236" y="606"/>
                  <a:pt x="1236" y="599"/>
                </a:cubicBezTo>
                <a:cubicBezTo>
                  <a:pt x="1236" y="591"/>
                  <a:pt x="1230" y="585"/>
                  <a:pt x="1222" y="585"/>
                </a:cubicBezTo>
                <a:close/>
                <a:moveTo>
                  <a:pt x="1297" y="674"/>
                </a:moveTo>
                <a:cubicBezTo>
                  <a:pt x="1288" y="673"/>
                  <a:pt x="1282" y="680"/>
                  <a:pt x="1282" y="688"/>
                </a:cubicBezTo>
                <a:cubicBezTo>
                  <a:pt x="1282" y="695"/>
                  <a:pt x="1288" y="702"/>
                  <a:pt x="1296" y="702"/>
                </a:cubicBezTo>
                <a:cubicBezTo>
                  <a:pt x="1304" y="702"/>
                  <a:pt x="1310" y="696"/>
                  <a:pt x="1310" y="688"/>
                </a:cubicBezTo>
                <a:cubicBezTo>
                  <a:pt x="1310" y="680"/>
                  <a:pt x="1304" y="674"/>
                  <a:pt x="1297" y="674"/>
                </a:cubicBezTo>
                <a:close/>
                <a:moveTo>
                  <a:pt x="619" y="587"/>
                </a:moveTo>
                <a:cubicBezTo>
                  <a:pt x="611" y="587"/>
                  <a:pt x="605" y="594"/>
                  <a:pt x="605" y="602"/>
                </a:cubicBezTo>
                <a:cubicBezTo>
                  <a:pt x="605" y="609"/>
                  <a:pt x="611" y="616"/>
                  <a:pt x="619" y="616"/>
                </a:cubicBezTo>
                <a:cubicBezTo>
                  <a:pt x="627" y="616"/>
                  <a:pt x="633" y="609"/>
                  <a:pt x="633" y="601"/>
                </a:cubicBezTo>
                <a:cubicBezTo>
                  <a:pt x="633" y="594"/>
                  <a:pt x="627" y="587"/>
                  <a:pt x="619" y="587"/>
                </a:cubicBezTo>
                <a:close/>
                <a:moveTo>
                  <a:pt x="511" y="730"/>
                </a:moveTo>
                <a:cubicBezTo>
                  <a:pt x="511" y="738"/>
                  <a:pt x="517" y="744"/>
                  <a:pt x="525" y="745"/>
                </a:cubicBezTo>
                <a:cubicBezTo>
                  <a:pt x="533" y="745"/>
                  <a:pt x="539" y="738"/>
                  <a:pt x="539" y="731"/>
                </a:cubicBezTo>
                <a:cubicBezTo>
                  <a:pt x="539" y="723"/>
                  <a:pt x="533" y="716"/>
                  <a:pt x="525" y="716"/>
                </a:cubicBezTo>
                <a:cubicBezTo>
                  <a:pt x="518" y="716"/>
                  <a:pt x="511" y="722"/>
                  <a:pt x="511" y="730"/>
                </a:cubicBezTo>
                <a:close/>
                <a:moveTo>
                  <a:pt x="1246" y="615"/>
                </a:moveTo>
                <a:cubicBezTo>
                  <a:pt x="1239" y="615"/>
                  <a:pt x="1232" y="621"/>
                  <a:pt x="1232" y="629"/>
                </a:cubicBezTo>
                <a:cubicBezTo>
                  <a:pt x="1233" y="637"/>
                  <a:pt x="1239" y="643"/>
                  <a:pt x="1247" y="643"/>
                </a:cubicBezTo>
                <a:cubicBezTo>
                  <a:pt x="1255" y="643"/>
                  <a:pt x="1261" y="636"/>
                  <a:pt x="1261" y="629"/>
                </a:cubicBezTo>
                <a:cubicBezTo>
                  <a:pt x="1261" y="621"/>
                  <a:pt x="1254" y="615"/>
                  <a:pt x="1246" y="615"/>
                </a:cubicBezTo>
                <a:close/>
                <a:moveTo>
                  <a:pt x="774" y="1342"/>
                </a:moveTo>
                <a:cubicBezTo>
                  <a:pt x="782" y="1342"/>
                  <a:pt x="788" y="1335"/>
                  <a:pt x="788" y="1327"/>
                </a:cubicBezTo>
                <a:cubicBezTo>
                  <a:pt x="788" y="1320"/>
                  <a:pt x="782" y="1313"/>
                  <a:pt x="774" y="1313"/>
                </a:cubicBezTo>
                <a:cubicBezTo>
                  <a:pt x="766" y="1314"/>
                  <a:pt x="760" y="1320"/>
                  <a:pt x="760" y="1328"/>
                </a:cubicBezTo>
                <a:cubicBezTo>
                  <a:pt x="760" y="1335"/>
                  <a:pt x="767" y="1342"/>
                  <a:pt x="774" y="1342"/>
                </a:cubicBezTo>
                <a:close/>
                <a:moveTo>
                  <a:pt x="649" y="591"/>
                </a:moveTo>
                <a:cubicBezTo>
                  <a:pt x="657" y="591"/>
                  <a:pt x="663" y="584"/>
                  <a:pt x="663" y="576"/>
                </a:cubicBezTo>
                <a:cubicBezTo>
                  <a:pt x="663" y="569"/>
                  <a:pt x="656" y="563"/>
                  <a:pt x="648" y="563"/>
                </a:cubicBezTo>
                <a:cubicBezTo>
                  <a:pt x="641" y="563"/>
                  <a:pt x="635" y="569"/>
                  <a:pt x="635" y="577"/>
                </a:cubicBezTo>
                <a:cubicBezTo>
                  <a:pt x="635" y="585"/>
                  <a:pt x="641" y="591"/>
                  <a:pt x="649" y="591"/>
                </a:cubicBezTo>
                <a:close/>
                <a:moveTo>
                  <a:pt x="1341" y="816"/>
                </a:moveTo>
                <a:cubicBezTo>
                  <a:pt x="1349" y="816"/>
                  <a:pt x="1355" y="810"/>
                  <a:pt x="1355" y="802"/>
                </a:cubicBezTo>
                <a:cubicBezTo>
                  <a:pt x="1355" y="794"/>
                  <a:pt x="1349" y="788"/>
                  <a:pt x="1341" y="788"/>
                </a:cubicBezTo>
                <a:cubicBezTo>
                  <a:pt x="1334" y="788"/>
                  <a:pt x="1327" y="794"/>
                  <a:pt x="1327" y="802"/>
                </a:cubicBezTo>
                <a:cubicBezTo>
                  <a:pt x="1327" y="810"/>
                  <a:pt x="1333" y="816"/>
                  <a:pt x="1341" y="816"/>
                </a:cubicBezTo>
                <a:close/>
                <a:moveTo>
                  <a:pt x="991" y="1360"/>
                </a:moveTo>
                <a:cubicBezTo>
                  <a:pt x="999" y="1361"/>
                  <a:pt x="1006" y="1354"/>
                  <a:pt x="1006" y="1346"/>
                </a:cubicBezTo>
                <a:cubicBezTo>
                  <a:pt x="1006" y="1339"/>
                  <a:pt x="999" y="1332"/>
                  <a:pt x="992" y="1332"/>
                </a:cubicBezTo>
                <a:cubicBezTo>
                  <a:pt x="984" y="1332"/>
                  <a:pt x="978" y="1338"/>
                  <a:pt x="978" y="1346"/>
                </a:cubicBezTo>
                <a:cubicBezTo>
                  <a:pt x="977" y="1354"/>
                  <a:pt x="984" y="1360"/>
                  <a:pt x="991" y="1360"/>
                </a:cubicBezTo>
                <a:close/>
                <a:moveTo>
                  <a:pt x="521" y="1100"/>
                </a:moveTo>
                <a:cubicBezTo>
                  <a:pt x="529" y="1100"/>
                  <a:pt x="536" y="1094"/>
                  <a:pt x="536" y="1086"/>
                </a:cubicBezTo>
                <a:cubicBezTo>
                  <a:pt x="536" y="1079"/>
                  <a:pt x="530" y="1072"/>
                  <a:pt x="522" y="1072"/>
                </a:cubicBezTo>
                <a:cubicBezTo>
                  <a:pt x="514" y="1072"/>
                  <a:pt x="508" y="1078"/>
                  <a:pt x="508" y="1086"/>
                </a:cubicBezTo>
                <a:cubicBezTo>
                  <a:pt x="507" y="1094"/>
                  <a:pt x="514" y="1100"/>
                  <a:pt x="521" y="1100"/>
                </a:cubicBezTo>
                <a:close/>
                <a:moveTo>
                  <a:pt x="1356" y="954"/>
                </a:moveTo>
                <a:cubicBezTo>
                  <a:pt x="1363" y="954"/>
                  <a:pt x="1370" y="948"/>
                  <a:pt x="1370" y="940"/>
                </a:cubicBezTo>
                <a:cubicBezTo>
                  <a:pt x="1370" y="933"/>
                  <a:pt x="1364" y="926"/>
                  <a:pt x="1356" y="926"/>
                </a:cubicBezTo>
                <a:cubicBezTo>
                  <a:pt x="1348" y="926"/>
                  <a:pt x="1342" y="932"/>
                  <a:pt x="1342" y="940"/>
                </a:cubicBezTo>
                <a:cubicBezTo>
                  <a:pt x="1342" y="948"/>
                  <a:pt x="1348" y="954"/>
                  <a:pt x="1356" y="954"/>
                </a:cubicBezTo>
                <a:close/>
                <a:moveTo>
                  <a:pt x="1271" y="645"/>
                </a:moveTo>
                <a:cubicBezTo>
                  <a:pt x="1264" y="645"/>
                  <a:pt x="1257" y="651"/>
                  <a:pt x="1257" y="659"/>
                </a:cubicBezTo>
                <a:cubicBezTo>
                  <a:pt x="1257" y="666"/>
                  <a:pt x="1264" y="673"/>
                  <a:pt x="1271" y="673"/>
                </a:cubicBezTo>
                <a:cubicBezTo>
                  <a:pt x="1279" y="673"/>
                  <a:pt x="1285" y="666"/>
                  <a:pt x="1285" y="659"/>
                </a:cubicBezTo>
                <a:cubicBezTo>
                  <a:pt x="1286" y="651"/>
                  <a:pt x="1279" y="645"/>
                  <a:pt x="1271" y="645"/>
                </a:cubicBezTo>
                <a:close/>
                <a:moveTo>
                  <a:pt x="1025" y="501"/>
                </a:moveTo>
                <a:cubicBezTo>
                  <a:pt x="1025" y="509"/>
                  <a:pt x="1031" y="515"/>
                  <a:pt x="1039" y="515"/>
                </a:cubicBezTo>
                <a:cubicBezTo>
                  <a:pt x="1047" y="515"/>
                  <a:pt x="1053" y="508"/>
                  <a:pt x="1053" y="500"/>
                </a:cubicBezTo>
                <a:cubicBezTo>
                  <a:pt x="1052" y="493"/>
                  <a:pt x="1046" y="487"/>
                  <a:pt x="1038" y="487"/>
                </a:cubicBezTo>
                <a:cubicBezTo>
                  <a:pt x="1030" y="487"/>
                  <a:pt x="1024" y="493"/>
                  <a:pt x="1025" y="501"/>
                </a:cubicBezTo>
                <a:close/>
                <a:moveTo>
                  <a:pt x="1282" y="1167"/>
                </a:moveTo>
                <a:cubicBezTo>
                  <a:pt x="1290" y="1167"/>
                  <a:pt x="1296" y="1161"/>
                  <a:pt x="1296" y="1153"/>
                </a:cubicBezTo>
                <a:cubicBezTo>
                  <a:pt x="1297" y="1145"/>
                  <a:pt x="1290" y="1139"/>
                  <a:pt x="1283" y="1139"/>
                </a:cubicBezTo>
                <a:cubicBezTo>
                  <a:pt x="1275" y="1139"/>
                  <a:pt x="1268" y="1145"/>
                  <a:pt x="1268" y="1153"/>
                </a:cubicBezTo>
                <a:cubicBezTo>
                  <a:pt x="1268" y="1160"/>
                  <a:pt x="1275" y="1167"/>
                  <a:pt x="1282" y="1167"/>
                </a:cubicBezTo>
                <a:close/>
                <a:moveTo>
                  <a:pt x="791" y="493"/>
                </a:moveTo>
                <a:cubicBezTo>
                  <a:pt x="784" y="493"/>
                  <a:pt x="777" y="499"/>
                  <a:pt x="777" y="507"/>
                </a:cubicBezTo>
                <a:cubicBezTo>
                  <a:pt x="777" y="514"/>
                  <a:pt x="783" y="521"/>
                  <a:pt x="791" y="521"/>
                </a:cubicBezTo>
                <a:cubicBezTo>
                  <a:pt x="799" y="521"/>
                  <a:pt x="805" y="515"/>
                  <a:pt x="805" y="507"/>
                </a:cubicBezTo>
                <a:cubicBezTo>
                  <a:pt x="805" y="499"/>
                  <a:pt x="799" y="493"/>
                  <a:pt x="791" y="493"/>
                </a:cubicBezTo>
                <a:close/>
                <a:moveTo>
                  <a:pt x="876" y="473"/>
                </a:moveTo>
                <a:cubicBezTo>
                  <a:pt x="868" y="473"/>
                  <a:pt x="862" y="479"/>
                  <a:pt x="862" y="487"/>
                </a:cubicBezTo>
                <a:cubicBezTo>
                  <a:pt x="862" y="495"/>
                  <a:pt x="868" y="501"/>
                  <a:pt x="876" y="501"/>
                </a:cubicBezTo>
                <a:cubicBezTo>
                  <a:pt x="883" y="501"/>
                  <a:pt x="890" y="495"/>
                  <a:pt x="890" y="487"/>
                </a:cubicBezTo>
                <a:cubicBezTo>
                  <a:pt x="890" y="479"/>
                  <a:pt x="883" y="473"/>
                  <a:pt x="876" y="473"/>
                </a:cubicBezTo>
                <a:close/>
                <a:moveTo>
                  <a:pt x="670" y="1278"/>
                </a:moveTo>
                <a:cubicBezTo>
                  <a:pt x="678" y="1278"/>
                  <a:pt x="684" y="1271"/>
                  <a:pt x="684" y="1264"/>
                </a:cubicBezTo>
                <a:cubicBezTo>
                  <a:pt x="684" y="1256"/>
                  <a:pt x="678" y="1250"/>
                  <a:pt x="670" y="1250"/>
                </a:cubicBezTo>
                <a:cubicBezTo>
                  <a:pt x="662" y="1250"/>
                  <a:pt x="656" y="1256"/>
                  <a:pt x="656" y="1263"/>
                </a:cubicBezTo>
                <a:cubicBezTo>
                  <a:pt x="656" y="1271"/>
                  <a:pt x="662" y="1277"/>
                  <a:pt x="670" y="1278"/>
                </a:cubicBezTo>
                <a:close/>
                <a:moveTo>
                  <a:pt x="1118" y="522"/>
                </a:moveTo>
                <a:cubicBezTo>
                  <a:pt x="1110" y="522"/>
                  <a:pt x="1104" y="529"/>
                  <a:pt x="1104" y="536"/>
                </a:cubicBezTo>
                <a:cubicBezTo>
                  <a:pt x="1104" y="544"/>
                  <a:pt x="1110" y="550"/>
                  <a:pt x="1118" y="550"/>
                </a:cubicBezTo>
                <a:cubicBezTo>
                  <a:pt x="1126" y="550"/>
                  <a:pt x="1132" y="544"/>
                  <a:pt x="1132" y="536"/>
                </a:cubicBezTo>
                <a:cubicBezTo>
                  <a:pt x="1132" y="528"/>
                  <a:pt x="1125" y="522"/>
                  <a:pt x="1118" y="522"/>
                </a:cubicBezTo>
                <a:close/>
                <a:moveTo>
                  <a:pt x="1105" y="1316"/>
                </a:moveTo>
                <a:cubicBezTo>
                  <a:pt x="1113" y="1316"/>
                  <a:pt x="1119" y="1309"/>
                  <a:pt x="1119" y="1302"/>
                </a:cubicBezTo>
                <a:cubicBezTo>
                  <a:pt x="1119" y="1294"/>
                  <a:pt x="1112" y="1288"/>
                  <a:pt x="1104" y="1288"/>
                </a:cubicBezTo>
                <a:cubicBezTo>
                  <a:pt x="1097" y="1288"/>
                  <a:pt x="1091" y="1295"/>
                  <a:pt x="1091" y="1303"/>
                </a:cubicBezTo>
                <a:cubicBezTo>
                  <a:pt x="1092" y="1310"/>
                  <a:pt x="1098" y="1316"/>
                  <a:pt x="1105" y="1316"/>
                </a:cubicBezTo>
                <a:close/>
                <a:moveTo>
                  <a:pt x="1317" y="1087"/>
                </a:moveTo>
                <a:cubicBezTo>
                  <a:pt x="1325" y="1087"/>
                  <a:pt x="1331" y="1081"/>
                  <a:pt x="1331" y="1073"/>
                </a:cubicBezTo>
                <a:cubicBezTo>
                  <a:pt x="1331" y="1065"/>
                  <a:pt x="1325" y="1059"/>
                  <a:pt x="1317" y="1059"/>
                </a:cubicBezTo>
                <a:cubicBezTo>
                  <a:pt x="1309" y="1060"/>
                  <a:pt x="1303" y="1066"/>
                  <a:pt x="1303" y="1074"/>
                </a:cubicBezTo>
                <a:cubicBezTo>
                  <a:pt x="1304" y="1081"/>
                  <a:pt x="1310" y="1087"/>
                  <a:pt x="1317" y="1087"/>
                </a:cubicBezTo>
                <a:close/>
                <a:moveTo>
                  <a:pt x="952" y="1342"/>
                </a:moveTo>
                <a:cubicBezTo>
                  <a:pt x="952" y="1334"/>
                  <a:pt x="945" y="1328"/>
                  <a:pt x="937" y="1328"/>
                </a:cubicBezTo>
                <a:cubicBezTo>
                  <a:pt x="930" y="1328"/>
                  <a:pt x="924" y="1334"/>
                  <a:pt x="924" y="1342"/>
                </a:cubicBezTo>
                <a:cubicBezTo>
                  <a:pt x="924" y="1350"/>
                  <a:pt x="930" y="1356"/>
                  <a:pt x="938" y="1356"/>
                </a:cubicBezTo>
                <a:cubicBezTo>
                  <a:pt x="946" y="1356"/>
                  <a:pt x="952" y="1349"/>
                  <a:pt x="952" y="1342"/>
                </a:cubicBezTo>
                <a:close/>
                <a:moveTo>
                  <a:pt x="843" y="1333"/>
                </a:moveTo>
                <a:cubicBezTo>
                  <a:pt x="843" y="1325"/>
                  <a:pt x="836" y="1318"/>
                  <a:pt x="828" y="1319"/>
                </a:cubicBezTo>
                <a:cubicBezTo>
                  <a:pt x="821" y="1319"/>
                  <a:pt x="815" y="1325"/>
                  <a:pt x="815" y="1333"/>
                </a:cubicBezTo>
                <a:cubicBezTo>
                  <a:pt x="815" y="1341"/>
                  <a:pt x="821" y="1347"/>
                  <a:pt x="829" y="1347"/>
                </a:cubicBezTo>
                <a:cubicBezTo>
                  <a:pt x="837" y="1347"/>
                  <a:pt x="843" y="1340"/>
                  <a:pt x="843" y="1333"/>
                </a:cubicBezTo>
                <a:close/>
                <a:moveTo>
                  <a:pt x="501" y="1017"/>
                </a:moveTo>
                <a:cubicBezTo>
                  <a:pt x="509" y="1017"/>
                  <a:pt x="515" y="1010"/>
                  <a:pt x="515" y="1002"/>
                </a:cubicBezTo>
                <a:cubicBezTo>
                  <a:pt x="515" y="995"/>
                  <a:pt x="509" y="988"/>
                  <a:pt x="501" y="989"/>
                </a:cubicBezTo>
                <a:cubicBezTo>
                  <a:pt x="493" y="989"/>
                  <a:pt x="488" y="995"/>
                  <a:pt x="487" y="1002"/>
                </a:cubicBezTo>
                <a:cubicBezTo>
                  <a:pt x="487" y="1010"/>
                  <a:pt x="493" y="1016"/>
                  <a:pt x="501" y="1017"/>
                </a:cubicBezTo>
                <a:close/>
                <a:moveTo>
                  <a:pt x="555" y="720"/>
                </a:moveTo>
                <a:cubicBezTo>
                  <a:pt x="563" y="720"/>
                  <a:pt x="569" y="713"/>
                  <a:pt x="569" y="705"/>
                </a:cubicBezTo>
                <a:cubicBezTo>
                  <a:pt x="569" y="697"/>
                  <a:pt x="562" y="692"/>
                  <a:pt x="554" y="692"/>
                </a:cubicBezTo>
                <a:cubicBezTo>
                  <a:pt x="547" y="692"/>
                  <a:pt x="541" y="698"/>
                  <a:pt x="541" y="706"/>
                </a:cubicBezTo>
                <a:cubicBezTo>
                  <a:pt x="541" y="713"/>
                  <a:pt x="547" y="720"/>
                  <a:pt x="555" y="720"/>
                </a:cubicBezTo>
                <a:close/>
                <a:moveTo>
                  <a:pt x="546" y="1130"/>
                </a:moveTo>
                <a:cubicBezTo>
                  <a:pt x="554" y="1130"/>
                  <a:pt x="560" y="1124"/>
                  <a:pt x="560" y="1116"/>
                </a:cubicBezTo>
                <a:cubicBezTo>
                  <a:pt x="560" y="1108"/>
                  <a:pt x="554" y="1102"/>
                  <a:pt x="546" y="1102"/>
                </a:cubicBezTo>
                <a:cubicBezTo>
                  <a:pt x="539" y="1102"/>
                  <a:pt x="532" y="1109"/>
                  <a:pt x="532" y="1116"/>
                </a:cubicBezTo>
                <a:cubicBezTo>
                  <a:pt x="533" y="1124"/>
                  <a:pt x="539" y="1130"/>
                  <a:pt x="546" y="1130"/>
                </a:cubicBezTo>
                <a:close/>
                <a:moveTo>
                  <a:pt x="897" y="1338"/>
                </a:moveTo>
                <a:cubicBezTo>
                  <a:pt x="898" y="1330"/>
                  <a:pt x="892" y="1323"/>
                  <a:pt x="884" y="1323"/>
                </a:cubicBezTo>
                <a:cubicBezTo>
                  <a:pt x="876" y="1323"/>
                  <a:pt x="870" y="1329"/>
                  <a:pt x="869" y="1337"/>
                </a:cubicBezTo>
                <a:cubicBezTo>
                  <a:pt x="869" y="1345"/>
                  <a:pt x="876" y="1351"/>
                  <a:pt x="883" y="1351"/>
                </a:cubicBezTo>
                <a:cubicBezTo>
                  <a:pt x="891" y="1351"/>
                  <a:pt x="897" y="1345"/>
                  <a:pt x="897" y="1338"/>
                </a:cubicBezTo>
                <a:close/>
                <a:moveTo>
                  <a:pt x="1267" y="1178"/>
                </a:moveTo>
                <a:cubicBezTo>
                  <a:pt x="1268" y="1170"/>
                  <a:pt x="1261" y="1164"/>
                  <a:pt x="1254" y="1163"/>
                </a:cubicBezTo>
                <a:cubicBezTo>
                  <a:pt x="1246" y="1163"/>
                  <a:pt x="1240" y="1169"/>
                  <a:pt x="1240" y="1177"/>
                </a:cubicBezTo>
                <a:cubicBezTo>
                  <a:pt x="1239" y="1184"/>
                  <a:pt x="1245" y="1191"/>
                  <a:pt x="1253" y="1191"/>
                </a:cubicBezTo>
                <a:cubicBezTo>
                  <a:pt x="1261" y="1192"/>
                  <a:pt x="1267" y="1186"/>
                  <a:pt x="1267" y="1178"/>
                </a:cubicBezTo>
                <a:close/>
                <a:moveTo>
                  <a:pt x="970" y="497"/>
                </a:moveTo>
                <a:cubicBezTo>
                  <a:pt x="970" y="505"/>
                  <a:pt x="976" y="510"/>
                  <a:pt x="984" y="510"/>
                </a:cubicBezTo>
                <a:cubicBezTo>
                  <a:pt x="992" y="510"/>
                  <a:pt x="998" y="504"/>
                  <a:pt x="998" y="496"/>
                </a:cubicBezTo>
                <a:cubicBezTo>
                  <a:pt x="998" y="489"/>
                  <a:pt x="991" y="482"/>
                  <a:pt x="984" y="483"/>
                </a:cubicBezTo>
                <a:cubicBezTo>
                  <a:pt x="976" y="483"/>
                  <a:pt x="970" y="489"/>
                  <a:pt x="970" y="497"/>
                </a:cubicBezTo>
                <a:close/>
                <a:moveTo>
                  <a:pt x="929" y="478"/>
                </a:moveTo>
                <a:cubicBezTo>
                  <a:pt x="922" y="478"/>
                  <a:pt x="916" y="484"/>
                  <a:pt x="916" y="491"/>
                </a:cubicBezTo>
                <a:cubicBezTo>
                  <a:pt x="915" y="499"/>
                  <a:pt x="921" y="505"/>
                  <a:pt x="929" y="505"/>
                </a:cubicBezTo>
                <a:cubicBezTo>
                  <a:pt x="937" y="505"/>
                  <a:pt x="943" y="499"/>
                  <a:pt x="943" y="491"/>
                </a:cubicBezTo>
                <a:cubicBezTo>
                  <a:pt x="943" y="484"/>
                  <a:pt x="937" y="477"/>
                  <a:pt x="929" y="478"/>
                </a:cubicBezTo>
                <a:close/>
                <a:moveTo>
                  <a:pt x="521" y="771"/>
                </a:moveTo>
                <a:cubicBezTo>
                  <a:pt x="513" y="771"/>
                  <a:pt x="507" y="778"/>
                  <a:pt x="507" y="785"/>
                </a:cubicBezTo>
                <a:cubicBezTo>
                  <a:pt x="507" y="793"/>
                  <a:pt x="514" y="799"/>
                  <a:pt x="522" y="799"/>
                </a:cubicBezTo>
                <a:cubicBezTo>
                  <a:pt x="529" y="798"/>
                  <a:pt x="535" y="792"/>
                  <a:pt x="535" y="785"/>
                </a:cubicBezTo>
                <a:cubicBezTo>
                  <a:pt x="534" y="777"/>
                  <a:pt x="528" y="771"/>
                  <a:pt x="521" y="771"/>
                </a:cubicBezTo>
                <a:close/>
                <a:moveTo>
                  <a:pt x="645" y="1220"/>
                </a:moveTo>
                <a:cubicBezTo>
                  <a:pt x="638" y="1220"/>
                  <a:pt x="631" y="1227"/>
                  <a:pt x="631" y="1234"/>
                </a:cubicBezTo>
                <a:cubicBezTo>
                  <a:pt x="632" y="1242"/>
                  <a:pt x="638" y="1247"/>
                  <a:pt x="645" y="1247"/>
                </a:cubicBezTo>
                <a:cubicBezTo>
                  <a:pt x="653" y="1247"/>
                  <a:pt x="659" y="1242"/>
                  <a:pt x="659" y="1234"/>
                </a:cubicBezTo>
                <a:cubicBezTo>
                  <a:pt x="659" y="1226"/>
                  <a:pt x="653" y="1220"/>
                  <a:pt x="645" y="1220"/>
                </a:cubicBezTo>
                <a:close/>
                <a:moveTo>
                  <a:pt x="1336" y="842"/>
                </a:moveTo>
                <a:cubicBezTo>
                  <a:pt x="1328" y="842"/>
                  <a:pt x="1322" y="848"/>
                  <a:pt x="1322" y="855"/>
                </a:cubicBezTo>
                <a:cubicBezTo>
                  <a:pt x="1322" y="863"/>
                  <a:pt x="1329" y="870"/>
                  <a:pt x="1336" y="870"/>
                </a:cubicBezTo>
                <a:cubicBezTo>
                  <a:pt x="1344" y="870"/>
                  <a:pt x="1350" y="863"/>
                  <a:pt x="1350" y="855"/>
                </a:cubicBezTo>
                <a:cubicBezTo>
                  <a:pt x="1350" y="848"/>
                  <a:pt x="1344" y="842"/>
                  <a:pt x="1336" y="842"/>
                </a:cubicBezTo>
                <a:close/>
                <a:moveTo>
                  <a:pt x="571" y="1159"/>
                </a:moveTo>
                <a:cubicBezTo>
                  <a:pt x="579" y="1159"/>
                  <a:pt x="585" y="1153"/>
                  <a:pt x="585" y="1145"/>
                </a:cubicBezTo>
                <a:cubicBezTo>
                  <a:pt x="585" y="1138"/>
                  <a:pt x="579" y="1131"/>
                  <a:pt x="571" y="1131"/>
                </a:cubicBezTo>
                <a:cubicBezTo>
                  <a:pt x="563" y="1131"/>
                  <a:pt x="557" y="1137"/>
                  <a:pt x="557" y="1145"/>
                </a:cubicBezTo>
                <a:cubicBezTo>
                  <a:pt x="558" y="1153"/>
                  <a:pt x="564" y="1159"/>
                  <a:pt x="571" y="1159"/>
                </a:cubicBezTo>
                <a:close/>
                <a:moveTo>
                  <a:pt x="1136" y="1264"/>
                </a:moveTo>
                <a:cubicBezTo>
                  <a:pt x="1128" y="1263"/>
                  <a:pt x="1122" y="1268"/>
                  <a:pt x="1121" y="1276"/>
                </a:cubicBezTo>
                <a:cubicBezTo>
                  <a:pt x="1120" y="1284"/>
                  <a:pt x="1127" y="1291"/>
                  <a:pt x="1134" y="1291"/>
                </a:cubicBezTo>
                <a:cubicBezTo>
                  <a:pt x="1142" y="1291"/>
                  <a:pt x="1148" y="1286"/>
                  <a:pt x="1149" y="1278"/>
                </a:cubicBezTo>
                <a:cubicBezTo>
                  <a:pt x="1149" y="1271"/>
                  <a:pt x="1144" y="1264"/>
                  <a:pt x="1136" y="1264"/>
                </a:cubicBezTo>
                <a:close/>
                <a:moveTo>
                  <a:pt x="1035" y="1322"/>
                </a:moveTo>
                <a:cubicBezTo>
                  <a:pt x="1035" y="1314"/>
                  <a:pt x="1029" y="1308"/>
                  <a:pt x="1022" y="1308"/>
                </a:cubicBezTo>
                <a:cubicBezTo>
                  <a:pt x="1014" y="1308"/>
                  <a:pt x="1008" y="1313"/>
                  <a:pt x="1008" y="1321"/>
                </a:cubicBezTo>
                <a:cubicBezTo>
                  <a:pt x="1007" y="1329"/>
                  <a:pt x="1013" y="1335"/>
                  <a:pt x="1021" y="1336"/>
                </a:cubicBezTo>
                <a:cubicBezTo>
                  <a:pt x="1029" y="1336"/>
                  <a:pt x="1035" y="1329"/>
                  <a:pt x="1035" y="1322"/>
                </a:cubicBezTo>
                <a:close/>
                <a:moveTo>
                  <a:pt x="1316" y="758"/>
                </a:moveTo>
                <a:cubicBezTo>
                  <a:pt x="1308" y="759"/>
                  <a:pt x="1302" y="764"/>
                  <a:pt x="1302" y="772"/>
                </a:cubicBezTo>
                <a:cubicBezTo>
                  <a:pt x="1302" y="780"/>
                  <a:pt x="1308" y="786"/>
                  <a:pt x="1316" y="786"/>
                </a:cubicBezTo>
                <a:cubicBezTo>
                  <a:pt x="1324" y="786"/>
                  <a:pt x="1330" y="780"/>
                  <a:pt x="1329" y="772"/>
                </a:cubicBezTo>
                <a:cubicBezTo>
                  <a:pt x="1329" y="764"/>
                  <a:pt x="1323" y="758"/>
                  <a:pt x="1316" y="758"/>
                </a:cubicBezTo>
                <a:close/>
                <a:moveTo>
                  <a:pt x="749" y="1284"/>
                </a:moveTo>
                <a:cubicBezTo>
                  <a:pt x="742" y="1284"/>
                  <a:pt x="736" y="1290"/>
                  <a:pt x="736" y="1298"/>
                </a:cubicBezTo>
                <a:cubicBezTo>
                  <a:pt x="735" y="1305"/>
                  <a:pt x="742" y="1312"/>
                  <a:pt x="750" y="1312"/>
                </a:cubicBezTo>
                <a:cubicBezTo>
                  <a:pt x="757" y="1311"/>
                  <a:pt x="763" y="1305"/>
                  <a:pt x="763" y="1297"/>
                </a:cubicBezTo>
                <a:cubicBezTo>
                  <a:pt x="763" y="1289"/>
                  <a:pt x="757" y="1284"/>
                  <a:pt x="749" y="1284"/>
                </a:cubicBezTo>
                <a:close/>
                <a:moveTo>
                  <a:pt x="502" y="838"/>
                </a:moveTo>
                <a:cubicBezTo>
                  <a:pt x="502" y="846"/>
                  <a:pt x="508" y="853"/>
                  <a:pt x="516" y="853"/>
                </a:cubicBezTo>
                <a:cubicBezTo>
                  <a:pt x="523" y="853"/>
                  <a:pt x="529" y="847"/>
                  <a:pt x="529" y="839"/>
                </a:cubicBezTo>
                <a:cubicBezTo>
                  <a:pt x="529" y="831"/>
                  <a:pt x="524" y="826"/>
                  <a:pt x="517" y="825"/>
                </a:cubicBezTo>
                <a:cubicBezTo>
                  <a:pt x="509" y="825"/>
                  <a:pt x="502" y="831"/>
                  <a:pt x="502" y="838"/>
                </a:cubicBezTo>
                <a:close/>
                <a:moveTo>
                  <a:pt x="493" y="947"/>
                </a:moveTo>
                <a:cubicBezTo>
                  <a:pt x="493" y="955"/>
                  <a:pt x="499" y="962"/>
                  <a:pt x="506" y="962"/>
                </a:cubicBezTo>
                <a:cubicBezTo>
                  <a:pt x="514" y="962"/>
                  <a:pt x="520" y="956"/>
                  <a:pt x="520" y="948"/>
                </a:cubicBezTo>
                <a:cubicBezTo>
                  <a:pt x="520" y="941"/>
                  <a:pt x="514" y="934"/>
                  <a:pt x="506" y="934"/>
                </a:cubicBezTo>
                <a:cubicBezTo>
                  <a:pt x="499" y="934"/>
                  <a:pt x="493" y="940"/>
                  <a:pt x="493" y="947"/>
                </a:cubicBezTo>
                <a:close/>
                <a:moveTo>
                  <a:pt x="1332" y="897"/>
                </a:moveTo>
                <a:cubicBezTo>
                  <a:pt x="1324" y="896"/>
                  <a:pt x="1317" y="902"/>
                  <a:pt x="1317" y="910"/>
                </a:cubicBezTo>
                <a:cubicBezTo>
                  <a:pt x="1317" y="917"/>
                  <a:pt x="1323" y="924"/>
                  <a:pt x="1331" y="924"/>
                </a:cubicBezTo>
                <a:cubicBezTo>
                  <a:pt x="1338" y="924"/>
                  <a:pt x="1344" y="918"/>
                  <a:pt x="1345" y="911"/>
                </a:cubicBezTo>
                <a:cubicBezTo>
                  <a:pt x="1345" y="903"/>
                  <a:pt x="1339" y="897"/>
                  <a:pt x="1332" y="897"/>
                </a:cubicBezTo>
                <a:close/>
                <a:moveTo>
                  <a:pt x="1322" y="1006"/>
                </a:moveTo>
                <a:cubicBezTo>
                  <a:pt x="1314" y="1006"/>
                  <a:pt x="1308" y="1011"/>
                  <a:pt x="1308" y="1019"/>
                </a:cubicBezTo>
                <a:cubicBezTo>
                  <a:pt x="1308" y="1027"/>
                  <a:pt x="1313" y="1033"/>
                  <a:pt x="1321" y="1033"/>
                </a:cubicBezTo>
                <a:cubicBezTo>
                  <a:pt x="1328" y="1034"/>
                  <a:pt x="1335" y="1028"/>
                  <a:pt x="1335" y="1020"/>
                </a:cubicBezTo>
                <a:cubicBezTo>
                  <a:pt x="1336" y="1013"/>
                  <a:pt x="1330" y="1006"/>
                  <a:pt x="1322" y="1006"/>
                </a:cubicBezTo>
                <a:close/>
                <a:moveTo>
                  <a:pt x="1301" y="1098"/>
                </a:moveTo>
                <a:cubicBezTo>
                  <a:pt x="1301" y="1091"/>
                  <a:pt x="1296" y="1085"/>
                  <a:pt x="1288" y="1085"/>
                </a:cubicBezTo>
                <a:cubicBezTo>
                  <a:pt x="1280" y="1084"/>
                  <a:pt x="1274" y="1090"/>
                  <a:pt x="1274" y="1098"/>
                </a:cubicBezTo>
                <a:cubicBezTo>
                  <a:pt x="1274" y="1105"/>
                  <a:pt x="1280" y="1112"/>
                  <a:pt x="1287" y="1112"/>
                </a:cubicBezTo>
                <a:cubicBezTo>
                  <a:pt x="1294" y="1112"/>
                  <a:pt x="1301" y="1106"/>
                  <a:pt x="1301" y="1098"/>
                </a:cubicBezTo>
                <a:close/>
                <a:moveTo>
                  <a:pt x="1291" y="728"/>
                </a:moveTo>
                <a:cubicBezTo>
                  <a:pt x="1283" y="728"/>
                  <a:pt x="1277" y="735"/>
                  <a:pt x="1277" y="743"/>
                </a:cubicBezTo>
                <a:cubicBezTo>
                  <a:pt x="1277" y="750"/>
                  <a:pt x="1284" y="756"/>
                  <a:pt x="1292" y="756"/>
                </a:cubicBezTo>
                <a:cubicBezTo>
                  <a:pt x="1299" y="756"/>
                  <a:pt x="1305" y="749"/>
                  <a:pt x="1305" y="742"/>
                </a:cubicBezTo>
                <a:cubicBezTo>
                  <a:pt x="1305" y="735"/>
                  <a:pt x="1298" y="729"/>
                  <a:pt x="1291" y="728"/>
                </a:cubicBezTo>
                <a:close/>
                <a:moveTo>
                  <a:pt x="1223" y="1216"/>
                </a:moveTo>
                <a:cubicBezTo>
                  <a:pt x="1230" y="1217"/>
                  <a:pt x="1237" y="1210"/>
                  <a:pt x="1237" y="1203"/>
                </a:cubicBezTo>
                <a:cubicBezTo>
                  <a:pt x="1237" y="1195"/>
                  <a:pt x="1232" y="1189"/>
                  <a:pt x="1224" y="1189"/>
                </a:cubicBezTo>
                <a:cubicBezTo>
                  <a:pt x="1216" y="1188"/>
                  <a:pt x="1210" y="1194"/>
                  <a:pt x="1210" y="1202"/>
                </a:cubicBezTo>
                <a:cubicBezTo>
                  <a:pt x="1209" y="1209"/>
                  <a:pt x="1215" y="1216"/>
                  <a:pt x="1223" y="1216"/>
                </a:cubicBezTo>
                <a:close/>
                <a:moveTo>
                  <a:pt x="620" y="1218"/>
                </a:moveTo>
                <a:cubicBezTo>
                  <a:pt x="628" y="1219"/>
                  <a:pt x="634" y="1212"/>
                  <a:pt x="634" y="1205"/>
                </a:cubicBezTo>
                <a:cubicBezTo>
                  <a:pt x="635" y="1197"/>
                  <a:pt x="628" y="1191"/>
                  <a:pt x="621" y="1191"/>
                </a:cubicBezTo>
                <a:cubicBezTo>
                  <a:pt x="613" y="1191"/>
                  <a:pt x="607" y="1197"/>
                  <a:pt x="607" y="1205"/>
                </a:cubicBezTo>
                <a:cubicBezTo>
                  <a:pt x="607" y="1212"/>
                  <a:pt x="613" y="1218"/>
                  <a:pt x="620" y="1218"/>
                </a:cubicBezTo>
                <a:close/>
                <a:moveTo>
                  <a:pt x="846" y="526"/>
                </a:moveTo>
                <a:cubicBezTo>
                  <a:pt x="853" y="526"/>
                  <a:pt x="859" y="520"/>
                  <a:pt x="860" y="512"/>
                </a:cubicBezTo>
                <a:cubicBezTo>
                  <a:pt x="860" y="505"/>
                  <a:pt x="853" y="498"/>
                  <a:pt x="846" y="498"/>
                </a:cubicBezTo>
                <a:cubicBezTo>
                  <a:pt x="839" y="498"/>
                  <a:pt x="832" y="504"/>
                  <a:pt x="832" y="511"/>
                </a:cubicBezTo>
                <a:cubicBezTo>
                  <a:pt x="832" y="519"/>
                  <a:pt x="838" y="525"/>
                  <a:pt x="846" y="526"/>
                </a:cubicBezTo>
                <a:close/>
                <a:moveTo>
                  <a:pt x="1142" y="578"/>
                </a:moveTo>
                <a:cubicBezTo>
                  <a:pt x="1150" y="579"/>
                  <a:pt x="1156" y="572"/>
                  <a:pt x="1156" y="565"/>
                </a:cubicBezTo>
                <a:cubicBezTo>
                  <a:pt x="1156" y="557"/>
                  <a:pt x="1150" y="551"/>
                  <a:pt x="1143" y="551"/>
                </a:cubicBezTo>
                <a:cubicBezTo>
                  <a:pt x="1135" y="551"/>
                  <a:pt x="1129" y="557"/>
                  <a:pt x="1129" y="565"/>
                </a:cubicBezTo>
                <a:cubicBezTo>
                  <a:pt x="1129" y="573"/>
                  <a:pt x="1135" y="578"/>
                  <a:pt x="1142" y="578"/>
                </a:cubicBezTo>
                <a:close/>
                <a:moveTo>
                  <a:pt x="1326" y="979"/>
                </a:moveTo>
                <a:cubicBezTo>
                  <a:pt x="1334" y="979"/>
                  <a:pt x="1340" y="973"/>
                  <a:pt x="1341" y="965"/>
                </a:cubicBezTo>
                <a:cubicBezTo>
                  <a:pt x="1341" y="958"/>
                  <a:pt x="1335" y="952"/>
                  <a:pt x="1327" y="951"/>
                </a:cubicBezTo>
                <a:cubicBezTo>
                  <a:pt x="1319" y="951"/>
                  <a:pt x="1313" y="957"/>
                  <a:pt x="1313" y="965"/>
                </a:cubicBezTo>
                <a:cubicBezTo>
                  <a:pt x="1313" y="972"/>
                  <a:pt x="1319" y="978"/>
                  <a:pt x="1326" y="979"/>
                </a:cubicBezTo>
                <a:close/>
                <a:moveTo>
                  <a:pt x="1195" y="1213"/>
                </a:moveTo>
                <a:cubicBezTo>
                  <a:pt x="1187" y="1213"/>
                  <a:pt x="1180" y="1219"/>
                  <a:pt x="1180" y="1226"/>
                </a:cubicBezTo>
                <a:cubicBezTo>
                  <a:pt x="1180" y="1234"/>
                  <a:pt x="1185" y="1240"/>
                  <a:pt x="1193" y="1241"/>
                </a:cubicBezTo>
                <a:cubicBezTo>
                  <a:pt x="1201" y="1241"/>
                  <a:pt x="1207" y="1235"/>
                  <a:pt x="1208" y="1227"/>
                </a:cubicBezTo>
                <a:cubicBezTo>
                  <a:pt x="1208" y="1220"/>
                  <a:pt x="1202" y="1214"/>
                  <a:pt x="1195" y="1213"/>
                </a:cubicBezTo>
                <a:close/>
                <a:moveTo>
                  <a:pt x="762" y="518"/>
                </a:moveTo>
                <a:cubicBezTo>
                  <a:pt x="755" y="518"/>
                  <a:pt x="749" y="524"/>
                  <a:pt x="749" y="531"/>
                </a:cubicBezTo>
                <a:cubicBezTo>
                  <a:pt x="748" y="539"/>
                  <a:pt x="754" y="545"/>
                  <a:pt x="762" y="545"/>
                </a:cubicBezTo>
                <a:cubicBezTo>
                  <a:pt x="769" y="545"/>
                  <a:pt x="776" y="539"/>
                  <a:pt x="776" y="532"/>
                </a:cubicBezTo>
                <a:cubicBezTo>
                  <a:pt x="776" y="524"/>
                  <a:pt x="770" y="518"/>
                  <a:pt x="762" y="518"/>
                </a:cubicBezTo>
                <a:close/>
                <a:moveTo>
                  <a:pt x="526" y="1045"/>
                </a:moveTo>
                <a:cubicBezTo>
                  <a:pt x="534" y="1045"/>
                  <a:pt x="540" y="1039"/>
                  <a:pt x="540" y="1031"/>
                </a:cubicBezTo>
                <a:cubicBezTo>
                  <a:pt x="539" y="1024"/>
                  <a:pt x="534" y="1018"/>
                  <a:pt x="526" y="1018"/>
                </a:cubicBezTo>
                <a:cubicBezTo>
                  <a:pt x="518" y="1018"/>
                  <a:pt x="512" y="1024"/>
                  <a:pt x="512" y="1032"/>
                </a:cubicBezTo>
                <a:cubicBezTo>
                  <a:pt x="512" y="1039"/>
                  <a:pt x="519" y="1045"/>
                  <a:pt x="526" y="1045"/>
                </a:cubicBezTo>
                <a:close/>
                <a:moveTo>
                  <a:pt x="524" y="893"/>
                </a:moveTo>
                <a:cubicBezTo>
                  <a:pt x="524" y="885"/>
                  <a:pt x="518" y="880"/>
                  <a:pt x="510" y="880"/>
                </a:cubicBezTo>
                <a:cubicBezTo>
                  <a:pt x="503" y="880"/>
                  <a:pt x="497" y="886"/>
                  <a:pt x="497" y="893"/>
                </a:cubicBezTo>
                <a:cubicBezTo>
                  <a:pt x="497" y="901"/>
                  <a:pt x="504" y="907"/>
                  <a:pt x="511" y="907"/>
                </a:cubicBezTo>
                <a:cubicBezTo>
                  <a:pt x="519" y="907"/>
                  <a:pt x="525" y="900"/>
                  <a:pt x="524" y="893"/>
                </a:cubicBezTo>
                <a:close/>
                <a:moveTo>
                  <a:pt x="585" y="667"/>
                </a:moveTo>
                <a:cubicBezTo>
                  <a:pt x="578" y="667"/>
                  <a:pt x="571" y="673"/>
                  <a:pt x="571" y="681"/>
                </a:cubicBezTo>
                <a:cubicBezTo>
                  <a:pt x="571" y="688"/>
                  <a:pt x="577" y="694"/>
                  <a:pt x="584" y="694"/>
                </a:cubicBezTo>
                <a:cubicBezTo>
                  <a:pt x="592" y="695"/>
                  <a:pt x="598" y="689"/>
                  <a:pt x="599" y="681"/>
                </a:cubicBezTo>
                <a:cubicBezTo>
                  <a:pt x="599" y="674"/>
                  <a:pt x="593" y="667"/>
                  <a:pt x="585" y="667"/>
                </a:cubicBezTo>
                <a:close/>
                <a:moveTo>
                  <a:pt x="1179" y="1252"/>
                </a:moveTo>
                <a:cubicBezTo>
                  <a:pt x="1178" y="1245"/>
                  <a:pt x="1172" y="1239"/>
                  <a:pt x="1165" y="1239"/>
                </a:cubicBezTo>
                <a:cubicBezTo>
                  <a:pt x="1157" y="1238"/>
                  <a:pt x="1151" y="1245"/>
                  <a:pt x="1151" y="1253"/>
                </a:cubicBezTo>
                <a:cubicBezTo>
                  <a:pt x="1151" y="1261"/>
                  <a:pt x="1157" y="1266"/>
                  <a:pt x="1165" y="1266"/>
                </a:cubicBezTo>
                <a:cubicBezTo>
                  <a:pt x="1173" y="1266"/>
                  <a:pt x="1179" y="1260"/>
                  <a:pt x="1179" y="1252"/>
                </a:cubicBezTo>
                <a:close/>
                <a:moveTo>
                  <a:pt x="1064" y="517"/>
                </a:moveTo>
                <a:cubicBezTo>
                  <a:pt x="1057" y="517"/>
                  <a:pt x="1050" y="523"/>
                  <a:pt x="1049" y="530"/>
                </a:cubicBezTo>
                <a:cubicBezTo>
                  <a:pt x="1049" y="537"/>
                  <a:pt x="1055" y="544"/>
                  <a:pt x="1063" y="544"/>
                </a:cubicBezTo>
                <a:cubicBezTo>
                  <a:pt x="1070" y="544"/>
                  <a:pt x="1076" y="539"/>
                  <a:pt x="1077" y="532"/>
                </a:cubicBezTo>
                <a:cubicBezTo>
                  <a:pt x="1077" y="524"/>
                  <a:pt x="1071" y="517"/>
                  <a:pt x="1064" y="517"/>
                </a:cubicBezTo>
                <a:close/>
                <a:moveTo>
                  <a:pt x="610" y="1175"/>
                </a:moveTo>
                <a:cubicBezTo>
                  <a:pt x="609" y="1167"/>
                  <a:pt x="604" y="1161"/>
                  <a:pt x="596" y="1161"/>
                </a:cubicBezTo>
                <a:cubicBezTo>
                  <a:pt x="588" y="1161"/>
                  <a:pt x="582" y="1167"/>
                  <a:pt x="582" y="1175"/>
                </a:cubicBezTo>
                <a:cubicBezTo>
                  <a:pt x="582" y="1182"/>
                  <a:pt x="588" y="1189"/>
                  <a:pt x="596" y="1189"/>
                </a:cubicBezTo>
                <a:cubicBezTo>
                  <a:pt x="603" y="1189"/>
                  <a:pt x="610" y="1183"/>
                  <a:pt x="610" y="1175"/>
                </a:cubicBezTo>
                <a:close/>
                <a:moveTo>
                  <a:pt x="725" y="1282"/>
                </a:moveTo>
                <a:cubicBezTo>
                  <a:pt x="732" y="1282"/>
                  <a:pt x="738" y="1276"/>
                  <a:pt x="738" y="1269"/>
                </a:cubicBezTo>
                <a:cubicBezTo>
                  <a:pt x="739" y="1262"/>
                  <a:pt x="733" y="1256"/>
                  <a:pt x="725" y="1255"/>
                </a:cubicBezTo>
                <a:cubicBezTo>
                  <a:pt x="717" y="1255"/>
                  <a:pt x="711" y="1261"/>
                  <a:pt x="711" y="1269"/>
                </a:cubicBezTo>
                <a:cubicBezTo>
                  <a:pt x="711" y="1276"/>
                  <a:pt x="717" y="1282"/>
                  <a:pt x="725" y="1282"/>
                </a:cubicBezTo>
                <a:close/>
                <a:moveTo>
                  <a:pt x="967" y="1304"/>
                </a:moveTo>
                <a:cubicBezTo>
                  <a:pt x="959" y="1304"/>
                  <a:pt x="953" y="1310"/>
                  <a:pt x="953" y="1318"/>
                </a:cubicBezTo>
                <a:cubicBezTo>
                  <a:pt x="954" y="1325"/>
                  <a:pt x="960" y="1331"/>
                  <a:pt x="967" y="1331"/>
                </a:cubicBezTo>
                <a:cubicBezTo>
                  <a:pt x="975" y="1331"/>
                  <a:pt x="981" y="1324"/>
                  <a:pt x="981" y="1317"/>
                </a:cubicBezTo>
                <a:cubicBezTo>
                  <a:pt x="980" y="1310"/>
                  <a:pt x="974" y="1304"/>
                  <a:pt x="967" y="1304"/>
                </a:cubicBezTo>
                <a:close/>
                <a:moveTo>
                  <a:pt x="1311" y="813"/>
                </a:moveTo>
                <a:cubicBezTo>
                  <a:pt x="1303" y="813"/>
                  <a:pt x="1298" y="820"/>
                  <a:pt x="1298" y="828"/>
                </a:cubicBezTo>
                <a:cubicBezTo>
                  <a:pt x="1298" y="835"/>
                  <a:pt x="1305" y="841"/>
                  <a:pt x="1312" y="840"/>
                </a:cubicBezTo>
                <a:cubicBezTo>
                  <a:pt x="1319" y="840"/>
                  <a:pt x="1325" y="833"/>
                  <a:pt x="1325" y="826"/>
                </a:cubicBezTo>
                <a:cubicBezTo>
                  <a:pt x="1325" y="819"/>
                  <a:pt x="1319" y="813"/>
                  <a:pt x="1311" y="813"/>
                </a:cubicBezTo>
                <a:close/>
                <a:moveTo>
                  <a:pt x="1167" y="581"/>
                </a:moveTo>
                <a:cubicBezTo>
                  <a:pt x="1160" y="581"/>
                  <a:pt x="1154" y="587"/>
                  <a:pt x="1154" y="594"/>
                </a:cubicBezTo>
                <a:cubicBezTo>
                  <a:pt x="1153" y="602"/>
                  <a:pt x="1160" y="608"/>
                  <a:pt x="1167" y="608"/>
                </a:cubicBezTo>
                <a:cubicBezTo>
                  <a:pt x="1174" y="609"/>
                  <a:pt x="1180" y="603"/>
                  <a:pt x="1181" y="595"/>
                </a:cubicBezTo>
                <a:cubicBezTo>
                  <a:pt x="1181" y="587"/>
                  <a:pt x="1175" y="581"/>
                  <a:pt x="1167" y="581"/>
                </a:cubicBezTo>
                <a:close/>
                <a:moveTo>
                  <a:pt x="1266" y="700"/>
                </a:moveTo>
                <a:cubicBezTo>
                  <a:pt x="1259" y="700"/>
                  <a:pt x="1253" y="706"/>
                  <a:pt x="1253" y="713"/>
                </a:cubicBezTo>
                <a:cubicBezTo>
                  <a:pt x="1253" y="721"/>
                  <a:pt x="1259" y="727"/>
                  <a:pt x="1266" y="727"/>
                </a:cubicBezTo>
                <a:cubicBezTo>
                  <a:pt x="1274" y="727"/>
                  <a:pt x="1280" y="721"/>
                  <a:pt x="1280" y="713"/>
                </a:cubicBezTo>
                <a:cubicBezTo>
                  <a:pt x="1280" y="706"/>
                  <a:pt x="1274" y="700"/>
                  <a:pt x="1266" y="700"/>
                </a:cubicBezTo>
                <a:close/>
                <a:moveTo>
                  <a:pt x="719" y="556"/>
                </a:moveTo>
                <a:cubicBezTo>
                  <a:pt x="719" y="564"/>
                  <a:pt x="725" y="570"/>
                  <a:pt x="732" y="570"/>
                </a:cubicBezTo>
                <a:cubicBezTo>
                  <a:pt x="740" y="570"/>
                  <a:pt x="746" y="564"/>
                  <a:pt x="746" y="557"/>
                </a:cubicBezTo>
                <a:cubicBezTo>
                  <a:pt x="746" y="549"/>
                  <a:pt x="740" y="543"/>
                  <a:pt x="733" y="543"/>
                </a:cubicBezTo>
                <a:cubicBezTo>
                  <a:pt x="725" y="542"/>
                  <a:pt x="719" y="549"/>
                  <a:pt x="719" y="556"/>
                </a:cubicBezTo>
                <a:close/>
                <a:moveTo>
                  <a:pt x="613" y="643"/>
                </a:moveTo>
                <a:cubicBezTo>
                  <a:pt x="606" y="643"/>
                  <a:pt x="600" y="649"/>
                  <a:pt x="600" y="657"/>
                </a:cubicBezTo>
                <a:cubicBezTo>
                  <a:pt x="601" y="664"/>
                  <a:pt x="607" y="670"/>
                  <a:pt x="614" y="670"/>
                </a:cubicBezTo>
                <a:cubicBezTo>
                  <a:pt x="621" y="670"/>
                  <a:pt x="628" y="663"/>
                  <a:pt x="628" y="656"/>
                </a:cubicBezTo>
                <a:cubicBezTo>
                  <a:pt x="627" y="648"/>
                  <a:pt x="621" y="642"/>
                  <a:pt x="613" y="643"/>
                </a:cubicBezTo>
                <a:close/>
                <a:moveTo>
                  <a:pt x="804" y="1317"/>
                </a:moveTo>
                <a:cubicBezTo>
                  <a:pt x="811" y="1316"/>
                  <a:pt x="817" y="1310"/>
                  <a:pt x="817" y="1303"/>
                </a:cubicBezTo>
                <a:cubicBezTo>
                  <a:pt x="817" y="1295"/>
                  <a:pt x="812" y="1290"/>
                  <a:pt x="804" y="1289"/>
                </a:cubicBezTo>
                <a:cubicBezTo>
                  <a:pt x="797" y="1289"/>
                  <a:pt x="791" y="1295"/>
                  <a:pt x="790" y="1302"/>
                </a:cubicBezTo>
                <a:cubicBezTo>
                  <a:pt x="790" y="1310"/>
                  <a:pt x="797" y="1317"/>
                  <a:pt x="804" y="1317"/>
                </a:cubicBezTo>
                <a:close/>
                <a:moveTo>
                  <a:pt x="550" y="746"/>
                </a:moveTo>
                <a:cubicBezTo>
                  <a:pt x="543" y="746"/>
                  <a:pt x="536" y="752"/>
                  <a:pt x="536" y="760"/>
                </a:cubicBezTo>
                <a:cubicBezTo>
                  <a:pt x="536" y="767"/>
                  <a:pt x="543" y="773"/>
                  <a:pt x="550" y="773"/>
                </a:cubicBezTo>
                <a:cubicBezTo>
                  <a:pt x="558" y="773"/>
                  <a:pt x="563" y="767"/>
                  <a:pt x="563" y="759"/>
                </a:cubicBezTo>
                <a:cubicBezTo>
                  <a:pt x="563" y="752"/>
                  <a:pt x="557" y="746"/>
                  <a:pt x="550" y="746"/>
                </a:cubicBezTo>
                <a:close/>
                <a:moveTo>
                  <a:pt x="1052" y="1310"/>
                </a:moveTo>
                <a:cubicBezTo>
                  <a:pt x="1059" y="1310"/>
                  <a:pt x="1065" y="1304"/>
                  <a:pt x="1065" y="1297"/>
                </a:cubicBezTo>
                <a:cubicBezTo>
                  <a:pt x="1065" y="1289"/>
                  <a:pt x="1059" y="1283"/>
                  <a:pt x="1051" y="1283"/>
                </a:cubicBezTo>
                <a:cubicBezTo>
                  <a:pt x="1044" y="1283"/>
                  <a:pt x="1038" y="1289"/>
                  <a:pt x="1038" y="1297"/>
                </a:cubicBezTo>
                <a:cubicBezTo>
                  <a:pt x="1037" y="1304"/>
                  <a:pt x="1044" y="1311"/>
                  <a:pt x="1052" y="1310"/>
                </a:cubicBezTo>
                <a:close/>
                <a:moveTo>
                  <a:pt x="1009" y="512"/>
                </a:moveTo>
                <a:cubicBezTo>
                  <a:pt x="1002" y="512"/>
                  <a:pt x="995" y="518"/>
                  <a:pt x="995" y="525"/>
                </a:cubicBezTo>
                <a:cubicBezTo>
                  <a:pt x="995" y="533"/>
                  <a:pt x="1001" y="539"/>
                  <a:pt x="1008" y="539"/>
                </a:cubicBezTo>
                <a:cubicBezTo>
                  <a:pt x="1016" y="539"/>
                  <a:pt x="1022" y="533"/>
                  <a:pt x="1022" y="526"/>
                </a:cubicBezTo>
                <a:cubicBezTo>
                  <a:pt x="1022" y="518"/>
                  <a:pt x="1016" y="512"/>
                  <a:pt x="1009" y="512"/>
                </a:cubicBezTo>
                <a:close/>
                <a:moveTo>
                  <a:pt x="901" y="503"/>
                </a:moveTo>
                <a:cubicBezTo>
                  <a:pt x="893" y="503"/>
                  <a:pt x="887" y="508"/>
                  <a:pt x="887" y="516"/>
                </a:cubicBezTo>
                <a:cubicBezTo>
                  <a:pt x="887" y="523"/>
                  <a:pt x="893" y="530"/>
                  <a:pt x="900" y="530"/>
                </a:cubicBezTo>
                <a:cubicBezTo>
                  <a:pt x="907" y="530"/>
                  <a:pt x="914" y="524"/>
                  <a:pt x="914" y="516"/>
                </a:cubicBezTo>
                <a:cubicBezTo>
                  <a:pt x="914" y="509"/>
                  <a:pt x="908" y="503"/>
                  <a:pt x="901" y="503"/>
                </a:cubicBezTo>
                <a:close/>
                <a:moveTo>
                  <a:pt x="551" y="1075"/>
                </a:moveTo>
                <a:cubicBezTo>
                  <a:pt x="558" y="1075"/>
                  <a:pt x="564" y="1069"/>
                  <a:pt x="564" y="1061"/>
                </a:cubicBezTo>
                <a:cubicBezTo>
                  <a:pt x="564" y="1054"/>
                  <a:pt x="558" y="1048"/>
                  <a:pt x="551" y="1048"/>
                </a:cubicBezTo>
                <a:cubicBezTo>
                  <a:pt x="543" y="1048"/>
                  <a:pt x="537" y="1054"/>
                  <a:pt x="537" y="1062"/>
                </a:cubicBezTo>
                <a:cubicBezTo>
                  <a:pt x="537" y="1069"/>
                  <a:pt x="543" y="1075"/>
                  <a:pt x="551" y="1075"/>
                </a:cubicBezTo>
                <a:close/>
                <a:moveTo>
                  <a:pt x="1179" y="625"/>
                </a:moveTo>
                <a:cubicBezTo>
                  <a:pt x="1179" y="632"/>
                  <a:pt x="1185" y="638"/>
                  <a:pt x="1192" y="638"/>
                </a:cubicBezTo>
                <a:cubicBezTo>
                  <a:pt x="1200" y="638"/>
                  <a:pt x="1206" y="632"/>
                  <a:pt x="1206" y="624"/>
                </a:cubicBezTo>
                <a:cubicBezTo>
                  <a:pt x="1205" y="617"/>
                  <a:pt x="1199" y="611"/>
                  <a:pt x="1192" y="611"/>
                </a:cubicBezTo>
                <a:cubicBezTo>
                  <a:pt x="1184" y="611"/>
                  <a:pt x="1178" y="617"/>
                  <a:pt x="1179" y="625"/>
                </a:cubicBezTo>
                <a:close/>
                <a:moveTo>
                  <a:pt x="689" y="581"/>
                </a:moveTo>
                <a:cubicBezTo>
                  <a:pt x="689" y="589"/>
                  <a:pt x="696" y="595"/>
                  <a:pt x="703" y="595"/>
                </a:cubicBezTo>
                <a:cubicBezTo>
                  <a:pt x="710" y="594"/>
                  <a:pt x="716" y="588"/>
                  <a:pt x="716" y="581"/>
                </a:cubicBezTo>
                <a:cubicBezTo>
                  <a:pt x="716" y="573"/>
                  <a:pt x="710" y="567"/>
                  <a:pt x="702" y="568"/>
                </a:cubicBezTo>
                <a:cubicBezTo>
                  <a:pt x="695" y="568"/>
                  <a:pt x="689" y="574"/>
                  <a:pt x="689" y="581"/>
                </a:cubicBezTo>
                <a:close/>
                <a:moveTo>
                  <a:pt x="644" y="617"/>
                </a:moveTo>
                <a:cubicBezTo>
                  <a:pt x="636" y="617"/>
                  <a:pt x="630" y="623"/>
                  <a:pt x="630" y="631"/>
                </a:cubicBezTo>
                <a:cubicBezTo>
                  <a:pt x="630" y="638"/>
                  <a:pt x="636" y="644"/>
                  <a:pt x="644" y="644"/>
                </a:cubicBezTo>
                <a:cubicBezTo>
                  <a:pt x="651" y="644"/>
                  <a:pt x="657" y="638"/>
                  <a:pt x="657" y="631"/>
                </a:cubicBezTo>
                <a:cubicBezTo>
                  <a:pt x="657" y="623"/>
                  <a:pt x="651" y="617"/>
                  <a:pt x="644" y="617"/>
                </a:cubicBezTo>
                <a:close/>
                <a:moveTo>
                  <a:pt x="531" y="990"/>
                </a:moveTo>
                <a:cubicBezTo>
                  <a:pt x="539" y="990"/>
                  <a:pt x="545" y="984"/>
                  <a:pt x="544" y="977"/>
                </a:cubicBezTo>
                <a:cubicBezTo>
                  <a:pt x="544" y="969"/>
                  <a:pt x="538" y="963"/>
                  <a:pt x="531" y="964"/>
                </a:cubicBezTo>
                <a:cubicBezTo>
                  <a:pt x="523" y="964"/>
                  <a:pt x="517" y="970"/>
                  <a:pt x="518" y="977"/>
                </a:cubicBezTo>
                <a:cubicBezTo>
                  <a:pt x="518" y="985"/>
                  <a:pt x="524" y="991"/>
                  <a:pt x="531" y="990"/>
                </a:cubicBezTo>
                <a:close/>
                <a:moveTo>
                  <a:pt x="1306" y="1044"/>
                </a:moveTo>
                <a:cubicBezTo>
                  <a:pt x="1306" y="1037"/>
                  <a:pt x="1300" y="1031"/>
                  <a:pt x="1293" y="1031"/>
                </a:cubicBezTo>
                <a:cubicBezTo>
                  <a:pt x="1285" y="1031"/>
                  <a:pt x="1279" y="1037"/>
                  <a:pt x="1279" y="1044"/>
                </a:cubicBezTo>
                <a:cubicBezTo>
                  <a:pt x="1279" y="1052"/>
                  <a:pt x="1285" y="1058"/>
                  <a:pt x="1293" y="1058"/>
                </a:cubicBezTo>
                <a:cubicBezTo>
                  <a:pt x="1300" y="1058"/>
                  <a:pt x="1306" y="1052"/>
                  <a:pt x="1306" y="1044"/>
                </a:cubicBezTo>
                <a:close/>
                <a:moveTo>
                  <a:pt x="1258" y="1137"/>
                </a:moveTo>
                <a:cubicBezTo>
                  <a:pt x="1265" y="1137"/>
                  <a:pt x="1271" y="1131"/>
                  <a:pt x="1271" y="1123"/>
                </a:cubicBezTo>
                <a:cubicBezTo>
                  <a:pt x="1271" y="1116"/>
                  <a:pt x="1265" y="1110"/>
                  <a:pt x="1257" y="1110"/>
                </a:cubicBezTo>
                <a:cubicBezTo>
                  <a:pt x="1250" y="1110"/>
                  <a:pt x="1244" y="1117"/>
                  <a:pt x="1244" y="1124"/>
                </a:cubicBezTo>
                <a:cubicBezTo>
                  <a:pt x="1244" y="1131"/>
                  <a:pt x="1251" y="1137"/>
                  <a:pt x="1258" y="1137"/>
                </a:cubicBezTo>
                <a:close/>
                <a:moveTo>
                  <a:pt x="698" y="1252"/>
                </a:moveTo>
                <a:cubicBezTo>
                  <a:pt x="706" y="1253"/>
                  <a:pt x="712" y="1248"/>
                  <a:pt x="713" y="1240"/>
                </a:cubicBezTo>
                <a:cubicBezTo>
                  <a:pt x="714" y="1233"/>
                  <a:pt x="709" y="1226"/>
                  <a:pt x="701" y="1225"/>
                </a:cubicBezTo>
                <a:cubicBezTo>
                  <a:pt x="694" y="1225"/>
                  <a:pt x="687" y="1231"/>
                  <a:pt x="687" y="1238"/>
                </a:cubicBezTo>
                <a:cubicBezTo>
                  <a:pt x="686" y="1245"/>
                  <a:pt x="691" y="1251"/>
                  <a:pt x="698" y="1252"/>
                </a:cubicBezTo>
                <a:close/>
                <a:moveTo>
                  <a:pt x="1241" y="670"/>
                </a:moveTo>
                <a:cubicBezTo>
                  <a:pt x="1234" y="670"/>
                  <a:pt x="1228" y="676"/>
                  <a:pt x="1228" y="684"/>
                </a:cubicBezTo>
                <a:cubicBezTo>
                  <a:pt x="1228" y="691"/>
                  <a:pt x="1234" y="697"/>
                  <a:pt x="1242" y="697"/>
                </a:cubicBezTo>
                <a:cubicBezTo>
                  <a:pt x="1249" y="697"/>
                  <a:pt x="1255" y="690"/>
                  <a:pt x="1255" y="683"/>
                </a:cubicBezTo>
                <a:cubicBezTo>
                  <a:pt x="1255" y="676"/>
                  <a:pt x="1249" y="670"/>
                  <a:pt x="1241" y="670"/>
                </a:cubicBezTo>
                <a:close/>
                <a:moveTo>
                  <a:pt x="1080" y="1286"/>
                </a:moveTo>
                <a:cubicBezTo>
                  <a:pt x="1088" y="1286"/>
                  <a:pt x="1094" y="1279"/>
                  <a:pt x="1094" y="1272"/>
                </a:cubicBezTo>
                <a:cubicBezTo>
                  <a:pt x="1094" y="1264"/>
                  <a:pt x="1088" y="1259"/>
                  <a:pt x="1080" y="1259"/>
                </a:cubicBezTo>
                <a:cubicBezTo>
                  <a:pt x="1073" y="1259"/>
                  <a:pt x="1067" y="1265"/>
                  <a:pt x="1067" y="1273"/>
                </a:cubicBezTo>
                <a:cubicBezTo>
                  <a:pt x="1067" y="1280"/>
                  <a:pt x="1073" y="1286"/>
                  <a:pt x="1080" y="1286"/>
                </a:cubicBezTo>
                <a:close/>
                <a:moveTo>
                  <a:pt x="1216" y="640"/>
                </a:moveTo>
                <a:cubicBezTo>
                  <a:pt x="1209" y="640"/>
                  <a:pt x="1203" y="647"/>
                  <a:pt x="1203" y="654"/>
                </a:cubicBezTo>
                <a:cubicBezTo>
                  <a:pt x="1203" y="661"/>
                  <a:pt x="1210" y="667"/>
                  <a:pt x="1217" y="667"/>
                </a:cubicBezTo>
                <a:cubicBezTo>
                  <a:pt x="1225" y="667"/>
                  <a:pt x="1230" y="661"/>
                  <a:pt x="1230" y="653"/>
                </a:cubicBezTo>
                <a:cubicBezTo>
                  <a:pt x="1230" y="646"/>
                  <a:pt x="1224" y="640"/>
                  <a:pt x="1216" y="640"/>
                </a:cubicBezTo>
                <a:close/>
                <a:moveTo>
                  <a:pt x="858" y="1320"/>
                </a:moveTo>
                <a:cubicBezTo>
                  <a:pt x="866" y="1321"/>
                  <a:pt x="872" y="1315"/>
                  <a:pt x="872" y="1307"/>
                </a:cubicBezTo>
                <a:cubicBezTo>
                  <a:pt x="872" y="1300"/>
                  <a:pt x="866" y="1294"/>
                  <a:pt x="859" y="1294"/>
                </a:cubicBezTo>
                <a:cubicBezTo>
                  <a:pt x="852" y="1293"/>
                  <a:pt x="845" y="1300"/>
                  <a:pt x="845" y="1307"/>
                </a:cubicBezTo>
                <a:cubicBezTo>
                  <a:pt x="845" y="1314"/>
                  <a:pt x="851" y="1320"/>
                  <a:pt x="858" y="1320"/>
                </a:cubicBezTo>
                <a:close/>
                <a:moveTo>
                  <a:pt x="912" y="1326"/>
                </a:moveTo>
                <a:cubicBezTo>
                  <a:pt x="920" y="1326"/>
                  <a:pt x="926" y="1320"/>
                  <a:pt x="926" y="1312"/>
                </a:cubicBezTo>
                <a:cubicBezTo>
                  <a:pt x="926" y="1305"/>
                  <a:pt x="920" y="1299"/>
                  <a:pt x="912" y="1299"/>
                </a:cubicBezTo>
                <a:cubicBezTo>
                  <a:pt x="905" y="1299"/>
                  <a:pt x="899" y="1305"/>
                  <a:pt x="899" y="1312"/>
                </a:cubicBezTo>
                <a:cubicBezTo>
                  <a:pt x="899" y="1320"/>
                  <a:pt x="905" y="1326"/>
                  <a:pt x="912" y="1326"/>
                </a:cubicBezTo>
                <a:close/>
                <a:moveTo>
                  <a:pt x="673" y="592"/>
                </a:moveTo>
                <a:cubicBezTo>
                  <a:pt x="666" y="592"/>
                  <a:pt x="660" y="599"/>
                  <a:pt x="660" y="606"/>
                </a:cubicBezTo>
                <a:cubicBezTo>
                  <a:pt x="660" y="614"/>
                  <a:pt x="666" y="619"/>
                  <a:pt x="674" y="619"/>
                </a:cubicBezTo>
                <a:cubicBezTo>
                  <a:pt x="681" y="619"/>
                  <a:pt x="687" y="613"/>
                  <a:pt x="687" y="606"/>
                </a:cubicBezTo>
                <a:cubicBezTo>
                  <a:pt x="687" y="598"/>
                  <a:pt x="681" y="592"/>
                  <a:pt x="673" y="592"/>
                </a:cubicBezTo>
                <a:close/>
                <a:moveTo>
                  <a:pt x="1087" y="547"/>
                </a:moveTo>
                <a:cubicBezTo>
                  <a:pt x="1080" y="548"/>
                  <a:pt x="1074" y="554"/>
                  <a:pt x="1075" y="561"/>
                </a:cubicBezTo>
                <a:cubicBezTo>
                  <a:pt x="1075" y="568"/>
                  <a:pt x="1081" y="574"/>
                  <a:pt x="1088" y="574"/>
                </a:cubicBezTo>
                <a:cubicBezTo>
                  <a:pt x="1095" y="574"/>
                  <a:pt x="1102" y="567"/>
                  <a:pt x="1102" y="560"/>
                </a:cubicBezTo>
                <a:cubicBezTo>
                  <a:pt x="1101" y="553"/>
                  <a:pt x="1095" y="547"/>
                  <a:pt x="1087" y="547"/>
                </a:cubicBezTo>
                <a:close/>
                <a:moveTo>
                  <a:pt x="802" y="537"/>
                </a:moveTo>
                <a:cubicBezTo>
                  <a:pt x="802" y="544"/>
                  <a:pt x="809" y="550"/>
                  <a:pt x="816" y="550"/>
                </a:cubicBezTo>
                <a:cubicBezTo>
                  <a:pt x="823" y="550"/>
                  <a:pt x="829" y="544"/>
                  <a:pt x="829" y="537"/>
                </a:cubicBezTo>
                <a:cubicBezTo>
                  <a:pt x="829" y="529"/>
                  <a:pt x="824" y="523"/>
                  <a:pt x="816" y="523"/>
                </a:cubicBezTo>
                <a:cubicBezTo>
                  <a:pt x="809" y="523"/>
                  <a:pt x="802" y="529"/>
                  <a:pt x="802" y="537"/>
                </a:cubicBezTo>
                <a:close/>
                <a:moveTo>
                  <a:pt x="954" y="535"/>
                </a:moveTo>
                <a:cubicBezTo>
                  <a:pt x="961" y="535"/>
                  <a:pt x="968" y="530"/>
                  <a:pt x="968" y="522"/>
                </a:cubicBezTo>
                <a:cubicBezTo>
                  <a:pt x="969" y="515"/>
                  <a:pt x="963" y="508"/>
                  <a:pt x="956" y="508"/>
                </a:cubicBezTo>
                <a:cubicBezTo>
                  <a:pt x="948" y="508"/>
                  <a:pt x="942" y="513"/>
                  <a:pt x="942" y="520"/>
                </a:cubicBezTo>
                <a:cubicBezTo>
                  <a:pt x="941" y="528"/>
                  <a:pt x="947" y="534"/>
                  <a:pt x="954" y="535"/>
                </a:cubicBezTo>
                <a:close/>
                <a:moveTo>
                  <a:pt x="1297" y="1003"/>
                </a:moveTo>
                <a:cubicBezTo>
                  <a:pt x="1305" y="1003"/>
                  <a:pt x="1310" y="997"/>
                  <a:pt x="1310" y="989"/>
                </a:cubicBezTo>
                <a:cubicBezTo>
                  <a:pt x="1310" y="982"/>
                  <a:pt x="1304" y="976"/>
                  <a:pt x="1297" y="976"/>
                </a:cubicBezTo>
                <a:cubicBezTo>
                  <a:pt x="1290" y="977"/>
                  <a:pt x="1284" y="982"/>
                  <a:pt x="1284" y="989"/>
                </a:cubicBezTo>
                <a:cubicBezTo>
                  <a:pt x="1284" y="997"/>
                  <a:pt x="1290" y="1003"/>
                  <a:pt x="1297" y="1003"/>
                </a:cubicBezTo>
                <a:close/>
                <a:moveTo>
                  <a:pt x="1307" y="867"/>
                </a:moveTo>
                <a:cubicBezTo>
                  <a:pt x="1300" y="867"/>
                  <a:pt x="1293" y="873"/>
                  <a:pt x="1293" y="880"/>
                </a:cubicBezTo>
                <a:cubicBezTo>
                  <a:pt x="1293" y="887"/>
                  <a:pt x="1298" y="893"/>
                  <a:pt x="1306" y="894"/>
                </a:cubicBezTo>
                <a:cubicBezTo>
                  <a:pt x="1313" y="894"/>
                  <a:pt x="1319" y="888"/>
                  <a:pt x="1320" y="881"/>
                </a:cubicBezTo>
                <a:cubicBezTo>
                  <a:pt x="1320" y="874"/>
                  <a:pt x="1314" y="868"/>
                  <a:pt x="1307" y="867"/>
                </a:cubicBezTo>
                <a:close/>
                <a:moveTo>
                  <a:pt x="554" y="868"/>
                </a:moveTo>
                <a:cubicBezTo>
                  <a:pt x="554" y="861"/>
                  <a:pt x="548" y="856"/>
                  <a:pt x="541" y="855"/>
                </a:cubicBezTo>
                <a:cubicBezTo>
                  <a:pt x="534" y="855"/>
                  <a:pt x="528" y="861"/>
                  <a:pt x="527" y="868"/>
                </a:cubicBezTo>
                <a:cubicBezTo>
                  <a:pt x="527" y="875"/>
                  <a:pt x="533" y="882"/>
                  <a:pt x="540" y="882"/>
                </a:cubicBezTo>
                <a:cubicBezTo>
                  <a:pt x="548" y="882"/>
                  <a:pt x="554" y="876"/>
                  <a:pt x="554" y="868"/>
                </a:cubicBezTo>
                <a:close/>
                <a:moveTo>
                  <a:pt x="590" y="1091"/>
                </a:moveTo>
                <a:cubicBezTo>
                  <a:pt x="589" y="1083"/>
                  <a:pt x="583" y="1078"/>
                  <a:pt x="575" y="1078"/>
                </a:cubicBezTo>
                <a:cubicBezTo>
                  <a:pt x="568" y="1078"/>
                  <a:pt x="563" y="1084"/>
                  <a:pt x="563" y="1092"/>
                </a:cubicBezTo>
                <a:cubicBezTo>
                  <a:pt x="563" y="1099"/>
                  <a:pt x="570" y="1105"/>
                  <a:pt x="577" y="1105"/>
                </a:cubicBezTo>
                <a:cubicBezTo>
                  <a:pt x="584" y="1104"/>
                  <a:pt x="590" y="1098"/>
                  <a:pt x="590" y="1091"/>
                </a:cubicBezTo>
                <a:close/>
                <a:moveTo>
                  <a:pt x="545" y="827"/>
                </a:moveTo>
                <a:cubicBezTo>
                  <a:pt x="552" y="827"/>
                  <a:pt x="559" y="822"/>
                  <a:pt x="559" y="815"/>
                </a:cubicBezTo>
                <a:cubicBezTo>
                  <a:pt x="559" y="807"/>
                  <a:pt x="553" y="801"/>
                  <a:pt x="546" y="801"/>
                </a:cubicBezTo>
                <a:cubicBezTo>
                  <a:pt x="539" y="800"/>
                  <a:pt x="533" y="806"/>
                  <a:pt x="532" y="813"/>
                </a:cubicBezTo>
                <a:cubicBezTo>
                  <a:pt x="532" y="821"/>
                  <a:pt x="538" y="827"/>
                  <a:pt x="545" y="827"/>
                </a:cubicBezTo>
                <a:close/>
                <a:moveTo>
                  <a:pt x="1287" y="784"/>
                </a:moveTo>
                <a:cubicBezTo>
                  <a:pt x="1279" y="784"/>
                  <a:pt x="1273" y="790"/>
                  <a:pt x="1273" y="797"/>
                </a:cubicBezTo>
                <a:cubicBezTo>
                  <a:pt x="1274" y="804"/>
                  <a:pt x="1280" y="810"/>
                  <a:pt x="1287" y="810"/>
                </a:cubicBezTo>
                <a:cubicBezTo>
                  <a:pt x="1294" y="810"/>
                  <a:pt x="1300" y="804"/>
                  <a:pt x="1300" y="796"/>
                </a:cubicBezTo>
                <a:cubicBezTo>
                  <a:pt x="1300" y="789"/>
                  <a:pt x="1294" y="784"/>
                  <a:pt x="1287" y="784"/>
                </a:cubicBezTo>
                <a:close/>
                <a:moveTo>
                  <a:pt x="1229" y="1162"/>
                </a:moveTo>
                <a:cubicBezTo>
                  <a:pt x="1236" y="1162"/>
                  <a:pt x="1242" y="1155"/>
                  <a:pt x="1242" y="1148"/>
                </a:cubicBezTo>
                <a:cubicBezTo>
                  <a:pt x="1242" y="1141"/>
                  <a:pt x="1236" y="1135"/>
                  <a:pt x="1228" y="1135"/>
                </a:cubicBezTo>
                <a:cubicBezTo>
                  <a:pt x="1221" y="1135"/>
                  <a:pt x="1215" y="1141"/>
                  <a:pt x="1215" y="1148"/>
                </a:cubicBezTo>
                <a:cubicBezTo>
                  <a:pt x="1215" y="1156"/>
                  <a:pt x="1221" y="1162"/>
                  <a:pt x="1229" y="1162"/>
                </a:cubicBezTo>
                <a:close/>
                <a:moveTo>
                  <a:pt x="579" y="721"/>
                </a:moveTo>
                <a:cubicBezTo>
                  <a:pt x="572" y="722"/>
                  <a:pt x="566" y="728"/>
                  <a:pt x="566" y="735"/>
                </a:cubicBezTo>
                <a:cubicBezTo>
                  <a:pt x="567" y="743"/>
                  <a:pt x="573" y="748"/>
                  <a:pt x="581" y="748"/>
                </a:cubicBezTo>
                <a:cubicBezTo>
                  <a:pt x="588" y="747"/>
                  <a:pt x="593" y="741"/>
                  <a:pt x="593" y="734"/>
                </a:cubicBezTo>
                <a:cubicBezTo>
                  <a:pt x="593" y="727"/>
                  <a:pt x="586" y="721"/>
                  <a:pt x="579" y="721"/>
                </a:cubicBezTo>
                <a:close/>
                <a:moveTo>
                  <a:pt x="675" y="1222"/>
                </a:moveTo>
                <a:cubicBezTo>
                  <a:pt x="682" y="1222"/>
                  <a:pt x="688" y="1216"/>
                  <a:pt x="688" y="1209"/>
                </a:cubicBezTo>
                <a:cubicBezTo>
                  <a:pt x="689" y="1202"/>
                  <a:pt x="682" y="1196"/>
                  <a:pt x="675" y="1196"/>
                </a:cubicBezTo>
                <a:cubicBezTo>
                  <a:pt x="668" y="1196"/>
                  <a:pt x="662" y="1202"/>
                  <a:pt x="662" y="1210"/>
                </a:cubicBezTo>
                <a:cubicBezTo>
                  <a:pt x="662" y="1217"/>
                  <a:pt x="668" y="1222"/>
                  <a:pt x="675" y="1222"/>
                </a:cubicBezTo>
                <a:close/>
                <a:moveTo>
                  <a:pt x="549" y="923"/>
                </a:moveTo>
                <a:cubicBezTo>
                  <a:pt x="549" y="916"/>
                  <a:pt x="543" y="910"/>
                  <a:pt x="536" y="910"/>
                </a:cubicBezTo>
                <a:cubicBezTo>
                  <a:pt x="529" y="910"/>
                  <a:pt x="523" y="915"/>
                  <a:pt x="523" y="923"/>
                </a:cubicBezTo>
                <a:cubicBezTo>
                  <a:pt x="523" y="930"/>
                  <a:pt x="529" y="936"/>
                  <a:pt x="536" y="936"/>
                </a:cubicBezTo>
                <a:cubicBezTo>
                  <a:pt x="544" y="936"/>
                  <a:pt x="550" y="930"/>
                  <a:pt x="549" y="923"/>
                </a:cubicBezTo>
                <a:close/>
                <a:moveTo>
                  <a:pt x="1110" y="1261"/>
                </a:moveTo>
                <a:cubicBezTo>
                  <a:pt x="1118" y="1261"/>
                  <a:pt x="1124" y="1254"/>
                  <a:pt x="1123" y="1247"/>
                </a:cubicBezTo>
                <a:cubicBezTo>
                  <a:pt x="1123" y="1240"/>
                  <a:pt x="1117" y="1234"/>
                  <a:pt x="1110" y="1234"/>
                </a:cubicBezTo>
                <a:cubicBezTo>
                  <a:pt x="1103" y="1234"/>
                  <a:pt x="1097" y="1240"/>
                  <a:pt x="1097" y="1247"/>
                </a:cubicBezTo>
                <a:cubicBezTo>
                  <a:pt x="1097" y="1255"/>
                  <a:pt x="1103" y="1261"/>
                  <a:pt x="1110" y="1261"/>
                </a:cubicBezTo>
                <a:close/>
                <a:moveTo>
                  <a:pt x="780" y="1286"/>
                </a:moveTo>
                <a:cubicBezTo>
                  <a:pt x="787" y="1286"/>
                  <a:pt x="793" y="1280"/>
                  <a:pt x="792" y="1273"/>
                </a:cubicBezTo>
                <a:cubicBezTo>
                  <a:pt x="792" y="1266"/>
                  <a:pt x="787" y="1260"/>
                  <a:pt x="779" y="1260"/>
                </a:cubicBezTo>
                <a:cubicBezTo>
                  <a:pt x="772" y="1260"/>
                  <a:pt x="766" y="1266"/>
                  <a:pt x="766" y="1273"/>
                </a:cubicBezTo>
                <a:cubicBezTo>
                  <a:pt x="766" y="1281"/>
                  <a:pt x="772" y="1287"/>
                  <a:pt x="780" y="1286"/>
                </a:cubicBezTo>
                <a:close/>
                <a:moveTo>
                  <a:pt x="997" y="1306"/>
                </a:moveTo>
                <a:cubicBezTo>
                  <a:pt x="1004" y="1306"/>
                  <a:pt x="1010" y="1300"/>
                  <a:pt x="1010" y="1293"/>
                </a:cubicBezTo>
                <a:cubicBezTo>
                  <a:pt x="1010" y="1285"/>
                  <a:pt x="1004" y="1279"/>
                  <a:pt x="997" y="1279"/>
                </a:cubicBezTo>
                <a:cubicBezTo>
                  <a:pt x="990" y="1279"/>
                  <a:pt x="984" y="1285"/>
                  <a:pt x="983" y="1292"/>
                </a:cubicBezTo>
                <a:cubicBezTo>
                  <a:pt x="983" y="1300"/>
                  <a:pt x="989" y="1306"/>
                  <a:pt x="997" y="1306"/>
                </a:cubicBezTo>
                <a:close/>
                <a:moveTo>
                  <a:pt x="1315" y="935"/>
                </a:moveTo>
                <a:cubicBezTo>
                  <a:pt x="1315" y="928"/>
                  <a:pt x="1309" y="922"/>
                  <a:pt x="1302" y="922"/>
                </a:cubicBezTo>
                <a:cubicBezTo>
                  <a:pt x="1295" y="922"/>
                  <a:pt x="1289" y="928"/>
                  <a:pt x="1289" y="935"/>
                </a:cubicBezTo>
                <a:cubicBezTo>
                  <a:pt x="1289" y="943"/>
                  <a:pt x="1295" y="948"/>
                  <a:pt x="1302" y="948"/>
                </a:cubicBezTo>
                <a:cubicBezTo>
                  <a:pt x="1309" y="948"/>
                  <a:pt x="1315" y="942"/>
                  <a:pt x="1315" y="935"/>
                </a:cubicBezTo>
                <a:close/>
                <a:moveTo>
                  <a:pt x="787" y="548"/>
                </a:moveTo>
                <a:cubicBezTo>
                  <a:pt x="780" y="548"/>
                  <a:pt x="774" y="554"/>
                  <a:pt x="774" y="561"/>
                </a:cubicBezTo>
                <a:cubicBezTo>
                  <a:pt x="774" y="569"/>
                  <a:pt x="780" y="575"/>
                  <a:pt x="787" y="575"/>
                </a:cubicBezTo>
                <a:cubicBezTo>
                  <a:pt x="794" y="574"/>
                  <a:pt x="800" y="569"/>
                  <a:pt x="800" y="561"/>
                </a:cubicBezTo>
                <a:cubicBezTo>
                  <a:pt x="800" y="554"/>
                  <a:pt x="794" y="548"/>
                  <a:pt x="787" y="548"/>
                </a:cubicBezTo>
                <a:close/>
                <a:moveTo>
                  <a:pt x="857" y="541"/>
                </a:moveTo>
                <a:cubicBezTo>
                  <a:pt x="857" y="548"/>
                  <a:pt x="863" y="554"/>
                  <a:pt x="870" y="554"/>
                </a:cubicBezTo>
                <a:cubicBezTo>
                  <a:pt x="877" y="554"/>
                  <a:pt x="883" y="549"/>
                  <a:pt x="884" y="542"/>
                </a:cubicBezTo>
                <a:cubicBezTo>
                  <a:pt x="884" y="534"/>
                  <a:pt x="878" y="528"/>
                  <a:pt x="871" y="528"/>
                </a:cubicBezTo>
                <a:cubicBezTo>
                  <a:pt x="863" y="528"/>
                  <a:pt x="858" y="533"/>
                  <a:pt x="857" y="541"/>
                </a:cubicBezTo>
                <a:close/>
                <a:moveTo>
                  <a:pt x="601" y="1133"/>
                </a:moveTo>
                <a:cubicBezTo>
                  <a:pt x="608" y="1133"/>
                  <a:pt x="614" y="1127"/>
                  <a:pt x="614" y="1120"/>
                </a:cubicBezTo>
                <a:cubicBezTo>
                  <a:pt x="614" y="1113"/>
                  <a:pt x="608" y="1107"/>
                  <a:pt x="601" y="1107"/>
                </a:cubicBezTo>
                <a:cubicBezTo>
                  <a:pt x="594" y="1107"/>
                  <a:pt x="588" y="1113"/>
                  <a:pt x="588" y="1120"/>
                </a:cubicBezTo>
                <a:cubicBezTo>
                  <a:pt x="588" y="1128"/>
                  <a:pt x="594" y="1133"/>
                  <a:pt x="601" y="1133"/>
                </a:cubicBezTo>
                <a:close/>
                <a:moveTo>
                  <a:pt x="1033" y="542"/>
                </a:moveTo>
                <a:cubicBezTo>
                  <a:pt x="1026" y="542"/>
                  <a:pt x="1020" y="548"/>
                  <a:pt x="1020" y="555"/>
                </a:cubicBezTo>
                <a:cubicBezTo>
                  <a:pt x="1020" y="563"/>
                  <a:pt x="1026" y="569"/>
                  <a:pt x="1034" y="569"/>
                </a:cubicBezTo>
                <a:cubicBezTo>
                  <a:pt x="1041" y="568"/>
                  <a:pt x="1047" y="562"/>
                  <a:pt x="1047" y="555"/>
                </a:cubicBezTo>
                <a:cubicBezTo>
                  <a:pt x="1046" y="548"/>
                  <a:pt x="1040" y="542"/>
                  <a:pt x="1033" y="542"/>
                </a:cubicBezTo>
                <a:close/>
                <a:moveTo>
                  <a:pt x="1113" y="576"/>
                </a:moveTo>
                <a:cubicBezTo>
                  <a:pt x="1106" y="576"/>
                  <a:pt x="1100" y="582"/>
                  <a:pt x="1100" y="589"/>
                </a:cubicBezTo>
                <a:cubicBezTo>
                  <a:pt x="1099" y="597"/>
                  <a:pt x="1105" y="602"/>
                  <a:pt x="1112" y="603"/>
                </a:cubicBezTo>
                <a:cubicBezTo>
                  <a:pt x="1119" y="603"/>
                  <a:pt x="1125" y="597"/>
                  <a:pt x="1126" y="590"/>
                </a:cubicBezTo>
                <a:cubicBezTo>
                  <a:pt x="1126" y="583"/>
                  <a:pt x="1120" y="576"/>
                  <a:pt x="1113" y="576"/>
                </a:cubicBezTo>
                <a:close/>
                <a:moveTo>
                  <a:pt x="1199" y="1186"/>
                </a:moveTo>
                <a:cubicBezTo>
                  <a:pt x="1206" y="1186"/>
                  <a:pt x="1212" y="1180"/>
                  <a:pt x="1212" y="1173"/>
                </a:cubicBezTo>
                <a:cubicBezTo>
                  <a:pt x="1212" y="1166"/>
                  <a:pt x="1206" y="1160"/>
                  <a:pt x="1199" y="1160"/>
                </a:cubicBezTo>
                <a:cubicBezTo>
                  <a:pt x="1191" y="1160"/>
                  <a:pt x="1185" y="1166"/>
                  <a:pt x="1186" y="1174"/>
                </a:cubicBezTo>
                <a:cubicBezTo>
                  <a:pt x="1186" y="1181"/>
                  <a:pt x="1192" y="1186"/>
                  <a:pt x="1199" y="1186"/>
                </a:cubicBezTo>
                <a:close/>
                <a:moveTo>
                  <a:pt x="651" y="1193"/>
                </a:moveTo>
                <a:cubicBezTo>
                  <a:pt x="658" y="1193"/>
                  <a:pt x="664" y="1187"/>
                  <a:pt x="664" y="1180"/>
                </a:cubicBezTo>
                <a:cubicBezTo>
                  <a:pt x="664" y="1173"/>
                  <a:pt x="658" y="1167"/>
                  <a:pt x="651" y="1167"/>
                </a:cubicBezTo>
                <a:cubicBezTo>
                  <a:pt x="643" y="1167"/>
                  <a:pt x="637" y="1173"/>
                  <a:pt x="637" y="1180"/>
                </a:cubicBezTo>
                <a:cubicBezTo>
                  <a:pt x="638" y="1188"/>
                  <a:pt x="643" y="1193"/>
                  <a:pt x="651" y="1193"/>
                </a:cubicBezTo>
                <a:close/>
                <a:moveTo>
                  <a:pt x="1140" y="1236"/>
                </a:moveTo>
                <a:cubicBezTo>
                  <a:pt x="1147" y="1236"/>
                  <a:pt x="1153" y="1230"/>
                  <a:pt x="1153" y="1223"/>
                </a:cubicBezTo>
                <a:cubicBezTo>
                  <a:pt x="1153" y="1216"/>
                  <a:pt x="1148" y="1210"/>
                  <a:pt x="1141" y="1209"/>
                </a:cubicBezTo>
                <a:cubicBezTo>
                  <a:pt x="1133" y="1209"/>
                  <a:pt x="1127" y="1215"/>
                  <a:pt x="1127" y="1223"/>
                </a:cubicBezTo>
                <a:cubicBezTo>
                  <a:pt x="1127" y="1230"/>
                  <a:pt x="1133" y="1236"/>
                  <a:pt x="1140" y="1236"/>
                </a:cubicBezTo>
                <a:close/>
                <a:moveTo>
                  <a:pt x="1262" y="1082"/>
                </a:moveTo>
                <a:cubicBezTo>
                  <a:pt x="1270" y="1082"/>
                  <a:pt x="1276" y="1077"/>
                  <a:pt x="1276" y="1069"/>
                </a:cubicBezTo>
                <a:cubicBezTo>
                  <a:pt x="1276" y="1062"/>
                  <a:pt x="1270" y="1056"/>
                  <a:pt x="1263" y="1056"/>
                </a:cubicBezTo>
                <a:cubicBezTo>
                  <a:pt x="1256" y="1056"/>
                  <a:pt x="1250" y="1061"/>
                  <a:pt x="1250" y="1068"/>
                </a:cubicBezTo>
                <a:cubicBezTo>
                  <a:pt x="1250" y="1076"/>
                  <a:pt x="1255" y="1082"/>
                  <a:pt x="1262" y="1082"/>
                </a:cubicBezTo>
                <a:close/>
                <a:moveTo>
                  <a:pt x="925" y="533"/>
                </a:moveTo>
                <a:cubicBezTo>
                  <a:pt x="918" y="533"/>
                  <a:pt x="912" y="539"/>
                  <a:pt x="912" y="546"/>
                </a:cubicBezTo>
                <a:cubicBezTo>
                  <a:pt x="912" y="553"/>
                  <a:pt x="918" y="559"/>
                  <a:pt x="925" y="559"/>
                </a:cubicBezTo>
                <a:cubicBezTo>
                  <a:pt x="932" y="559"/>
                  <a:pt x="938" y="553"/>
                  <a:pt x="938" y="546"/>
                </a:cubicBezTo>
                <a:cubicBezTo>
                  <a:pt x="938" y="539"/>
                  <a:pt x="932" y="533"/>
                  <a:pt x="925" y="533"/>
                </a:cubicBezTo>
                <a:close/>
                <a:moveTo>
                  <a:pt x="942" y="1300"/>
                </a:moveTo>
                <a:cubicBezTo>
                  <a:pt x="949" y="1300"/>
                  <a:pt x="955" y="1295"/>
                  <a:pt x="955" y="1288"/>
                </a:cubicBezTo>
                <a:cubicBezTo>
                  <a:pt x="955" y="1281"/>
                  <a:pt x="949" y="1274"/>
                  <a:pt x="942" y="1274"/>
                </a:cubicBezTo>
                <a:cubicBezTo>
                  <a:pt x="935" y="1274"/>
                  <a:pt x="929" y="1280"/>
                  <a:pt x="929" y="1287"/>
                </a:cubicBezTo>
                <a:cubicBezTo>
                  <a:pt x="929" y="1295"/>
                  <a:pt x="935" y="1300"/>
                  <a:pt x="942" y="1300"/>
                </a:cubicBezTo>
                <a:close/>
                <a:moveTo>
                  <a:pt x="562" y="789"/>
                </a:moveTo>
                <a:cubicBezTo>
                  <a:pt x="562" y="796"/>
                  <a:pt x="567" y="802"/>
                  <a:pt x="575" y="802"/>
                </a:cubicBezTo>
                <a:cubicBezTo>
                  <a:pt x="582" y="802"/>
                  <a:pt x="587" y="797"/>
                  <a:pt x="587" y="789"/>
                </a:cubicBezTo>
                <a:cubicBezTo>
                  <a:pt x="587" y="782"/>
                  <a:pt x="582" y="776"/>
                  <a:pt x="574" y="776"/>
                </a:cubicBezTo>
                <a:cubicBezTo>
                  <a:pt x="567" y="776"/>
                  <a:pt x="562" y="782"/>
                  <a:pt x="562" y="789"/>
                </a:cubicBezTo>
                <a:close/>
                <a:moveTo>
                  <a:pt x="834" y="1291"/>
                </a:moveTo>
                <a:cubicBezTo>
                  <a:pt x="841" y="1291"/>
                  <a:pt x="847" y="1285"/>
                  <a:pt x="847" y="1278"/>
                </a:cubicBezTo>
                <a:cubicBezTo>
                  <a:pt x="847" y="1270"/>
                  <a:pt x="841" y="1265"/>
                  <a:pt x="833" y="1265"/>
                </a:cubicBezTo>
                <a:cubicBezTo>
                  <a:pt x="826" y="1265"/>
                  <a:pt x="821" y="1271"/>
                  <a:pt x="821" y="1279"/>
                </a:cubicBezTo>
                <a:cubicBezTo>
                  <a:pt x="821" y="1286"/>
                  <a:pt x="827" y="1291"/>
                  <a:pt x="834" y="1291"/>
                </a:cubicBezTo>
                <a:close/>
                <a:moveTo>
                  <a:pt x="1282" y="839"/>
                </a:moveTo>
                <a:cubicBezTo>
                  <a:pt x="1275" y="838"/>
                  <a:pt x="1269" y="844"/>
                  <a:pt x="1269" y="851"/>
                </a:cubicBezTo>
                <a:cubicBezTo>
                  <a:pt x="1269" y="858"/>
                  <a:pt x="1274" y="864"/>
                  <a:pt x="1281" y="865"/>
                </a:cubicBezTo>
                <a:cubicBezTo>
                  <a:pt x="1288" y="865"/>
                  <a:pt x="1294" y="859"/>
                  <a:pt x="1295" y="852"/>
                </a:cubicBezTo>
                <a:cubicBezTo>
                  <a:pt x="1295" y="845"/>
                  <a:pt x="1289" y="839"/>
                  <a:pt x="1282" y="839"/>
                </a:cubicBezTo>
                <a:close/>
                <a:moveTo>
                  <a:pt x="887" y="1295"/>
                </a:moveTo>
                <a:cubicBezTo>
                  <a:pt x="894" y="1295"/>
                  <a:pt x="900" y="1290"/>
                  <a:pt x="901" y="1283"/>
                </a:cubicBezTo>
                <a:cubicBezTo>
                  <a:pt x="901" y="1276"/>
                  <a:pt x="895" y="1270"/>
                  <a:pt x="888" y="1269"/>
                </a:cubicBezTo>
                <a:cubicBezTo>
                  <a:pt x="881" y="1269"/>
                  <a:pt x="875" y="1275"/>
                  <a:pt x="875" y="1282"/>
                </a:cubicBezTo>
                <a:cubicBezTo>
                  <a:pt x="875" y="1289"/>
                  <a:pt x="880" y="1295"/>
                  <a:pt x="887" y="1295"/>
                </a:cubicBezTo>
                <a:close/>
                <a:moveTo>
                  <a:pt x="755" y="1257"/>
                </a:moveTo>
                <a:cubicBezTo>
                  <a:pt x="762" y="1257"/>
                  <a:pt x="768" y="1251"/>
                  <a:pt x="768" y="1244"/>
                </a:cubicBezTo>
                <a:cubicBezTo>
                  <a:pt x="767" y="1237"/>
                  <a:pt x="762" y="1231"/>
                  <a:pt x="754" y="1231"/>
                </a:cubicBezTo>
                <a:cubicBezTo>
                  <a:pt x="747" y="1231"/>
                  <a:pt x="742" y="1237"/>
                  <a:pt x="742" y="1244"/>
                </a:cubicBezTo>
                <a:cubicBezTo>
                  <a:pt x="742" y="1251"/>
                  <a:pt x="748" y="1257"/>
                  <a:pt x="755" y="1257"/>
                </a:cubicBezTo>
                <a:close/>
                <a:moveTo>
                  <a:pt x="1137" y="607"/>
                </a:moveTo>
                <a:cubicBezTo>
                  <a:pt x="1130" y="607"/>
                  <a:pt x="1124" y="613"/>
                  <a:pt x="1124" y="620"/>
                </a:cubicBezTo>
                <a:cubicBezTo>
                  <a:pt x="1125" y="627"/>
                  <a:pt x="1131" y="633"/>
                  <a:pt x="1138" y="632"/>
                </a:cubicBezTo>
                <a:cubicBezTo>
                  <a:pt x="1145" y="632"/>
                  <a:pt x="1150" y="626"/>
                  <a:pt x="1150" y="619"/>
                </a:cubicBezTo>
                <a:cubicBezTo>
                  <a:pt x="1150" y="612"/>
                  <a:pt x="1144" y="606"/>
                  <a:pt x="1137" y="607"/>
                </a:cubicBezTo>
                <a:close/>
                <a:moveTo>
                  <a:pt x="639" y="672"/>
                </a:moveTo>
                <a:cubicBezTo>
                  <a:pt x="632" y="672"/>
                  <a:pt x="626" y="678"/>
                  <a:pt x="626" y="685"/>
                </a:cubicBezTo>
                <a:cubicBezTo>
                  <a:pt x="626" y="692"/>
                  <a:pt x="631" y="698"/>
                  <a:pt x="638" y="698"/>
                </a:cubicBezTo>
                <a:cubicBezTo>
                  <a:pt x="646" y="698"/>
                  <a:pt x="651" y="692"/>
                  <a:pt x="652" y="685"/>
                </a:cubicBezTo>
                <a:cubicBezTo>
                  <a:pt x="652" y="678"/>
                  <a:pt x="646" y="672"/>
                  <a:pt x="639" y="672"/>
                </a:cubicBezTo>
                <a:close/>
                <a:moveTo>
                  <a:pt x="569" y="1007"/>
                </a:moveTo>
                <a:cubicBezTo>
                  <a:pt x="569" y="1000"/>
                  <a:pt x="563" y="994"/>
                  <a:pt x="556" y="994"/>
                </a:cubicBezTo>
                <a:cubicBezTo>
                  <a:pt x="549" y="994"/>
                  <a:pt x="543" y="999"/>
                  <a:pt x="543" y="1006"/>
                </a:cubicBezTo>
                <a:cubicBezTo>
                  <a:pt x="542" y="1014"/>
                  <a:pt x="548" y="1020"/>
                  <a:pt x="556" y="1020"/>
                </a:cubicBezTo>
                <a:cubicBezTo>
                  <a:pt x="563" y="1020"/>
                  <a:pt x="569" y="1014"/>
                  <a:pt x="569" y="1007"/>
                </a:cubicBezTo>
                <a:close/>
                <a:moveTo>
                  <a:pt x="639" y="1150"/>
                </a:moveTo>
                <a:cubicBezTo>
                  <a:pt x="639" y="1143"/>
                  <a:pt x="634" y="1137"/>
                  <a:pt x="626" y="1137"/>
                </a:cubicBezTo>
                <a:cubicBezTo>
                  <a:pt x="619" y="1137"/>
                  <a:pt x="613" y="1142"/>
                  <a:pt x="613" y="1149"/>
                </a:cubicBezTo>
                <a:cubicBezTo>
                  <a:pt x="612" y="1157"/>
                  <a:pt x="618" y="1163"/>
                  <a:pt x="626" y="1163"/>
                </a:cubicBezTo>
                <a:cubicBezTo>
                  <a:pt x="633" y="1163"/>
                  <a:pt x="639" y="1158"/>
                  <a:pt x="639" y="1150"/>
                </a:cubicBezTo>
                <a:close/>
                <a:moveTo>
                  <a:pt x="1027" y="1280"/>
                </a:moveTo>
                <a:cubicBezTo>
                  <a:pt x="1034" y="1280"/>
                  <a:pt x="1039" y="1274"/>
                  <a:pt x="1039" y="1267"/>
                </a:cubicBezTo>
                <a:cubicBezTo>
                  <a:pt x="1039" y="1260"/>
                  <a:pt x="1034" y="1254"/>
                  <a:pt x="1027" y="1254"/>
                </a:cubicBezTo>
                <a:cubicBezTo>
                  <a:pt x="1020" y="1254"/>
                  <a:pt x="1014" y="1260"/>
                  <a:pt x="1014" y="1267"/>
                </a:cubicBezTo>
                <a:cubicBezTo>
                  <a:pt x="1014" y="1274"/>
                  <a:pt x="1019" y="1280"/>
                  <a:pt x="1027" y="1280"/>
                </a:cubicBezTo>
                <a:close/>
                <a:moveTo>
                  <a:pt x="757" y="573"/>
                </a:moveTo>
                <a:cubicBezTo>
                  <a:pt x="750" y="573"/>
                  <a:pt x="744" y="579"/>
                  <a:pt x="744" y="586"/>
                </a:cubicBezTo>
                <a:cubicBezTo>
                  <a:pt x="744" y="593"/>
                  <a:pt x="750" y="599"/>
                  <a:pt x="757" y="599"/>
                </a:cubicBezTo>
                <a:cubicBezTo>
                  <a:pt x="765" y="599"/>
                  <a:pt x="770" y="593"/>
                  <a:pt x="770" y="586"/>
                </a:cubicBezTo>
                <a:cubicBezTo>
                  <a:pt x="770" y="579"/>
                  <a:pt x="764" y="573"/>
                  <a:pt x="757" y="573"/>
                </a:cubicBezTo>
                <a:close/>
                <a:moveTo>
                  <a:pt x="597" y="710"/>
                </a:moveTo>
                <a:cubicBezTo>
                  <a:pt x="597" y="717"/>
                  <a:pt x="602" y="723"/>
                  <a:pt x="609" y="723"/>
                </a:cubicBezTo>
                <a:cubicBezTo>
                  <a:pt x="617" y="723"/>
                  <a:pt x="623" y="717"/>
                  <a:pt x="623" y="710"/>
                </a:cubicBezTo>
                <a:cubicBezTo>
                  <a:pt x="622" y="702"/>
                  <a:pt x="617" y="697"/>
                  <a:pt x="609" y="697"/>
                </a:cubicBezTo>
                <a:cubicBezTo>
                  <a:pt x="602" y="697"/>
                  <a:pt x="597" y="703"/>
                  <a:pt x="597" y="710"/>
                </a:cubicBezTo>
                <a:close/>
                <a:moveTo>
                  <a:pt x="980" y="537"/>
                </a:moveTo>
                <a:cubicBezTo>
                  <a:pt x="973" y="537"/>
                  <a:pt x="967" y="543"/>
                  <a:pt x="967" y="550"/>
                </a:cubicBezTo>
                <a:cubicBezTo>
                  <a:pt x="967" y="558"/>
                  <a:pt x="972" y="563"/>
                  <a:pt x="980" y="563"/>
                </a:cubicBezTo>
                <a:cubicBezTo>
                  <a:pt x="987" y="563"/>
                  <a:pt x="993" y="558"/>
                  <a:pt x="993" y="550"/>
                </a:cubicBezTo>
                <a:cubicBezTo>
                  <a:pt x="993" y="543"/>
                  <a:pt x="987" y="537"/>
                  <a:pt x="980" y="537"/>
                </a:cubicBezTo>
                <a:close/>
                <a:moveTo>
                  <a:pt x="1262" y="754"/>
                </a:moveTo>
                <a:cubicBezTo>
                  <a:pt x="1255" y="754"/>
                  <a:pt x="1249" y="760"/>
                  <a:pt x="1249" y="767"/>
                </a:cubicBezTo>
                <a:cubicBezTo>
                  <a:pt x="1249" y="775"/>
                  <a:pt x="1255" y="780"/>
                  <a:pt x="1263" y="780"/>
                </a:cubicBezTo>
                <a:cubicBezTo>
                  <a:pt x="1270" y="780"/>
                  <a:pt x="1275" y="774"/>
                  <a:pt x="1275" y="766"/>
                </a:cubicBezTo>
                <a:cubicBezTo>
                  <a:pt x="1275" y="759"/>
                  <a:pt x="1269" y="754"/>
                  <a:pt x="1262" y="754"/>
                </a:cubicBezTo>
                <a:close/>
                <a:moveTo>
                  <a:pt x="1170" y="1211"/>
                </a:moveTo>
                <a:cubicBezTo>
                  <a:pt x="1177" y="1211"/>
                  <a:pt x="1182" y="1205"/>
                  <a:pt x="1182" y="1197"/>
                </a:cubicBezTo>
                <a:cubicBezTo>
                  <a:pt x="1182" y="1190"/>
                  <a:pt x="1176" y="1185"/>
                  <a:pt x="1169" y="1185"/>
                </a:cubicBezTo>
                <a:cubicBezTo>
                  <a:pt x="1161" y="1185"/>
                  <a:pt x="1156" y="1191"/>
                  <a:pt x="1156" y="1198"/>
                </a:cubicBezTo>
                <a:cubicBezTo>
                  <a:pt x="1156" y="1205"/>
                  <a:pt x="1162" y="1211"/>
                  <a:pt x="1170" y="1211"/>
                </a:cubicBezTo>
                <a:close/>
                <a:moveTo>
                  <a:pt x="727" y="598"/>
                </a:moveTo>
                <a:cubicBezTo>
                  <a:pt x="719" y="599"/>
                  <a:pt x="714" y="604"/>
                  <a:pt x="715" y="612"/>
                </a:cubicBezTo>
                <a:cubicBezTo>
                  <a:pt x="715" y="619"/>
                  <a:pt x="721" y="624"/>
                  <a:pt x="728" y="624"/>
                </a:cubicBezTo>
                <a:cubicBezTo>
                  <a:pt x="735" y="624"/>
                  <a:pt x="740" y="617"/>
                  <a:pt x="740" y="610"/>
                </a:cubicBezTo>
                <a:cubicBezTo>
                  <a:pt x="740" y="603"/>
                  <a:pt x="734" y="598"/>
                  <a:pt x="727" y="598"/>
                </a:cubicBezTo>
                <a:close/>
                <a:moveTo>
                  <a:pt x="561" y="965"/>
                </a:moveTo>
                <a:cubicBezTo>
                  <a:pt x="568" y="965"/>
                  <a:pt x="574" y="959"/>
                  <a:pt x="574" y="952"/>
                </a:cubicBezTo>
                <a:cubicBezTo>
                  <a:pt x="574" y="945"/>
                  <a:pt x="568" y="939"/>
                  <a:pt x="561" y="939"/>
                </a:cubicBezTo>
                <a:cubicBezTo>
                  <a:pt x="553" y="940"/>
                  <a:pt x="548" y="946"/>
                  <a:pt x="548" y="953"/>
                </a:cubicBezTo>
                <a:cubicBezTo>
                  <a:pt x="548" y="959"/>
                  <a:pt x="554" y="965"/>
                  <a:pt x="561" y="965"/>
                </a:cubicBezTo>
                <a:close/>
                <a:moveTo>
                  <a:pt x="1237" y="725"/>
                </a:moveTo>
                <a:cubicBezTo>
                  <a:pt x="1230" y="725"/>
                  <a:pt x="1224" y="731"/>
                  <a:pt x="1224" y="738"/>
                </a:cubicBezTo>
                <a:cubicBezTo>
                  <a:pt x="1225" y="745"/>
                  <a:pt x="1230" y="751"/>
                  <a:pt x="1237" y="751"/>
                </a:cubicBezTo>
                <a:cubicBezTo>
                  <a:pt x="1244" y="751"/>
                  <a:pt x="1250" y="745"/>
                  <a:pt x="1250" y="738"/>
                </a:cubicBezTo>
                <a:cubicBezTo>
                  <a:pt x="1250" y="731"/>
                  <a:pt x="1244" y="725"/>
                  <a:pt x="1237" y="725"/>
                </a:cubicBezTo>
                <a:close/>
                <a:moveTo>
                  <a:pt x="1149" y="649"/>
                </a:moveTo>
                <a:cubicBezTo>
                  <a:pt x="1149" y="656"/>
                  <a:pt x="1155" y="662"/>
                  <a:pt x="1162" y="662"/>
                </a:cubicBezTo>
                <a:cubicBezTo>
                  <a:pt x="1169" y="662"/>
                  <a:pt x="1175" y="656"/>
                  <a:pt x="1175" y="649"/>
                </a:cubicBezTo>
                <a:cubicBezTo>
                  <a:pt x="1175" y="642"/>
                  <a:pt x="1169" y="636"/>
                  <a:pt x="1162" y="636"/>
                </a:cubicBezTo>
                <a:cubicBezTo>
                  <a:pt x="1155" y="636"/>
                  <a:pt x="1150" y="642"/>
                  <a:pt x="1149" y="649"/>
                </a:cubicBezTo>
                <a:close/>
                <a:moveTo>
                  <a:pt x="1280" y="1014"/>
                </a:moveTo>
                <a:cubicBezTo>
                  <a:pt x="1280" y="1007"/>
                  <a:pt x="1273" y="1001"/>
                  <a:pt x="1266" y="1002"/>
                </a:cubicBezTo>
                <a:cubicBezTo>
                  <a:pt x="1260" y="1002"/>
                  <a:pt x="1254" y="1008"/>
                  <a:pt x="1254" y="1014"/>
                </a:cubicBezTo>
                <a:cubicBezTo>
                  <a:pt x="1254" y="1022"/>
                  <a:pt x="1260" y="1027"/>
                  <a:pt x="1267" y="1027"/>
                </a:cubicBezTo>
                <a:cubicBezTo>
                  <a:pt x="1275" y="1027"/>
                  <a:pt x="1280" y="1021"/>
                  <a:pt x="1280" y="1014"/>
                </a:cubicBezTo>
                <a:close/>
                <a:moveTo>
                  <a:pt x="581" y="1049"/>
                </a:moveTo>
                <a:cubicBezTo>
                  <a:pt x="588" y="1049"/>
                  <a:pt x="594" y="1043"/>
                  <a:pt x="594" y="1037"/>
                </a:cubicBezTo>
                <a:cubicBezTo>
                  <a:pt x="593" y="1030"/>
                  <a:pt x="587" y="1024"/>
                  <a:pt x="580" y="1024"/>
                </a:cubicBezTo>
                <a:cubicBezTo>
                  <a:pt x="573" y="1024"/>
                  <a:pt x="568" y="1030"/>
                  <a:pt x="568" y="1037"/>
                </a:cubicBezTo>
                <a:cubicBezTo>
                  <a:pt x="568" y="1044"/>
                  <a:pt x="574" y="1050"/>
                  <a:pt x="581" y="1049"/>
                </a:cubicBezTo>
                <a:close/>
                <a:moveTo>
                  <a:pt x="1045" y="586"/>
                </a:moveTo>
                <a:cubicBezTo>
                  <a:pt x="1046" y="593"/>
                  <a:pt x="1052" y="598"/>
                  <a:pt x="1058" y="598"/>
                </a:cubicBezTo>
                <a:cubicBezTo>
                  <a:pt x="1065" y="598"/>
                  <a:pt x="1071" y="592"/>
                  <a:pt x="1071" y="585"/>
                </a:cubicBezTo>
                <a:cubicBezTo>
                  <a:pt x="1071" y="578"/>
                  <a:pt x="1065" y="572"/>
                  <a:pt x="1057" y="573"/>
                </a:cubicBezTo>
                <a:cubicBezTo>
                  <a:pt x="1050" y="573"/>
                  <a:pt x="1045" y="579"/>
                  <a:pt x="1045" y="586"/>
                </a:cubicBezTo>
                <a:close/>
                <a:moveTo>
                  <a:pt x="655" y="660"/>
                </a:moveTo>
                <a:cubicBezTo>
                  <a:pt x="655" y="667"/>
                  <a:pt x="661" y="673"/>
                  <a:pt x="668" y="673"/>
                </a:cubicBezTo>
                <a:cubicBezTo>
                  <a:pt x="675" y="673"/>
                  <a:pt x="681" y="667"/>
                  <a:pt x="681" y="660"/>
                </a:cubicBezTo>
                <a:cubicBezTo>
                  <a:pt x="681" y="653"/>
                  <a:pt x="675" y="648"/>
                  <a:pt x="668" y="648"/>
                </a:cubicBezTo>
                <a:cubicBezTo>
                  <a:pt x="661" y="648"/>
                  <a:pt x="656" y="653"/>
                  <a:pt x="655" y="660"/>
                </a:cubicBezTo>
                <a:close/>
                <a:moveTo>
                  <a:pt x="1285" y="960"/>
                </a:moveTo>
                <a:cubicBezTo>
                  <a:pt x="1285" y="953"/>
                  <a:pt x="1279" y="947"/>
                  <a:pt x="1272" y="947"/>
                </a:cubicBezTo>
                <a:cubicBezTo>
                  <a:pt x="1265" y="947"/>
                  <a:pt x="1259" y="953"/>
                  <a:pt x="1259" y="960"/>
                </a:cubicBezTo>
                <a:cubicBezTo>
                  <a:pt x="1260" y="967"/>
                  <a:pt x="1265" y="972"/>
                  <a:pt x="1272" y="972"/>
                </a:cubicBezTo>
                <a:cubicBezTo>
                  <a:pt x="1279" y="973"/>
                  <a:pt x="1285" y="967"/>
                  <a:pt x="1285" y="960"/>
                </a:cubicBezTo>
                <a:close/>
                <a:moveTo>
                  <a:pt x="698" y="648"/>
                </a:moveTo>
                <a:cubicBezTo>
                  <a:pt x="705" y="649"/>
                  <a:pt x="711" y="643"/>
                  <a:pt x="711" y="636"/>
                </a:cubicBezTo>
                <a:cubicBezTo>
                  <a:pt x="711" y="629"/>
                  <a:pt x="705" y="623"/>
                  <a:pt x="698" y="623"/>
                </a:cubicBezTo>
                <a:cubicBezTo>
                  <a:pt x="691" y="623"/>
                  <a:pt x="685" y="629"/>
                  <a:pt x="686" y="636"/>
                </a:cubicBezTo>
                <a:cubicBezTo>
                  <a:pt x="686" y="643"/>
                  <a:pt x="691" y="648"/>
                  <a:pt x="698" y="648"/>
                </a:cubicBezTo>
                <a:close/>
                <a:moveTo>
                  <a:pt x="583" y="844"/>
                </a:moveTo>
                <a:cubicBezTo>
                  <a:pt x="583" y="837"/>
                  <a:pt x="578" y="831"/>
                  <a:pt x="571" y="831"/>
                </a:cubicBezTo>
                <a:cubicBezTo>
                  <a:pt x="564" y="831"/>
                  <a:pt x="558" y="837"/>
                  <a:pt x="558" y="844"/>
                </a:cubicBezTo>
                <a:cubicBezTo>
                  <a:pt x="558" y="851"/>
                  <a:pt x="563" y="856"/>
                  <a:pt x="570" y="856"/>
                </a:cubicBezTo>
                <a:cubicBezTo>
                  <a:pt x="577" y="857"/>
                  <a:pt x="583" y="851"/>
                  <a:pt x="583" y="844"/>
                </a:cubicBezTo>
                <a:close/>
                <a:moveTo>
                  <a:pt x="1234" y="1081"/>
                </a:moveTo>
                <a:cubicBezTo>
                  <a:pt x="1226" y="1081"/>
                  <a:pt x="1220" y="1086"/>
                  <a:pt x="1220" y="1093"/>
                </a:cubicBezTo>
                <a:cubicBezTo>
                  <a:pt x="1220" y="1100"/>
                  <a:pt x="1226" y="1107"/>
                  <a:pt x="1233" y="1107"/>
                </a:cubicBezTo>
                <a:cubicBezTo>
                  <a:pt x="1240" y="1107"/>
                  <a:pt x="1246" y="1101"/>
                  <a:pt x="1246" y="1094"/>
                </a:cubicBezTo>
                <a:cubicBezTo>
                  <a:pt x="1246" y="1087"/>
                  <a:pt x="1241" y="1081"/>
                  <a:pt x="1234" y="1081"/>
                </a:cubicBezTo>
                <a:close/>
                <a:moveTo>
                  <a:pt x="578" y="898"/>
                </a:moveTo>
                <a:cubicBezTo>
                  <a:pt x="578" y="891"/>
                  <a:pt x="571" y="885"/>
                  <a:pt x="564" y="886"/>
                </a:cubicBezTo>
                <a:cubicBezTo>
                  <a:pt x="558" y="886"/>
                  <a:pt x="552" y="892"/>
                  <a:pt x="553" y="899"/>
                </a:cubicBezTo>
                <a:cubicBezTo>
                  <a:pt x="553" y="906"/>
                  <a:pt x="559" y="911"/>
                  <a:pt x="566" y="911"/>
                </a:cubicBezTo>
                <a:cubicBezTo>
                  <a:pt x="573" y="911"/>
                  <a:pt x="578" y="905"/>
                  <a:pt x="578" y="898"/>
                </a:cubicBezTo>
                <a:close/>
                <a:moveTo>
                  <a:pt x="1056" y="1230"/>
                </a:moveTo>
                <a:cubicBezTo>
                  <a:pt x="1049" y="1229"/>
                  <a:pt x="1043" y="1235"/>
                  <a:pt x="1043" y="1242"/>
                </a:cubicBezTo>
                <a:cubicBezTo>
                  <a:pt x="1043" y="1249"/>
                  <a:pt x="1049" y="1255"/>
                  <a:pt x="1055" y="1255"/>
                </a:cubicBezTo>
                <a:cubicBezTo>
                  <a:pt x="1062" y="1255"/>
                  <a:pt x="1068" y="1249"/>
                  <a:pt x="1068" y="1242"/>
                </a:cubicBezTo>
                <a:cubicBezTo>
                  <a:pt x="1068" y="1235"/>
                  <a:pt x="1063" y="1230"/>
                  <a:pt x="1056" y="1230"/>
                </a:cubicBezTo>
                <a:close/>
                <a:moveTo>
                  <a:pt x="1212" y="721"/>
                </a:moveTo>
                <a:cubicBezTo>
                  <a:pt x="1219" y="721"/>
                  <a:pt x="1225" y="715"/>
                  <a:pt x="1225" y="708"/>
                </a:cubicBezTo>
                <a:cubicBezTo>
                  <a:pt x="1225" y="701"/>
                  <a:pt x="1220" y="695"/>
                  <a:pt x="1212" y="696"/>
                </a:cubicBezTo>
                <a:cubicBezTo>
                  <a:pt x="1205" y="696"/>
                  <a:pt x="1200" y="701"/>
                  <a:pt x="1200" y="708"/>
                </a:cubicBezTo>
                <a:cubicBezTo>
                  <a:pt x="1199" y="715"/>
                  <a:pt x="1205" y="721"/>
                  <a:pt x="1212" y="721"/>
                </a:cubicBezTo>
                <a:close/>
                <a:moveTo>
                  <a:pt x="742" y="1214"/>
                </a:moveTo>
                <a:cubicBezTo>
                  <a:pt x="743" y="1207"/>
                  <a:pt x="737" y="1201"/>
                  <a:pt x="730" y="1201"/>
                </a:cubicBezTo>
                <a:cubicBezTo>
                  <a:pt x="723" y="1201"/>
                  <a:pt x="717" y="1207"/>
                  <a:pt x="717" y="1214"/>
                </a:cubicBezTo>
                <a:cubicBezTo>
                  <a:pt x="717" y="1221"/>
                  <a:pt x="723" y="1227"/>
                  <a:pt x="730" y="1227"/>
                </a:cubicBezTo>
                <a:cubicBezTo>
                  <a:pt x="737" y="1227"/>
                  <a:pt x="742" y="1221"/>
                  <a:pt x="742" y="1214"/>
                </a:cubicBezTo>
                <a:close/>
                <a:moveTo>
                  <a:pt x="1264" y="905"/>
                </a:moveTo>
                <a:cubicBezTo>
                  <a:pt x="1264" y="912"/>
                  <a:pt x="1270" y="918"/>
                  <a:pt x="1278" y="918"/>
                </a:cubicBezTo>
                <a:cubicBezTo>
                  <a:pt x="1285" y="918"/>
                  <a:pt x="1290" y="912"/>
                  <a:pt x="1290" y="905"/>
                </a:cubicBezTo>
                <a:cubicBezTo>
                  <a:pt x="1290" y="898"/>
                  <a:pt x="1284" y="892"/>
                  <a:pt x="1277" y="892"/>
                </a:cubicBezTo>
                <a:cubicBezTo>
                  <a:pt x="1270" y="892"/>
                  <a:pt x="1264" y="899"/>
                  <a:pt x="1264" y="905"/>
                </a:cubicBezTo>
                <a:close/>
                <a:moveTo>
                  <a:pt x="1187" y="665"/>
                </a:moveTo>
                <a:cubicBezTo>
                  <a:pt x="1180" y="665"/>
                  <a:pt x="1174" y="671"/>
                  <a:pt x="1174" y="678"/>
                </a:cubicBezTo>
                <a:cubicBezTo>
                  <a:pt x="1174" y="685"/>
                  <a:pt x="1179" y="691"/>
                  <a:pt x="1186" y="691"/>
                </a:cubicBezTo>
                <a:cubicBezTo>
                  <a:pt x="1194" y="691"/>
                  <a:pt x="1199" y="686"/>
                  <a:pt x="1200" y="679"/>
                </a:cubicBezTo>
                <a:cubicBezTo>
                  <a:pt x="1200" y="672"/>
                  <a:pt x="1194" y="666"/>
                  <a:pt x="1187" y="665"/>
                </a:cubicBezTo>
                <a:close/>
                <a:moveTo>
                  <a:pt x="840" y="553"/>
                </a:moveTo>
                <a:cubicBezTo>
                  <a:pt x="834" y="553"/>
                  <a:pt x="828" y="559"/>
                  <a:pt x="828" y="565"/>
                </a:cubicBezTo>
                <a:cubicBezTo>
                  <a:pt x="827" y="572"/>
                  <a:pt x="833" y="578"/>
                  <a:pt x="840" y="578"/>
                </a:cubicBezTo>
                <a:cubicBezTo>
                  <a:pt x="848" y="579"/>
                  <a:pt x="853" y="573"/>
                  <a:pt x="853" y="566"/>
                </a:cubicBezTo>
                <a:cubicBezTo>
                  <a:pt x="853" y="559"/>
                  <a:pt x="848" y="553"/>
                  <a:pt x="840" y="553"/>
                </a:cubicBezTo>
                <a:close/>
                <a:moveTo>
                  <a:pt x="605" y="752"/>
                </a:moveTo>
                <a:cubicBezTo>
                  <a:pt x="598" y="752"/>
                  <a:pt x="592" y="757"/>
                  <a:pt x="592" y="764"/>
                </a:cubicBezTo>
                <a:cubicBezTo>
                  <a:pt x="592" y="771"/>
                  <a:pt x="597" y="777"/>
                  <a:pt x="604" y="777"/>
                </a:cubicBezTo>
                <a:cubicBezTo>
                  <a:pt x="611" y="777"/>
                  <a:pt x="617" y="771"/>
                  <a:pt x="617" y="764"/>
                </a:cubicBezTo>
                <a:cubicBezTo>
                  <a:pt x="617" y="758"/>
                  <a:pt x="612" y="752"/>
                  <a:pt x="605" y="752"/>
                </a:cubicBezTo>
                <a:close/>
                <a:moveTo>
                  <a:pt x="972" y="1276"/>
                </a:moveTo>
                <a:cubicBezTo>
                  <a:pt x="979" y="1275"/>
                  <a:pt x="984" y="1270"/>
                  <a:pt x="985" y="1263"/>
                </a:cubicBezTo>
                <a:cubicBezTo>
                  <a:pt x="985" y="1256"/>
                  <a:pt x="979" y="1250"/>
                  <a:pt x="973" y="1250"/>
                </a:cubicBezTo>
                <a:cubicBezTo>
                  <a:pt x="965" y="1250"/>
                  <a:pt x="959" y="1256"/>
                  <a:pt x="959" y="1263"/>
                </a:cubicBezTo>
                <a:cubicBezTo>
                  <a:pt x="959" y="1269"/>
                  <a:pt x="965" y="1276"/>
                  <a:pt x="972" y="1276"/>
                </a:cubicBezTo>
                <a:close/>
                <a:moveTo>
                  <a:pt x="1257" y="809"/>
                </a:moveTo>
                <a:cubicBezTo>
                  <a:pt x="1250" y="809"/>
                  <a:pt x="1244" y="815"/>
                  <a:pt x="1244" y="822"/>
                </a:cubicBezTo>
                <a:cubicBezTo>
                  <a:pt x="1244" y="828"/>
                  <a:pt x="1250" y="834"/>
                  <a:pt x="1256" y="834"/>
                </a:cubicBezTo>
                <a:cubicBezTo>
                  <a:pt x="1263" y="834"/>
                  <a:pt x="1269" y="829"/>
                  <a:pt x="1269" y="822"/>
                </a:cubicBezTo>
                <a:cubicBezTo>
                  <a:pt x="1270" y="815"/>
                  <a:pt x="1264" y="809"/>
                  <a:pt x="1257" y="809"/>
                </a:cubicBezTo>
                <a:close/>
                <a:moveTo>
                  <a:pt x="809" y="1235"/>
                </a:moveTo>
                <a:cubicBezTo>
                  <a:pt x="802" y="1235"/>
                  <a:pt x="796" y="1240"/>
                  <a:pt x="796" y="1247"/>
                </a:cubicBezTo>
                <a:cubicBezTo>
                  <a:pt x="795" y="1254"/>
                  <a:pt x="800" y="1260"/>
                  <a:pt x="808" y="1261"/>
                </a:cubicBezTo>
                <a:cubicBezTo>
                  <a:pt x="815" y="1261"/>
                  <a:pt x="820" y="1256"/>
                  <a:pt x="821" y="1249"/>
                </a:cubicBezTo>
                <a:cubicBezTo>
                  <a:pt x="821" y="1242"/>
                  <a:pt x="816" y="1236"/>
                  <a:pt x="809" y="1235"/>
                </a:cubicBezTo>
                <a:close/>
                <a:moveTo>
                  <a:pt x="1204" y="1131"/>
                </a:moveTo>
                <a:cubicBezTo>
                  <a:pt x="1211" y="1131"/>
                  <a:pt x="1217" y="1125"/>
                  <a:pt x="1216" y="1119"/>
                </a:cubicBezTo>
                <a:cubicBezTo>
                  <a:pt x="1216" y="1112"/>
                  <a:pt x="1211" y="1106"/>
                  <a:pt x="1204" y="1106"/>
                </a:cubicBezTo>
                <a:cubicBezTo>
                  <a:pt x="1197" y="1106"/>
                  <a:pt x="1191" y="1112"/>
                  <a:pt x="1191" y="1119"/>
                </a:cubicBezTo>
                <a:cubicBezTo>
                  <a:pt x="1191" y="1126"/>
                  <a:pt x="1197" y="1131"/>
                  <a:pt x="1204" y="1131"/>
                </a:cubicBezTo>
                <a:close/>
                <a:moveTo>
                  <a:pt x="605" y="1053"/>
                </a:moveTo>
                <a:cubicBezTo>
                  <a:pt x="599" y="1053"/>
                  <a:pt x="593" y="1059"/>
                  <a:pt x="593" y="1065"/>
                </a:cubicBezTo>
                <a:cubicBezTo>
                  <a:pt x="592" y="1072"/>
                  <a:pt x="598" y="1078"/>
                  <a:pt x="605" y="1078"/>
                </a:cubicBezTo>
                <a:cubicBezTo>
                  <a:pt x="612" y="1078"/>
                  <a:pt x="618" y="1073"/>
                  <a:pt x="618" y="1066"/>
                </a:cubicBezTo>
                <a:cubicBezTo>
                  <a:pt x="618" y="1059"/>
                  <a:pt x="612" y="1053"/>
                  <a:pt x="605" y="1053"/>
                </a:cubicBezTo>
                <a:close/>
                <a:moveTo>
                  <a:pt x="1086" y="1230"/>
                </a:moveTo>
                <a:cubicBezTo>
                  <a:pt x="1093" y="1230"/>
                  <a:pt x="1098" y="1224"/>
                  <a:pt x="1098" y="1217"/>
                </a:cubicBezTo>
                <a:cubicBezTo>
                  <a:pt x="1098" y="1211"/>
                  <a:pt x="1092" y="1205"/>
                  <a:pt x="1085" y="1205"/>
                </a:cubicBezTo>
                <a:cubicBezTo>
                  <a:pt x="1079" y="1205"/>
                  <a:pt x="1073" y="1211"/>
                  <a:pt x="1073" y="1217"/>
                </a:cubicBezTo>
                <a:cubicBezTo>
                  <a:pt x="1073" y="1225"/>
                  <a:pt x="1079" y="1230"/>
                  <a:pt x="1086" y="1230"/>
                </a:cubicBezTo>
                <a:close/>
                <a:moveTo>
                  <a:pt x="896" y="558"/>
                </a:moveTo>
                <a:cubicBezTo>
                  <a:pt x="889" y="558"/>
                  <a:pt x="883" y="564"/>
                  <a:pt x="883" y="571"/>
                </a:cubicBezTo>
                <a:cubicBezTo>
                  <a:pt x="883" y="578"/>
                  <a:pt x="888" y="583"/>
                  <a:pt x="895" y="583"/>
                </a:cubicBezTo>
                <a:cubicBezTo>
                  <a:pt x="902" y="583"/>
                  <a:pt x="908" y="578"/>
                  <a:pt x="908" y="571"/>
                </a:cubicBezTo>
                <a:cubicBezTo>
                  <a:pt x="908" y="564"/>
                  <a:pt x="903" y="559"/>
                  <a:pt x="896" y="558"/>
                </a:cubicBezTo>
                <a:close/>
                <a:moveTo>
                  <a:pt x="705" y="1197"/>
                </a:moveTo>
                <a:cubicBezTo>
                  <a:pt x="712" y="1197"/>
                  <a:pt x="718" y="1191"/>
                  <a:pt x="718" y="1184"/>
                </a:cubicBezTo>
                <a:cubicBezTo>
                  <a:pt x="718" y="1178"/>
                  <a:pt x="712" y="1172"/>
                  <a:pt x="705" y="1172"/>
                </a:cubicBezTo>
                <a:cubicBezTo>
                  <a:pt x="698" y="1172"/>
                  <a:pt x="693" y="1177"/>
                  <a:pt x="693" y="1184"/>
                </a:cubicBezTo>
                <a:cubicBezTo>
                  <a:pt x="692" y="1191"/>
                  <a:pt x="698" y="1197"/>
                  <a:pt x="705" y="1197"/>
                </a:cubicBezTo>
                <a:close/>
                <a:moveTo>
                  <a:pt x="630" y="1108"/>
                </a:moveTo>
                <a:cubicBezTo>
                  <a:pt x="637" y="1108"/>
                  <a:pt x="643" y="1102"/>
                  <a:pt x="643" y="1095"/>
                </a:cubicBezTo>
                <a:cubicBezTo>
                  <a:pt x="642" y="1089"/>
                  <a:pt x="637" y="1083"/>
                  <a:pt x="630" y="1083"/>
                </a:cubicBezTo>
                <a:cubicBezTo>
                  <a:pt x="623" y="1083"/>
                  <a:pt x="618" y="1088"/>
                  <a:pt x="618" y="1095"/>
                </a:cubicBezTo>
                <a:cubicBezTo>
                  <a:pt x="617" y="1102"/>
                  <a:pt x="623" y="1108"/>
                  <a:pt x="630" y="1108"/>
                </a:cubicBezTo>
                <a:close/>
                <a:moveTo>
                  <a:pt x="1187" y="1144"/>
                </a:moveTo>
                <a:cubicBezTo>
                  <a:pt x="1187" y="1137"/>
                  <a:pt x="1181" y="1131"/>
                  <a:pt x="1174" y="1131"/>
                </a:cubicBezTo>
                <a:cubicBezTo>
                  <a:pt x="1167" y="1131"/>
                  <a:pt x="1162" y="1136"/>
                  <a:pt x="1162" y="1143"/>
                </a:cubicBezTo>
                <a:cubicBezTo>
                  <a:pt x="1162" y="1150"/>
                  <a:pt x="1167" y="1156"/>
                  <a:pt x="1174" y="1156"/>
                </a:cubicBezTo>
                <a:cubicBezTo>
                  <a:pt x="1181" y="1156"/>
                  <a:pt x="1187" y="1150"/>
                  <a:pt x="1187" y="1144"/>
                </a:cubicBezTo>
                <a:close/>
                <a:moveTo>
                  <a:pt x="950" y="563"/>
                </a:moveTo>
                <a:cubicBezTo>
                  <a:pt x="943" y="563"/>
                  <a:pt x="937" y="569"/>
                  <a:pt x="937" y="576"/>
                </a:cubicBezTo>
                <a:cubicBezTo>
                  <a:pt x="937" y="583"/>
                  <a:pt x="943" y="588"/>
                  <a:pt x="950" y="588"/>
                </a:cubicBezTo>
                <a:cubicBezTo>
                  <a:pt x="957" y="588"/>
                  <a:pt x="962" y="583"/>
                  <a:pt x="962" y="576"/>
                </a:cubicBezTo>
                <a:cubicBezTo>
                  <a:pt x="962" y="569"/>
                  <a:pt x="957" y="564"/>
                  <a:pt x="950" y="563"/>
                </a:cubicBezTo>
                <a:close/>
                <a:moveTo>
                  <a:pt x="598" y="982"/>
                </a:moveTo>
                <a:cubicBezTo>
                  <a:pt x="598" y="976"/>
                  <a:pt x="593" y="970"/>
                  <a:pt x="586" y="969"/>
                </a:cubicBezTo>
                <a:cubicBezTo>
                  <a:pt x="579" y="969"/>
                  <a:pt x="573" y="975"/>
                  <a:pt x="573" y="982"/>
                </a:cubicBezTo>
                <a:cubicBezTo>
                  <a:pt x="573" y="989"/>
                  <a:pt x="579" y="994"/>
                  <a:pt x="585" y="994"/>
                </a:cubicBezTo>
                <a:cubicBezTo>
                  <a:pt x="592" y="995"/>
                  <a:pt x="598" y="989"/>
                  <a:pt x="598" y="982"/>
                </a:cubicBezTo>
                <a:close/>
                <a:moveTo>
                  <a:pt x="1004" y="593"/>
                </a:moveTo>
                <a:cubicBezTo>
                  <a:pt x="1011" y="593"/>
                  <a:pt x="1017" y="587"/>
                  <a:pt x="1017" y="580"/>
                </a:cubicBezTo>
                <a:cubicBezTo>
                  <a:pt x="1017" y="573"/>
                  <a:pt x="1012" y="568"/>
                  <a:pt x="1005" y="568"/>
                </a:cubicBezTo>
                <a:cubicBezTo>
                  <a:pt x="997" y="568"/>
                  <a:pt x="991" y="573"/>
                  <a:pt x="992" y="581"/>
                </a:cubicBezTo>
                <a:cubicBezTo>
                  <a:pt x="992" y="587"/>
                  <a:pt x="998" y="593"/>
                  <a:pt x="1004" y="593"/>
                </a:cubicBezTo>
                <a:close/>
                <a:moveTo>
                  <a:pt x="930" y="1257"/>
                </a:moveTo>
                <a:cubicBezTo>
                  <a:pt x="930" y="1250"/>
                  <a:pt x="924" y="1245"/>
                  <a:pt x="917" y="1245"/>
                </a:cubicBezTo>
                <a:cubicBezTo>
                  <a:pt x="910" y="1245"/>
                  <a:pt x="905" y="1251"/>
                  <a:pt x="905" y="1257"/>
                </a:cubicBezTo>
                <a:cubicBezTo>
                  <a:pt x="905" y="1264"/>
                  <a:pt x="910" y="1270"/>
                  <a:pt x="917" y="1270"/>
                </a:cubicBezTo>
                <a:cubicBezTo>
                  <a:pt x="924" y="1270"/>
                  <a:pt x="930" y="1264"/>
                  <a:pt x="930" y="1257"/>
                </a:cubicBezTo>
                <a:close/>
                <a:moveTo>
                  <a:pt x="1083" y="602"/>
                </a:moveTo>
                <a:cubicBezTo>
                  <a:pt x="1077" y="602"/>
                  <a:pt x="1071" y="608"/>
                  <a:pt x="1071" y="614"/>
                </a:cubicBezTo>
                <a:cubicBezTo>
                  <a:pt x="1071" y="621"/>
                  <a:pt x="1077" y="627"/>
                  <a:pt x="1084" y="627"/>
                </a:cubicBezTo>
                <a:cubicBezTo>
                  <a:pt x="1091" y="627"/>
                  <a:pt x="1097" y="621"/>
                  <a:pt x="1096" y="614"/>
                </a:cubicBezTo>
                <a:cubicBezTo>
                  <a:pt x="1096" y="607"/>
                  <a:pt x="1090" y="602"/>
                  <a:pt x="1083" y="602"/>
                </a:cubicBezTo>
                <a:close/>
                <a:moveTo>
                  <a:pt x="812" y="578"/>
                </a:moveTo>
                <a:cubicBezTo>
                  <a:pt x="805" y="578"/>
                  <a:pt x="799" y="584"/>
                  <a:pt x="799" y="590"/>
                </a:cubicBezTo>
                <a:cubicBezTo>
                  <a:pt x="799" y="597"/>
                  <a:pt x="805" y="603"/>
                  <a:pt x="811" y="603"/>
                </a:cubicBezTo>
                <a:cubicBezTo>
                  <a:pt x="818" y="603"/>
                  <a:pt x="824" y="597"/>
                  <a:pt x="824" y="590"/>
                </a:cubicBezTo>
                <a:cubicBezTo>
                  <a:pt x="824" y="583"/>
                  <a:pt x="818" y="578"/>
                  <a:pt x="812" y="578"/>
                </a:cubicBezTo>
                <a:close/>
                <a:moveTo>
                  <a:pt x="863" y="1241"/>
                </a:moveTo>
                <a:cubicBezTo>
                  <a:pt x="856" y="1240"/>
                  <a:pt x="850" y="1246"/>
                  <a:pt x="850" y="1253"/>
                </a:cubicBezTo>
                <a:cubicBezTo>
                  <a:pt x="850" y="1260"/>
                  <a:pt x="856" y="1266"/>
                  <a:pt x="863" y="1266"/>
                </a:cubicBezTo>
                <a:cubicBezTo>
                  <a:pt x="870" y="1266"/>
                  <a:pt x="875" y="1261"/>
                  <a:pt x="875" y="1254"/>
                </a:cubicBezTo>
                <a:cubicBezTo>
                  <a:pt x="875" y="1247"/>
                  <a:pt x="870" y="1241"/>
                  <a:pt x="863" y="1241"/>
                </a:cubicBezTo>
                <a:close/>
                <a:moveTo>
                  <a:pt x="1238" y="1052"/>
                </a:moveTo>
                <a:cubicBezTo>
                  <a:pt x="1245" y="1052"/>
                  <a:pt x="1251" y="1046"/>
                  <a:pt x="1250" y="1039"/>
                </a:cubicBezTo>
                <a:cubicBezTo>
                  <a:pt x="1250" y="1032"/>
                  <a:pt x="1245" y="1027"/>
                  <a:pt x="1238" y="1027"/>
                </a:cubicBezTo>
                <a:cubicBezTo>
                  <a:pt x="1231" y="1027"/>
                  <a:pt x="1225" y="1033"/>
                  <a:pt x="1226" y="1039"/>
                </a:cubicBezTo>
                <a:cubicBezTo>
                  <a:pt x="1226" y="1046"/>
                  <a:pt x="1232" y="1052"/>
                  <a:pt x="1238" y="1052"/>
                </a:cubicBezTo>
                <a:close/>
                <a:moveTo>
                  <a:pt x="1220" y="792"/>
                </a:moveTo>
                <a:cubicBezTo>
                  <a:pt x="1220" y="798"/>
                  <a:pt x="1225" y="804"/>
                  <a:pt x="1232" y="804"/>
                </a:cubicBezTo>
                <a:cubicBezTo>
                  <a:pt x="1239" y="804"/>
                  <a:pt x="1244" y="799"/>
                  <a:pt x="1245" y="792"/>
                </a:cubicBezTo>
                <a:cubicBezTo>
                  <a:pt x="1245" y="785"/>
                  <a:pt x="1239" y="779"/>
                  <a:pt x="1232" y="779"/>
                </a:cubicBezTo>
                <a:cubicBezTo>
                  <a:pt x="1225" y="779"/>
                  <a:pt x="1220" y="785"/>
                  <a:pt x="1220" y="792"/>
                </a:cubicBezTo>
                <a:close/>
                <a:moveTo>
                  <a:pt x="1252" y="889"/>
                </a:moveTo>
                <a:cubicBezTo>
                  <a:pt x="1258" y="889"/>
                  <a:pt x="1264" y="884"/>
                  <a:pt x="1265" y="877"/>
                </a:cubicBezTo>
                <a:cubicBezTo>
                  <a:pt x="1265" y="870"/>
                  <a:pt x="1260" y="865"/>
                  <a:pt x="1254" y="864"/>
                </a:cubicBezTo>
                <a:cubicBezTo>
                  <a:pt x="1247" y="863"/>
                  <a:pt x="1241" y="868"/>
                  <a:pt x="1240" y="875"/>
                </a:cubicBezTo>
                <a:cubicBezTo>
                  <a:pt x="1240" y="882"/>
                  <a:pt x="1245" y="888"/>
                  <a:pt x="1252" y="889"/>
                </a:cubicBezTo>
                <a:close/>
                <a:moveTo>
                  <a:pt x="655" y="1138"/>
                </a:moveTo>
                <a:cubicBezTo>
                  <a:pt x="662" y="1138"/>
                  <a:pt x="667" y="1132"/>
                  <a:pt x="667" y="1125"/>
                </a:cubicBezTo>
                <a:cubicBezTo>
                  <a:pt x="667" y="1118"/>
                  <a:pt x="661" y="1113"/>
                  <a:pt x="655" y="1113"/>
                </a:cubicBezTo>
                <a:cubicBezTo>
                  <a:pt x="648" y="1113"/>
                  <a:pt x="642" y="1119"/>
                  <a:pt x="642" y="1126"/>
                </a:cubicBezTo>
                <a:cubicBezTo>
                  <a:pt x="642" y="1132"/>
                  <a:pt x="648" y="1138"/>
                  <a:pt x="655" y="1138"/>
                </a:cubicBezTo>
                <a:close/>
                <a:moveTo>
                  <a:pt x="1128" y="1193"/>
                </a:moveTo>
                <a:cubicBezTo>
                  <a:pt x="1128" y="1186"/>
                  <a:pt x="1122" y="1181"/>
                  <a:pt x="1116" y="1180"/>
                </a:cubicBezTo>
                <a:cubicBezTo>
                  <a:pt x="1109" y="1180"/>
                  <a:pt x="1103" y="1186"/>
                  <a:pt x="1103" y="1192"/>
                </a:cubicBezTo>
                <a:cubicBezTo>
                  <a:pt x="1103" y="1199"/>
                  <a:pt x="1108" y="1205"/>
                  <a:pt x="1115" y="1205"/>
                </a:cubicBezTo>
                <a:cubicBezTo>
                  <a:pt x="1122" y="1205"/>
                  <a:pt x="1127" y="1200"/>
                  <a:pt x="1128" y="1193"/>
                </a:cubicBezTo>
                <a:close/>
                <a:moveTo>
                  <a:pt x="679" y="1167"/>
                </a:moveTo>
                <a:cubicBezTo>
                  <a:pt x="686" y="1167"/>
                  <a:pt x="692" y="1162"/>
                  <a:pt x="692" y="1155"/>
                </a:cubicBezTo>
                <a:cubicBezTo>
                  <a:pt x="692" y="1148"/>
                  <a:pt x="687" y="1142"/>
                  <a:pt x="680" y="1142"/>
                </a:cubicBezTo>
                <a:cubicBezTo>
                  <a:pt x="673" y="1142"/>
                  <a:pt x="667" y="1147"/>
                  <a:pt x="667" y="1154"/>
                </a:cubicBezTo>
                <a:cubicBezTo>
                  <a:pt x="667" y="1161"/>
                  <a:pt x="672" y="1167"/>
                  <a:pt x="679" y="1167"/>
                </a:cubicBezTo>
                <a:close/>
                <a:moveTo>
                  <a:pt x="634" y="727"/>
                </a:moveTo>
                <a:cubicBezTo>
                  <a:pt x="628" y="727"/>
                  <a:pt x="622" y="733"/>
                  <a:pt x="622" y="740"/>
                </a:cubicBezTo>
                <a:cubicBezTo>
                  <a:pt x="622" y="746"/>
                  <a:pt x="627" y="752"/>
                  <a:pt x="634" y="752"/>
                </a:cubicBezTo>
                <a:cubicBezTo>
                  <a:pt x="641" y="752"/>
                  <a:pt x="647" y="747"/>
                  <a:pt x="647" y="740"/>
                </a:cubicBezTo>
                <a:cubicBezTo>
                  <a:pt x="647" y="733"/>
                  <a:pt x="641" y="727"/>
                  <a:pt x="634" y="727"/>
                </a:cubicBezTo>
                <a:close/>
                <a:moveTo>
                  <a:pt x="612" y="819"/>
                </a:moveTo>
                <a:cubicBezTo>
                  <a:pt x="612" y="812"/>
                  <a:pt x="606" y="807"/>
                  <a:pt x="599" y="807"/>
                </a:cubicBezTo>
                <a:cubicBezTo>
                  <a:pt x="593" y="807"/>
                  <a:pt x="587" y="812"/>
                  <a:pt x="587" y="819"/>
                </a:cubicBezTo>
                <a:cubicBezTo>
                  <a:pt x="587" y="826"/>
                  <a:pt x="592" y="831"/>
                  <a:pt x="599" y="831"/>
                </a:cubicBezTo>
                <a:cubicBezTo>
                  <a:pt x="606" y="832"/>
                  <a:pt x="612" y="826"/>
                  <a:pt x="612" y="819"/>
                </a:cubicBezTo>
                <a:close/>
                <a:moveTo>
                  <a:pt x="1145" y="1156"/>
                </a:moveTo>
                <a:cubicBezTo>
                  <a:pt x="1139" y="1155"/>
                  <a:pt x="1132" y="1160"/>
                  <a:pt x="1132" y="1167"/>
                </a:cubicBezTo>
                <a:cubicBezTo>
                  <a:pt x="1131" y="1174"/>
                  <a:pt x="1136" y="1180"/>
                  <a:pt x="1143" y="1180"/>
                </a:cubicBezTo>
                <a:cubicBezTo>
                  <a:pt x="1150" y="1181"/>
                  <a:pt x="1156" y="1176"/>
                  <a:pt x="1157" y="1169"/>
                </a:cubicBezTo>
                <a:cubicBezTo>
                  <a:pt x="1157" y="1162"/>
                  <a:pt x="1152" y="1156"/>
                  <a:pt x="1145" y="1156"/>
                </a:cubicBezTo>
                <a:close/>
                <a:moveTo>
                  <a:pt x="1133" y="662"/>
                </a:moveTo>
                <a:cubicBezTo>
                  <a:pt x="1126" y="662"/>
                  <a:pt x="1121" y="668"/>
                  <a:pt x="1121" y="674"/>
                </a:cubicBezTo>
                <a:cubicBezTo>
                  <a:pt x="1121" y="681"/>
                  <a:pt x="1127" y="686"/>
                  <a:pt x="1133" y="686"/>
                </a:cubicBezTo>
                <a:cubicBezTo>
                  <a:pt x="1140" y="686"/>
                  <a:pt x="1145" y="681"/>
                  <a:pt x="1145" y="674"/>
                </a:cubicBezTo>
                <a:cubicBezTo>
                  <a:pt x="1145" y="668"/>
                  <a:pt x="1140" y="662"/>
                  <a:pt x="1133" y="662"/>
                </a:cubicBezTo>
                <a:close/>
                <a:moveTo>
                  <a:pt x="1195" y="763"/>
                </a:moveTo>
                <a:cubicBezTo>
                  <a:pt x="1195" y="770"/>
                  <a:pt x="1200" y="775"/>
                  <a:pt x="1207" y="775"/>
                </a:cubicBezTo>
                <a:cubicBezTo>
                  <a:pt x="1214" y="775"/>
                  <a:pt x="1220" y="770"/>
                  <a:pt x="1220" y="763"/>
                </a:cubicBezTo>
                <a:cubicBezTo>
                  <a:pt x="1220" y="756"/>
                  <a:pt x="1214" y="750"/>
                  <a:pt x="1207" y="751"/>
                </a:cubicBezTo>
                <a:cubicBezTo>
                  <a:pt x="1200" y="751"/>
                  <a:pt x="1195" y="756"/>
                  <a:pt x="1195" y="763"/>
                </a:cubicBezTo>
                <a:close/>
                <a:moveTo>
                  <a:pt x="1208" y="1076"/>
                </a:moveTo>
                <a:cubicBezTo>
                  <a:pt x="1214" y="1076"/>
                  <a:pt x="1220" y="1071"/>
                  <a:pt x="1220" y="1065"/>
                </a:cubicBezTo>
                <a:cubicBezTo>
                  <a:pt x="1221" y="1058"/>
                  <a:pt x="1216" y="1052"/>
                  <a:pt x="1209" y="1052"/>
                </a:cubicBezTo>
                <a:cubicBezTo>
                  <a:pt x="1202" y="1052"/>
                  <a:pt x="1196" y="1057"/>
                  <a:pt x="1196" y="1063"/>
                </a:cubicBezTo>
                <a:cubicBezTo>
                  <a:pt x="1196" y="1070"/>
                  <a:pt x="1201" y="1076"/>
                  <a:pt x="1208" y="1076"/>
                </a:cubicBezTo>
                <a:close/>
                <a:moveTo>
                  <a:pt x="1235" y="931"/>
                </a:moveTo>
                <a:cubicBezTo>
                  <a:pt x="1235" y="938"/>
                  <a:pt x="1241" y="943"/>
                  <a:pt x="1247" y="943"/>
                </a:cubicBezTo>
                <a:cubicBezTo>
                  <a:pt x="1254" y="943"/>
                  <a:pt x="1260" y="938"/>
                  <a:pt x="1260" y="931"/>
                </a:cubicBezTo>
                <a:cubicBezTo>
                  <a:pt x="1259" y="924"/>
                  <a:pt x="1254" y="919"/>
                  <a:pt x="1248" y="919"/>
                </a:cubicBezTo>
                <a:cubicBezTo>
                  <a:pt x="1241" y="919"/>
                  <a:pt x="1235" y="924"/>
                  <a:pt x="1235" y="931"/>
                </a:cubicBezTo>
                <a:close/>
                <a:moveTo>
                  <a:pt x="1109" y="632"/>
                </a:moveTo>
                <a:cubicBezTo>
                  <a:pt x="1102" y="632"/>
                  <a:pt x="1097" y="637"/>
                  <a:pt x="1096" y="643"/>
                </a:cubicBezTo>
                <a:cubicBezTo>
                  <a:pt x="1096" y="650"/>
                  <a:pt x="1101" y="656"/>
                  <a:pt x="1108" y="656"/>
                </a:cubicBezTo>
                <a:cubicBezTo>
                  <a:pt x="1115" y="657"/>
                  <a:pt x="1121" y="651"/>
                  <a:pt x="1121" y="645"/>
                </a:cubicBezTo>
                <a:cubicBezTo>
                  <a:pt x="1121" y="638"/>
                  <a:pt x="1116" y="632"/>
                  <a:pt x="1109" y="632"/>
                </a:cubicBezTo>
                <a:close/>
                <a:moveTo>
                  <a:pt x="740" y="640"/>
                </a:moveTo>
                <a:cubicBezTo>
                  <a:pt x="740" y="647"/>
                  <a:pt x="745" y="653"/>
                  <a:pt x="752" y="653"/>
                </a:cubicBezTo>
                <a:cubicBezTo>
                  <a:pt x="758" y="653"/>
                  <a:pt x="764" y="648"/>
                  <a:pt x="764" y="641"/>
                </a:cubicBezTo>
                <a:cubicBezTo>
                  <a:pt x="764" y="634"/>
                  <a:pt x="759" y="629"/>
                  <a:pt x="752" y="629"/>
                </a:cubicBezTo>
                <a:cubicBezTo>
                  <a:pt x="745" y="629"/>
                  <a:pt x="740" y="634"/>
                  <a:pt x="740" y="640"/>
                </a:cubicBezTo>
                <a:close/>
                <a:moveTo>
                  <a:pt x="781" y="604"/>
                </a:moveTo>
                <a:cubicBezTo>
                  <a:pt x="775" y="604"/>
                  <a:pt x="769" y="610"/>
                  <a:pt x="770" y="617"/>
                </a:cubicBezTo>
                <a:cubicBezTo>
                  <a:pt x="770" y="623"/>
                  <a:pt x="775" y="628"/>
                  <a:pt x="782" y="628"/>
                </a:cubicBezTo>
                <a:cubicBezTo>
                  <a:pt x="789" y="628"/>
                  <a:pt x="794" y="623"/>
                  <a:pt x="794" y="616"/>
                </a:cubicBezTo>
                <a:cubicBezTo>
                  <a:pt x="794" y="609"/>
                  <a:pt x="788" y="604"/>
                  <a:pt x="781" y="604"/>
                </a:cubicBezTo>
                <a:close/>
                <a:moveTo>
                  <a:pt x="663" y="703"/>
                </a:moveTo>
                <a:cubicBezTo>
                  <a:pt x="656" y="703"/>
                  <a:pt x="651" y="708"/>
                  <a:pt x="651" y="715"/>
                </a:cubicBezTo>
                <a:cubicBezTo>
                  <a:pt x="651" y="722"/>
                  <a:pt x="656" y="727"/>
                  <a:pt x="663" y="727"/>
                </a:cubicBezTo>
                <a:cubicBezTo>
                  <a:pt x="670" y="727"/>
                  <a:pt x="675" y="722"/>
                  <a:pt x="676" y="715"/>
                </a:cubicBezTo>
                <a:cubicBezTo>
                  <a:pt x="676" y="708"/>
                  <a:pt x="670" y="703"/>
                  <a:pt x="663" y="703"/>
                </a:cubicBezTo>
                <a:close/>
                <a:moveTo>
                  <a:pt x="595" y="886"/>
                </a:moveTo>
                <a:cubicBezTo>
                  <a:pt x="602" y="886"/>
                  <a:pt x="607" y="880"/>
                  <a:pt x="607" y="874"/>
                </a:cubicBezTo>
                <a:cubicBezTo>
                  <a:pt x="607" y="867"/>
                  <a:pt x="602" y="861"/>
                  <a:pt x="595" y="861"/>
                </a:cubicBezTo>
                <a:cubicBezTo>
                  <a:pt x="588" y="862"/>
                  <a:pt x="583" y="867"/>
                  <a:pt x="583" y="874"/>
                </a:cubicBezTo>
                <a:cubicBezTo>
                  <a:pt x="583" y="881"/>
                  <a:pt x="588" y="886"/>
                  <a:pt x="595" y="886"/>
                </a:cubicBezTo>
                <a:close/>
                <a:moveTo>
                  <a:pt x="1001" y="1226"/>
                </a:moveTo>
                <a:cubicBezTo>
                  <a:pt x="994" y="1226"/>
                  <a:pt x="989" y="1231"/>
                  <a:pt x="989" y="1238"/>
                </a:cubicBezTo>
                <a:cubicBezTo>
                  <a:pt x="989" y="1245"/>
                  <a:pt x="994" y="1250"/>
                  <a:pt x="1001" y="1250"/>
                </a:cubicBezTo>
                <a:cubicBezTo>
                  <a:pt x="1008" y="1250"/>
                  <a:pt x="1013" y="1245"/>
                  <a:pt x="1013" y="1238"/>
                </a:cubicBezTo>
                <a:cubicBezTo>
                  <a:pt x="1013" y="1231"/>
                  <a:pt x="1007" y="1226"/>
                  <a:pt x="1001" y="1226"/>
                </a:cubicBezTo>
                <a:close/>
                <a:moveTo>
                  <a:pt x="610" y="1024"/>
                </a:moveTo>
                <a:cubicBezTo>
                  <a:pt x="617" y="1024"/>
                  <a:pt x="623" y="1019"/>
                  <a:pt x="623" y="1012"/>
                </a:cubicBezTo>
                <a:cubicBezTo>
                  <a:pt x="623" y="1005"/>
                  <a:pt x="617" y="999"/>
                  <a:pt x="610" y="1000"/>
                </a:cubicBezTo>
                <a:cubicBezTo>
                  <a:pt x="603" y="1000"/>
                  <a:pt x="598" y="1005"/>
                  <a:pt x="598" y="1012"/>
                </a:cubicBezTo>
                <a:cubicBezTo>
                  <a:pt x="598" y="1019"/>
                  <a:pt x="603" y="1024"/>
                  <a:pt x="610" y="1024"/>
                </a:cubicBezTo>
                <a:close/>
                <a:moveTo>
                  <a:pt x="866" y="608"/>
                </a:moveTo>
                <a:cubicBezTo>
                  <a:pt x="873" y="608"/>
                  <a:pt x="878" y="603"/>
                  <a:pt x="878" y="596"/>
                </a:cubicBezTo>
                <a:cubicBezTo>
                  <a:pt x="879" y="590"/>
                  <a:pt x="873" y="584"/>
                  <a:pt x="867" y="583"/>
                </a:cubicBezTo>
                <a:cubicBezTo>
                  <a:pt x="860" y="583"/>
                  <a:pt x="855" y="588"/>
                  <a:pt x="854" y="595"/>
                </a:cubicBezTo>
                <a:cubicBezTo>
                  <a:pt x="854" y="602"/>
                  <a:pt x="859" y="607"/>
                  <a:pt x="866" y="608"/>
                </a:cubicBezTo>
                <a:close/>
                <a:moveTo>
                  <a:pt x="602" y="927"/>
                </a:moveTo>
                <a:cubicBezTo>
                  <a:pt x="602" y="921"/>
                  <a:pt x="597" y="915"/>
                  <a:pt x="590" y="915"/>
                </a:cubicBezTo>
                <a:cubicBezTo>
                  <a:pt x="583" y="915"/>
                  <a:pt x="578" y="921"/>
                  <a:pt x="578" y="927"/>
                </a:cubicBezTo>
                <a:cubicBezTo>
                  <a:pt x="578" y="934"/>
                  <a:pt x="583" y="940"/>
                  <a:pt x="590" y="940"/>
                </a:cubicBezTo>
                <a:cubicBezTo>
                  <a:pt x="597" y="940"/>
                  <a:pt x="602" y="934"/>
                  <a:pt x="602" y="927"/>
                </a:cubicBezTo>
                <a:close/>
                <a:moveTo>
                  <a:pt x="1230" y="984"/>
                </a:moveTo>
                <a:cubicBezTo>
                  <a:pt x="1230" y="991"/>
                  <a:pt x="1235" y="997"/>
                  <a:pt x="1242" y="997"/>
                </a:cubicBezTo>
                <a:cubicBezTo>
                  <a:pt x="1249" y="997"/>
                  <a:pt x="1254" y="992"/>
                  <a:pt x="1255" y="985"/>
                </a:cubicBezTo>
                <a:cubicBezTo>
                  <a:pt x="1255" y="978"/>
                  <a:pt x="1250" y="973"/>
                  <a:pt x="1243" y="972"/>
                </a:cubicBezTo>
                <a:cubicBezTo>
                  <a:pt x="1236" y="972"/>
                  <a:pt x="1230" y="977"/>
                  <a:pt x="1230" y="984"/>
                </a:cubicBezTo>
                <a:close/>
                <a:moveTo>
                  <a:pt x="1030" y="598"/>
                </a:moveTo>
                <a:cubicBezTo>
                  <a:pt x="1023" y="598"/>
                  <a:pt x="1018" y="602"/>
                  <a:pt x="1017" y="609"/>
                </a:cubicBezTo>
                <a:cubicBezTo>
                  <a:pt x="1016" y="615"/>
                  <a:pt x="1021" y="622"/>
                  <a:pt x="1028" y="622"/>
                </a:cubicBezTo>
                <a:cubicBezTo>
                  <a:pt x="1035" y="623"/>
                  <a:pt x="1040" y="618"/>
                  <a:pt x="1041" y="611"/>
                </a:cubicBezTo>
                <a:cubicBezTo>
                  <a:pt x="1042" y="604"/>
                  <a:pt x="1037" y="598"/>
                  <a:pt x="1030" y="598"/>
                </a:cubicBezTo>
                <a:close/>
                <a:moveTo>
                  <a:pt x="783" y="1231"/>
                </a:moveTo>
                <a:cubicBezTo>
                  <a:pt x="790" y="1231"/>
                  <a:pt x="796" y="1225"/>
                  <a:pt x="796" y="1218"/>
                </a:cubicBezTo>
                <a:cubicBezTo>
                  <a:pt x="796" y="1211"/>
                  <a:pt x="790" y="1206"/>
                  <a:pt x="783" y="1206"/>
                </a:cubicBezTo>
                <a:cubicBezTo>
                  <a:pt x="776" y="1206"/>
                  <a:pt x="771" y="1212"/>
                  <a:pt x="771" y="1219"/>
                </a:cubicBezTo>
                <a:cubicBezTo>
                  <a:pt x="772" y="1225"/>
                  <a:pt x="777" y="1231"/>
                  <a:pt x="783" y="1231"/>
                </a:cubicBezTo>
                <a:close/>
                <a:moveTo>
                  <a:pt x="694" y="678"/>
                </a:moveTo>
                <a:cubicBezTo>
                  <a:pt x="687" y="678"/>
                  <a:pt x="682" y="682"/>
                  <a:pt x="681" y="689"/>
                </a:cubicBezTo>
                <a:cubicBezTo>
                  <a:pt x="680" y="696"/>
                  <a:pt x="685" y="702"/>
                  <a:pt x="692" y="702"/>
                </a:cubicBezTo>
                <a:cubicBezTo>
                  <a:pt x="699" y="703"/>
                  <a:pt x="704" y="698"/>
                  <a:pt x="705" y="692"/>
                </a:cubicBezTo>
                <a:cubicBezTo>
                  <a:pt x="706" y="685"/>
                  <a:pt x="701" y="679"/>
                  <a:pt x="694" y="678"/>
                </a:cubicBezTo>
                <a:close/>
                <a:moveTo>
                  <a:pt x="1183" y="745"/>
                </a:moveTo>
                <a:cubicBezTo>
                  <a:pt x="1190" y="745"/>
                  <a:pt x="1195" y="739"/>
                  <a:pt x="1195" y="732"/>
                </a:cubicBezTo>
                <a:cubicBezTo>
                  <a:pt x="1194" y="726"/>
                  <a:pt x="1189" y="721"/>
                  <a:pt x="1182" y="721"/>
                </a:cubicBezTo>
                <a:cubicBezTo>
                  <a:pt x="1176" y="721"/>
                  <a:pt x="1171" y="726"/>
                  <a:pt x="1170" y="733"/>
                </a:cubicBezTo>
                <a:cubicBezTo>
                  <a:pt x="1170" y="739"/>
                  <a:pt x="1176" y="745"/>
                  <a:pt x="1183" y="745"/>
                </a:cubicBezTo>
                <a:close/>
                <a:moveTo>
                  <a:pt x="837" y="1235"/>
                </a:moveTo>
                <a:cubicBezTo>
                  <a:pt x="844" y="1236"/>
                  <a:pt x="850" y="1231"/>
                  <a:pt x="850" y="1224"/>
                </a:cubicBezTo>
                <a:cubicBezTo>
                  <a:pt x="850" y="1217"/>
                  <a:pt x="845" y="1212"/>
                  <a:pt x="838" y="1211"/>
                </a:cubicBezTo>
                <a:cubicBezTo>
                  <a:pt x="832" y="1211"/>
                  <a:pt x="826" y="1217"/>
                  <a:pt x="826" y="1223"/>
                </a:cubicBezTo>
                <a:cubicBezTo>
                  <a:pt x="826" y="1229"/>
                  <a:pt x="831" y="1235"/>
                  <a:pt x="837" y="1235"/>
                </a:cubicBezTo>
                <a:close/>
                <a:moveTo>
                  <a:pt x="962" y="605"/>
                </a:moveTo>
                <a:cubicBezTo>
                  <a:pt x="962" y="611"/>
                  <a:pt x="968" y="617"/>
                  <a:pt x="975" y="617"/>
                </a:cubicBezTo>
                <a:cubicBezTo>
                  <a:pt x="981" y="617"/>
                  <a:pt x="986" y="612"/>
                  <a:pt x="986" y="605"/>
                </a:cubicBezTo>
                <a:cubicBezTo>
                  <a:pt x="986" y="598"/>
                  <a:pt x="981" y="593"/>
                  <a:pt x="975" y="593"/>
                </a:cubicBezTo>
                <a:cubicBezTo>
                  <a:pt x="968" y="593"/>
                  <a:pt x="963" y="598"/>
                  <a:pt x="962" y="605"/>
                </a:cubicBezTo>
                <a:close/>
                <a:moveTo>
                  <a:pt x="759" y="1201"/>
                </a:moveTo>
                <a:cubicBezTo>
                  <a:pt x="766" y="1201"/>
                  <a:pt x="771" y="1196"/>
                  <a:pt x="771" y="1189"/>
                </a:cubicBezTo>
                <a:cubicBezTo>
                  <a:pt x="771" y="1183"/>
                  <a:pt x="765" y="1177"/>
                  <a:pt x="759" y="1177"/>
                </a:cubicBezTo>
                <a:cubicBezTo>
                  <a:pt x="752" y="1177"/>
                  <a:pt x="747" y="1183"/>
                  <a:pt x="747" y="1190"/>
                </a:cubicBezTo>
                <a:cubicBezTo>
                  <a:pt x="747" y="1197"/>
                  <a:pt x="752" y="1202"/>
                  <a:pt x="759" y="1201"/>
                </a:cubicBezTo>
                <a:close/>
                <a:moveTo>
                  <a:pt x="711" y="666"/>
                </a:moveTo>
                <a:cubicBezTo>
                  <a:pt x="711" y="672"/>
                  <a:pt x="716" y="677"/>
                  <a:pt x="723" y="677"/>
                </a:cubicBezTo>
                <a:cubicBezTo>
                  <a:pt x="730" y="677"/>
                  <a:pt x="735" y="672"/>
                  <a:pt x="735" y="666"/>
                </a:cubicBezTo>
                <a:cubicBezTo>
                  <a:pt x="735" y="659"/>
                  <a:pt x="729" y="653"/>
                  <a:pt x="723" y="653"/>
                </a:cubicBezTo>
                <a:cubicBezTo>
                  <a:pt x="716" y="654"/>
                  <a:pt x="711" y="659"/>
                  <a:pt x="711" y="666"/>
                </a:cubicBezTo>
                <a:close/>
                <a:moveTo>
                  <a:pt x="1158" y="691"/>
                </a:moveTo>
                <a:cubicBezTo>
                  <a:pt x="1151" y="691"/>
                  <a:pt x="1146" y="697"/>
                  <a:pt x="1146" y="704"/>
                </a:cubicBezTo>
                <a:cubicBezTo>
                  <a:pt x="1146" y="710"/>
                  <a:pt x="1152" y="715"/>
                  <a:pt x="1158" y="715"/>
                </a:cubicBezTo>
                <a:cubicBezTo>
                  <a:pt x="1165" y="715"/>
                  <a:pt x="1170" y="709"/>
                  <a:pt x="1170" y="703"/>
                </a:cubicBezTo>
                <a:cubicBezTo>
                  <a:pt x="1170" y="696"/>
                  <a:pt x="1164" y="691"/>
                  <a:pt x="1158" y="691"/>
                </a:cubicBezTo>
                <a:close/>
                <a:moveTo>
                  <a:pt x="1031" y="1225"/>
                </a:moveTo>
                <a:cubicBezTo>
                  <a:pt x="1038" y="1225"/>
                  <a:pt x="1043" y="1220"/>
                  <a:pt x="1043" y="1213"/>
                </a:cubicBezTo>
                <a:cubicBezTo>
                  <a:pt x="1043" y="1206"/>
                  <a:pt x="1037" y="1201"/>
                  <a:pt x="1031" y="1201"/>
                </a:cubicBezTo>
                <a:cubicBezTo>
                  <a:pt x="1024" y="1201"/>
                  <a:pt x="1019" y="1207"/>
                  <a:pt x="1019" y="1213"/>
                </a:cubicBezTo>
                <a:cubicBezTo>
                  <a:pt x="1019" y="1220"/>
                  <a:pt x="1024" y="1225"/>
                  <a:pt x="1031" y="1225"/>
                </a:cubicBezTo>
                <a:close/>
                <a:moveTo>
                  <a:pt x="959" y="1233"/>
                </a:moveTo>
                <a:cubicBezTo>
                  <a:pt x="959" y="1226"/>
                  <a:pt x="954" y="1221"/>
                  <a:pt x="948" y="1221"/>
                </a:cubicBezTo>
                <a:cubicBezTo>
                  <a:pt x="941" y="1221"/>
                  <a:pt x="936" y="1226"/>
                  <a:pt x="935" y="1232"/>
                </a:cubicBezTo>
                <a:cubicBezTo>
                  <a:pt x="935" y="1239"/>
                  <a:pt x="940" y="1245"/>
                  <a:pt x="947" y="1245"/>
                </a:cubicBezTo>
                <a:cubicBezTo>
                  <a:pt x="954" y="1245"/>
                  <a:pt x="959" y="1240"/>
                  <a:pt x="959" y="1233"/>
                </a:cubicBezTo>
                <a:close/>
                <a:moveTo>
                  <a:pt x="893" y="1240"/>
                </a:moveTo>
                <a:cubicBezTo>
                  <a:pt x="900" y="1240"/>
                  <a:pt x="904" y="1235"/>
                  <a:pt x="905" y="1229"/>
                </a:cubicBezTo>
                <a:cubicBezTo>
                  <a:pt x="905" y="1222"/>
                  <a:pt x="899" y="1217"/>
                  <a:pt x="893" y="1217"/>
                </a:cubicBezTo>
                <a:cubicBezTo>
                  <a:pt x="886" y="1216"/>
                  <a:pt x="880" y="1222"/>
                  <a:pt x="881" y="1229"/>
                </a:cubicBezTo>
                <a:cubicBezTo>
                  <a:pt x="881" y="1235"/>
                  <a:pt x="886" y="1240"/>
                  <a:pt x="893" y="1240"/>
                </a:cubicBezTo>
                <a:close/>
                <a:moveTo>
                  <a:pt x="617" y="793"/>
                </a:moveTo>
                <a:cubicBezTo>
                  <a:pt x="617" y="800"/>
                  <a:pt x="622" y="806"/>
                  <a:pt x="629" y="806"/>
                </a:cubicBezTo>
                <a:cubicBezTo>
                  <a:pt x="635" y="807"/>
                  <a:pt x="641" y="801"/>
                  <a:pt x="641" y="795"/>
                </a:cubicBezTo>
                <a:cubicBezTo>
                  <a:pt x="642" y="789"/>
                  <a:pt x="637" y="783"/>
                  <a:pt x="630" y="783"/>
                </a:cubicBezTo>
                <a:cubicBezTo>
                  <a:pt x="623" y="782"/>
                  <a:pt x="618" y="787"/>
                  <a:pt x="617" y="793"/>
                </a:cubicBezTo>
                <a:close/>
                <a:moveTo>
                  <a:pt x="920" y="589"/>
                </a:moveTo>
                <a:cubicBezTo>
                  <a:pt x="914" y="589"/>
                  <a:pt x="908" y="594"/>
                  <a:pt x="908" y="600"/>
                </a:cubicBezTo>
                <a:cubicBezTo>
                  <a:pt x="908" y="607"/>
                  <a:pt x="913" y="613"/>
                  <a:pt x="920" y="613"/>
                </a:cubicBezTo>
                <a:cubicBezTo>
                  <a:pt x="927" y="612"/>
                  <a:pt x="932" y="607"/>
                  <a:pt x="932" y="600"/>
                </a:cubicBezTo>
                <a:cubicBezTo>
                  <a:pt x="932" y="594"/>
                  <a:pt x="926" y="589"/>
                  <a:pt x="920" y="589"/>
                </a:cubicBezTo>
                <a:close/>
                <a:moveTo>
                  <a:pt x="1215" y="846"/>
                </a:moveTo>
                <a:cubicBezTo>
                  <a:pt x="1215" y="852"/>
                  <a:pt x="1220" y="858"/>
                  <a:pt x="1226" y="858"/>
                </a:cubicBezTo>
                <a:cubicBezTo>
                  <a:pt x="1233" y="859"/>
                  <a:pt x="1239" y="853"/>
                  <a:pt x="1239" y="846"/>
                </a:cubicBezTo>
                <a:cubicBezTo>
                  <a:pt x="1239" y="840"/>
                  <a:pt x="1234" y="834"/>
                  <a:pt x="1227" y="834"/>
                </a:cubicBezTo>
                <a:cubicBezTo>
                  <a:pt x="1221" y="834"/>
                  <a:pt x="1215" y="840"/>
                  <a:pt x="1215" y="846"/>
                </a:cubicBezTo>
                <a:close/>
                <a:moveTo>
                  <a:pt x="1178" y="1100"/>
                </a:moveTo>
                <a:cubicBezTo>
                  <a:pt x="1185" y="1100"/>
                  <a:pt x="1190" y="1095"/>
                  <a:pt x="1190" y="1089"/>
                </a:cubicBezTo>
                <a:cubicBezTo>
                  <a:pt x="1190" y="1082"/>
                  <a:pt x="1185" y="1077"/>
                  <a:pt x="1178" y="1077"/>
                </a:cubicBezTo>
                <a:cubicBezTo>
                  <a:pt x="1172" y="1077"/>
                  <a:pt x="1167" y="1082"/>
                  <a:pt x="1167" y="1089"/>
                </a:cubicBezTo>
                <a:cubicBezTo>
                  <a:pt x="1167" y="1095"/>
                  <a:pt x="1172" y="1100"/>
                  <a:pt x="1178" y="1100"/>
                </a:cubicBezTo>
                <a:close/>
                <a:moveTo>
                  <a:pt x="1060" y="1200"/>
                </a:moveTo>
                <a:cubicBezTo>
                  <a:pt x="1067" y="1201"/>
                  <a:pt x="1072" y="1195"/>
                  <a:pt x="1073" y="1189"/>
                </a:cubicBezTo>
                <a:cubicBezTo>
                  <a:pt x="1073" y="1182"/>
                  <a:pt x="1067" y="1177"/>
                  <a:pt x="1061" y="1177"/>
                </a:cubicBezTo>
                <a:cubicBezTo>
                  <a:pt x="1054" y="1177"/>
                  <a:pt x="1049" y="1182"/>
                  <a:pt x="1049" y="1188"/>
                </a:cubicBezTo>
                <a:cubicBezTo>
                  <a:pt x="1049" y="1195"/>
                  <a:pt x="1054" y="1200"/>
                  <a:pt x="1060" y="1200"/>
                </a:cubicBezTo>
                <a:close/>
                <a:moveTo>
                  <a:pt x="1225" y="1010"/>
                </a:moveTo>
                <a:cubicBezTo>
                  <a:pt x="1225" y="1003"/>
                  <a:pt x="1220" y="998"/>
                  <a:pt x="1214" y="998"/>
                </a:cubicBezTo>
                <a:cubicBezTo>
                  <a:pt x="1207" y="997"/>
                  <a:pt x="1201" y="1003"/>
                  <a:pt x="1201" y="1009"/>
                </a:cubicBezTo>
                <a:cubicBezTo>
                  <a:pt x="1201" y="1015"/>
                  <a:pt x="1207" y="1021"/>
                  <a:pt x="1213" y="1021"/>
                </a:cubicBezTo>
                <a:cubicBezTo>
                  <a:pt x="1219" y="1021"/>
                  <a:pt x="1225" y="1016"/>
                  <a:pt x="1225" y="1010"/>
                </a:cubicBezTo>
                <a:close/>
                <a:moveTo>
                  <a:pt x="734" y="1171"/>
                </a:moveTo>
                <a:cubicBezTo>
                  <a:pt x="741" y="1171"/>
                  <a:pt x="746" y="1166"/>
                  <a:pt x="746" y="1159"/>
                </a:cubicBezTo>
                <a:cubicBezTo>
                  <a:pt x="746" y="1153"/>
                  <a:pt x="741" y="1148"/>
                  <a:pt x="734" y="1148"/>
                </a:cubicBezTo>
                <a:cubicBezTo>
                  <a:pt x="727" y="1148"/>
                  <a:pt x="722" y="1153"/>
                  <a:pt x="722" y="1160"/>
                </a:cubicBezTo>
                <a:cubicBezTo>
                  <a:pt x="722" y="1166"/>
                  <a:pt x="728" y="1172"/>
                  <a:pt x="734" y="1171"/>
                </a:cubicBezTo>
                <a:close/>
                <a:moveTo>
                  <a:pt x="837" y="632"/>
                </a:moveTo>
                <a:cubicBezTo>
                  <a:pt x="843" y="632"/>
                  <a:pt x="848" y="627"/>
                  <a:pt x="848" y="620"/>
                </a:cubicBezTo>
                <a:cubicBezTo>
                  <a:pt x="848" y="613"/>
                  <a:pt x="843" y="608"/>
                  <a:pt x="836" y="609"/>
                </a:cubicBezTo>
                <a:cubicBezTo>
                  <a:pt x="830" y="609"/>
                  <a:pt x="824" y="614"/>
                  <a:pt x="824" y="621"/>
                </a:cubicBezTo>
                <a:cubicBezTo>
                  <a:pt x="825" y="627"/>
                  <a:pt x="830" y="632"/>
                  <a:pt x="837" y="632"/>
                </a:cubicBezTo>
                <a:close/>
                <a:moveTo>
                  <a:pt x="626" y="957"/>
                </a:moveTo>
                <a:cubicBezTo>
                  <a:pt x="626" y="951"/>
                  <a:pt x="621" y="945"/>
                  <a:pt x="615" y="945"/>
                </a:cubicBezTo>
                <a:cubicBezTo>
                  <a:pt x="609" y="945"/>
                  <a:pt x="603" y="951"/>
                  <a:pt x="603" y="957"/>
                </a:cubicBezTo>
                <a:cubicBezTo>
                  <a:pt x="603" y="964"/>
                  <a:pt x="608" y="969"/>
                  <a:pt x="614" y="969"/>
                </a:cubicBezTo>
                <a:cubicBezTo>
                  <a:pt x="621" y="969"/>
                  <a:pt x="626" y="964"/>
                  <a:pt x="626" y="957"/>
                </a:cubicBezTo>
                <a:close/>
                <a:moveTo>
                  <a:pt x="635" y="1053"/>
                </a:moveTo>
                <a:cubicBezTo>
                  <a:pt x="642" y="1053"/>
                  <a:pt x="647" y="1047"/>
                  <a:pt x="647" y="1041"/>
                </a:cubicBezTo>
                <a:cubicBezTo>
                  <a:pt x="647" y="1034"/>
                  <a:pt x="641" y="1029"/>
                  <a:pt x="635" y="1029"/>
                </a:cubicBezTo>
                <a:cubicBezTo>
                  <a:pt x="629" y="1029"/>
                  <a:pt x="623" y="1035"/>
                  <a:pt x="623" y="1041"/>
                </a:cubicBezTo>
                <a:cubicBezTo>
                  <a:pt x="623" y="1048"/>
                  <a:pt x="629" y="1053"/>
                  <a:pt x="635" y="1053"/>
                </a:cubicBezTo>
                <a:close/>
                <a:moveTo>
                  <a:pt x="1054" y="627"/>
                </a:moveTo>
                <a:cubicBezTo>
                  <a:pt x="1047" y="627"/>
                  <a:pt x="1042" y="632"/>
                  <a:pt x="1042" y="639"/>
                </a:cubicBezTo>
                <a:cubicBezTo>
                  <a:pt x="1042" y="645"/>
                  <a:pt x="1047" y="651"/>
                  <a:pt x="1054" y="651"/>
                </a:cubicBezTo>
                <a:cubicBezTo>
                  <a:pt x="1060" y="651"/>
                  <a:pt x="1066" y="646"/>
                  <a:pt x="1066" y="639"/>
                </a:cubicBezTo>
                <a:cubicBezTo>
                  <a:pt x="1066" y="633"/>
                  <a:pt x="1061" y="627"/>
                  <a:pt x="1054" y="627"/>
                </a:cubicBezTo>
                <a:close/>
                <a:moveTo>
                  <a:pt x="658" y="758"/>
                </a:moveTo>
                <a:cubicBezTo>
                  <a:pt x="652" y="758"/>
                  <a:pt x="647" y="763"/>
                  <a:pt x="647" y="769"/>
                </a:cubicBezTo>
                <a:cubicBezTo>
                  <a:pt x="647" y="776"/>
                  <a:pt x="653" y="781"/>
                  <a:pt x="659" y="781"/>
                </a:cubicBezTo>
                <a:cubicBezTo>
                  <a:pt x="666" y="781"/>
                  <a:pt x="671" y="776"/>
                  <a:pt x="671" y="769"/>
                </a:cubicBezTo>
                <a:cubicBezTo>
                  <a:pt x="670" y="763"/>
                  <a:pt x="665" y="757"/>
                  <a:pt x="658" y="758"/>
                </a:cubicBezTo>
                <a:close/>
                <a:moveTo>
                  <a:pt x="1119" y="1150"/>
                </a:moveTo>
                <a:cubicBezTo>
                  <a:pt x="1126" y="1150"/>
                  <a:pt x="1131" y="1145"/>
                  <a:pt x="1131" y="1138"/>
                </a:cubicBezTo>
                <a:cubicBezTo>
                  <a:pt x="1131" y="1132"/>
                  <a:pt x="1126" y="1126"/>
                  <a:pt x="1120" y="1126"/>
                </a:cubicBezTo>
                <a:cubicBezTo>
                  <a:pt x="1113" y="1126"/>
                  <a:pt x="1108" y="1132"/>
                  <a:pt x="1108" y="1139"/>
                </a:cubicBezTo>
                <a:cubicBezTo>
                  <a:pt x="1108" y="1145"/>
                  <a:pt x="1113" y="1150"/>
                  <a:pt x="1119" y="1150"/>
                </a:cubicBezTo>
                <a:close/>
                <a:moveTo>
                  <a:pt x="660" y="1083"/>
                </a:moveTo>
                <a:cubicBezTo>
                  <a:pt x="666" y="1083"/>
                  <a:pt x="672" y="1077"/>
                  <a:pt x="672" y="1070"/>
                </a:cubicBezTo>
                <a:cubicBezTo>
                  <a:pt x="672" y="1064"/>
                  <a:pt x="666" y="1059"/>
                  <a:pt x="659" y="1059"/>
                </a:cubicBezTo>
                <a:cubicBezTo>
                  <a:pt x="653" y="1059"/>
                  <a:pt x="648" y="1064"/>
                  <a:pt x="648" y="1071"/>
                </a:cubicBezTo>
                <a:cubicBezTo>
                  <a:pt x="648" y="1077"/>
                  <a:pt x="654" y="1083"/>
                  <a:pt x="660" y="1083"/>
                </a:cubicBezTo>
                <a:close/>
                <a:moveTo>
                  <a:pt x="709" y="1118"/>
                </a:moveTo>
                <a:cubicBezTo>
                  <a:pt x="703" y="1118"/>
                  <a:pt x="698" y="1123"/>
                  <a:pt x="698" y="1129"/>
                </a:cubicBezTo>
                <a:cubicBezTo>
                  <a:pt x="697" y="1136"/>
                  <a:pt x="702" y="1141"/>
                  <a:pt x="709" y="1141"/>
                </a:cubicBezTo>
                <a:cubicBezTo>
                  <a:pt x="715" y="1141"/>
                  <a:pt x="721" y="1136"/>
                  <a:pt x="721" y="1130"/>
                </a:cubicBezTo>
                <a:cubicBezTo>
                  <a:pt x="721" y="1124"/>
                  <a:pt x="716" y="1118"/>
                  <a:pt x="709" y="1118"/>
                </a:cubicBezTo>
                <a:close/>
                <a:moveTo>
                  <a:pt x="975" y="1220"/>
                </a:moveTo>
                <a:cubicBezTo>
                  <a:pt x="982" y="1220"/>
                  <a:pt x="988" y="1215"/>
                  <a:pt x="988" y="1208"/>
                </a:cubicBezTo>
                <a:cubicBezTo>
                  <a:pt x="988" y="1202"/>
                  <a:pt x="983" y="1196"/>
                  <a:pt x="976" y="1196"/>
                </a:cubicBezTo>
                <a:cubicBezTo>
                  <a:pt x="970" y="1196"/>
                  <a:pt x="965" y="1202"/>
                  <a:pt x="965" y="1208"/>
                </a:cubicBezTo>
                <a:cubicBezTo>
                  <a:pt x="964" y="1214"/>
                  <a:pt x="969" y="1219"/>
                  <a:pt x="975" y="1220"/>
                </a:cubicBezTo>
                <a:close/>
                <a:moveTo>
                  <a:pt x="1229" y="956"/>
                </a:moveTo>
                <a:cubicBezTo>
                  <a:pt x="1229" y="949"/>
                  <a:pt x="1224" y="944"/>
                  <a:pt x="1217" y="944"/>
                </a:cubicBezTo>
                <a:cubicBezTo>
                  <a:pt x="1211" y="944"/>
                  <a:pt x="1206" y="949"/>
                  <a:pt x="1206" y="955"/>
                </a:cubicBezTo>
                <a:cubicBezTo>
                  <a:pt x="1206" y="962"/>
                  <a:pt x="1211" y="967"/>
                  <a:pt x="1217" y="967"/>
                </a:cubicBezTo>
                <a:cubicBezTo>
                  <a:pt x="1224" y="967"/>
                  <a:pt x="1229" y="962"/>
                  <a:pt x="1229" y="956"/>
                </a:cubicBezTo>
                <a:close/>
                <a:moveTo>
                  <a:pt x="1201" y="805"/>
                </a:moveTo>
                <a:cubicBezTo>
                  <a:pt x="1195" y="805"/>
                  <a:pt x="1190" y="811"/>
                  <a:pt x="1191" y="817"/>
                </a:cubicBezTo>
                <a:cubicBezTo>
                  <a:pt x="1191" y="823"/>
                  <a:pt x="1196" y="828"/>
                  <a:pt x="1202" y="828"/>
                </a:cubicBezTo>
                <a:cubicBezTo>
                  <a:pt x="1209" y="828"/>
                  <a:pt x="1214" y="823"/>
                  <a:pt x="1214" y="816"/>
                </a:cubicBezTo>
                <a:cubicBezTo>
                  <a:pt x="1214" y="810"/>
                  <a:pt x="1208" y="805"/>
                  <a:pt x="1201" y="805"/>
                </a:cubicBezTo>
                <a:close/>
                <a:moveTo>
                  <a:pt x="813" y="1205"/>
                </a:moveTo>
                <a:cubicBezTo>
                  <a:pt x="819" y="1206"/>
                  <a:pt x="825" y="1200"/>
                  <a:pt x="825" y="1194"/>
                </a:cubicBezTo>
                <a:cubicBezTo>
                  <a:pt x="825" y="1187"/>
                  <a:pt x="820" y="1182"/>
                  <a:pt x="814" y="1182"/>
                </a:cubicBezTo>
                <a:cubicBezTo>
                  <a:pt x="807" y="1182"/>
                  <a:pt x="802" y="1187"/>
                  <a:pt x="802" y="1194"/>
                </a:cubicBezTo>
                <a:cubicBezTo>
                  <a:pt x="802" y="1200"/>
                  <a:pt x="807" y="1205"/>
                  <a:pt x="813" y="1205"/>
                </a:cubicBezTo>
                <a:close/>
                <a:moveTo>
                  <a:pt x="1090" y="1175"/>
                </a:moveTo>
                <a:cubicBezTo>
                  <a:pt x="1096" y="1175"/>
                  <a:pt x="1102" y="1170"/>
                  <a:pt x="1101" y="1164"/>
                </a:cubicBezTo>
                <a:cubicBezTo>
                  <a:pt x="1101" y="1157"/>
                  <a:pt x="1096" y="1152"/>
                  <a:pt x="1089" y="1152"/>
                </a:cubicBezTo>
                <a:cubicBezTo>
                  <a:pt x="1083" y="1152"/>
                  <a:pt x="1078" y="1158"/>
                  <a:pt x="1078" y="1164"/>
                </a:cubicBezTo>
                <a:cubicBezTo>
                  <a:pt x="1078" y="1171"/>
                  <a:pt x="1083" y="1175"/>
                  <a:pt x="1090" y="1175"/>
                </a:cubicBezTo>
                <a:close/>
                <a:moveTo>
                  <a:pt x="1149" y="1125"/>
                </a:moveTo>
                <a:cubicBezTo>
                  <a:pt x="1155" y="1125"/>
                  <a:pt x="1161" y="1120"/>
                  <a:pt x="1161" y="1113"/>
                </a:cubicBezTo>
                <a:cubicBezTo>
                  <a:pt x="1161" y="1107"/>
                  <a:pt x="1156" y="1102"/>
                  <a:pt x="1149" y="1102"/>
                </a:cubicBezTo>
                <a:cubicBezTo>
                  <a:pt x="1143" y="1102"/>
                  <a:pt x="1138" y="1107"/>
                  <a:pt x="1138" y="1113"/>
                </a:cubicBezTo>
                <a:cubicBezTo>
                  <a:pt x="1138" y="1120"/>
                  <a:pt x="1143" y="1125"/>
                  <a:pt x="1149" y="1125"/>
                </a:cubicBezTo>
                <a:close/>
                <a:moveTo>
                  <a:pt x="696" y="1100"/>
                </a:moveTo>
                <a:cubicBezTo>
                  <a:pt x="696" y="1094"/>
                  <a:pt x="691" y="1089"/>
                  <a:pt x="684" y="1089"/>
                </a:cubicBezTo>
                <a:cubicBezTo>
                  <a:pt x="678" y="1089"/>
                  <a:pt x="673" y="1094"/>
                  <a:pt x="673" y="1100"/>
                </a:cubicBezTo>
                <a:cubicBezTo>
                  <a:pt x="673" y="1107"/>
                  <a:pt x="678" y="1112"/>
                  <a:pt x="685" y="1112"/>
                </a:cubicBezTo>
                <a:cubicBezTo>
                  <a:pt x="691" y="1112"/>
                  <a:pt x="696" y="1107"/>
                  <a:pt x="696" y="1100"/>
                </a:cubicBezTo>
                <a:close/>
                <a:moveTo>
                  <a:pt x="613" y="848"/>
                </a:moveTo>
                <a:cubicBezTo>
                  <a:pt x="613" y="854"/>
                  <a:pt x="618" y="860"/>
                  <a:pt x="625" y="860"/>
                </a:cubicBezTo>
                <a:cubicBezTo>
                  <a:pt x="632" y="860"/>
                  <a:pt x="637" y="855"/>
                  <a:pt x="637" y="848"/>
                </a:cubicBezTo>
                <a:cubicBezTo>
                  <a:pt x="636" y="842"/>
                  <a:pt x="631" y="836"/>
                  <a:pt x="625" y="836"/>
                </a:cubicBezTo>
                <a:cubicBezTo>
                  <a:pt x="619" y="836"/>
                  <a:pt x="613" y="842"/>
                  <a:pt x="613" y="848"/>
                </a:cubicBezTo>
                <a:close/>
                <a:moveTo>
                  <a:pt x="620" y="914"/>
                </a:moveTo>
                <a:cubicBezTo>
                  <a:pt x="626" y="914"/>
                  <a:pt x="632" y="909"/>
                  <a:pt x="631" y="903"/>
                </a:cubicBezTo>
                <a:cubicBezTo>
                  <a:pt x="631" y="896"/>
                  <a:pt x="626" y="891"/>
                  <a:pt x="619" y="891"/>
                </a:cubicBezTo>
                <a:cubicBezTo>
                  <a:pt x="613" y="891"/>
                  <a:pt x="608" y="896"/>
                  <a:pt x="608" y="902"/>
                </a:cubicBezTo>
                <a:cubicBezTo>
                  <a:pt x="608" y="909"/>
                  <a:pt x="613" y="914"/>
                  <a:pt x="620" y="914"/>
                </a:cubicBezTo>
                <a:close/>
                <a:moveTo>
                  <a:pt x="1211" y="900"/>
                </a:moveTo>
                <a:cubicBezTo>
                  <a:pt x="1211" y="907"/>
                  <a:pt x="1216" y="912"/>
                  <a:pt x="1222" y="913"/>
                </a:cubicBezTo>
                <a:cubicBezTo>
                  <a:pt x="1229" y="913"/>
                  <a:pt x="1234" y="908"/>
                  <a:pt x="1235" y="901"/>
                </a:cubicBezTo>
                <a:cubicBezTo>
                  <a:pt x="1235" y="895"/>
                  <a:pt x="1229" y="889"/>
                  <a:pt x="1223" y="889"/>
                </a:cubicBezTo>
                <a:cubicBezTo>
                  <a:pt x="1217" y="889"/>
                  <a:pt x="1211" y="894"/>
                  <a:pt x="1211" y="900"/>
                </a:cubicBezTo>
                <a:close/>
                <a:moveTo>
                  <a:pt x="807" y="633"/>
                </a:moveTo>
                <a:cubicBezTo>
                  <a:pt x="800" y="633"/>
                  <a:pt x="795" y="639"/>
                  <a:pt x="795" y="645"/>
                </a:cubicBezTo>
                <a:cubicBezTo>
                  <a:pt x="795" y="652"/>
                  <a:pt x="801" y="657"/>
                  <a:pt x="807" y="657"/>
                </a:cubicBezTo>
                <a:cubicBezTo>
                  <a:pt x="813" y="656"/>
                  <a:pt x="818" y="651"/>
                  <a:pt x="818" y="645"/>
                </a:cubicBezTo>
                <a:cubicBezTo>
                  <a:pt x="818" y="639"/>
                  <a:pt x="813" y="634"/>
                  <a:pt x="807" y="633"/>
                </a:cubicBezTo>
                <a:close/>
                <a:moveTo>
                  <a:pt x="1067" y="669"/>
                </a:moveTo>
                <a:cubicBezTo>
                  <a:pt x="1067" y="675"/>
                  <a:pt x="1072" y="680"/>
                  <a:pt x="1078" y="680"/>
                </a:cubicBezTo>
                <a:cubicBezTo>
                  <a:pt x="1085" y="681"/>
                  <a:pt x="1090" y="675"/>
                  <a:pt x="1090" y="669"/>
                </a:cubicBezTo>
                <a:cubicBezTo>
                  <a:pt x="1090" y="663"/>
                  <a:pt x="1085" y="657"/>
                  <a:pt x="1079" y="657"/>
                </a:cubicBezTo>
                <a:cubicBezTo>
                  <a:pt x="1072" y="657"/>
                  <a:pt x="1067" y="663"/>
                  <a:pt x="1067" y="669"/>
                </a:cubicBezTo>
                <a:close/>
                <a:moveTo>
                  <a:pt x="999" y="623"/>
                </a:moveTo>
                <a:cubicBezTo>
                  <a:pt x="993" y="623"/>
                  <a:pt x="988" y="628"/>
                  <a:pt x="988" y="635"/>
                </a:cubicBezTo>
                <a:cubicBezTo>
                  <a:pt x="988" y="641"/>
                  <a:pt x="993" y="646"/>
                  <a:pt x="999" y="646"/>
                </a:cubicBezTo>
                <a:cubicBezTo>
                  <a:pt x="1006" y="646"/>
                  <a:pt x="1011" y="641"/>
                  <a:pt x="1011" y="635"/>
                </a:cubicBezTo>
                <a:cubicBezTo>
                  <a:pt x="1011" y="629"/>
                  <a:pt x="1006" y="623"/>
                  <a:pt x="999" y="623"/>
                </a:cubicBezTo>
                <a:close/>
                <a:moveTo>
                  <a:pt x="891" y="637"/>
                </a:moveTo>
                <a:cubicBezTo>
                  <a:pt x="897" y="637"/>
                  <a:pt x="902" y="632"/>
                  <a:pt x="902" y="626"/>
                </a:cubicBezTo>
                <a:cubicBezTo>
                  <a:pt x="903" y="619"/>
                  <a:pt x="898" y="614"/>
                  <a:pt x="891" y="614"/>
                </a:cubicBezTo>
                <a:cubicBezTo>
                  <a:pt x="885" y="614"/>
                  <a:pt x="879" y="619"/>
                  <a:pt x="879" y="626"/>
                </a:cubicBezTo>
                <a:cubicBezTo>
                  <a:pt x="880" y="632"/>
                  <a:pt x="885" y="637"/>
                  <a:pt x="891" y="637"/>
                </a:cubicBezTo>
                <a:close/>
                <a:moveTo>
                  <a:pt x="1166" y="788"/>
                </a:moveTo>
                <a:cubicBezTo>
                  <a:pt x="1166" y="794"/>
                  <a:pt x="1172" y="799"/>
                  <a:pt x="1178" y="799"/>
                </a:cubicBezTo>
                <a:cubicBezTo>
                  <a:pt x="1184" y="799"/>
                  <a:pt x="1189" y="794"/>
                  <a:pt x="1189" y="787"/>
                </a:cubicBezTo>
                <a:cubicBezTo>
                  <a:pt x="1189" y="781"/>
                  <a:pt x="1183" y="776"/>
                  <a:pt x="1177" y="776"/>
                </a:cubicBezTo>
                <a:cubicBezTo>
                  <a:pt x="1171" y="776"/>
                  <a:pt x="1166" y="782"/>
                  <a:pt x="1166" y="788"/>
                </a:cubicBezTo>
                <a:close/>
                <a:moveTo>
                  <a:pt x="923" y="1215"/>
                </a:moveTo>
                <a:cubicBezTo>
                  <a:pt x="929" y="1215"/>
                  <a:pt x="934" y="1210"/>
                  <a:pt x="934" y="1204"/>
                </a:cubicBezTo>
                <a:cubicBezTo>
                  <a:pt x="934" y="1197"/>
                  <a:pt x="929" y="1192"/>
                  <a:pt x="922" y="1192"/>
                </a:cubicBezTo>
                <a:cubicBezTo>
                  <a:pt x="916" y="1192"/>
                  <a:pt x="911" y="1198"/>
                  <a:pt x="911" y="1205"/>
                </a:cubicBezTo>
                <a:cubicBezTo>
                  <a:pt x="911" y="1211"/>
                  <a:pt x="917" y="1216"/>
                  <a:pt x="923" y="1215"/>
                </a:cubicBezTo>
                <a:close/>
                <a:moveTo>
                  <a:pt x="1195" y="1035"/>
                </a:moveTo>
                <a:cubicBezTo>
                  <a:pt x="1195" y="1029"/>
                  <a:pt x="1190" y="1024"/>
                  <a:pt x="1184" y="1023"/>
                </a:cubicBezTo>
                <a:cubicBezTo>
                  <a:pt x="1177" y="1023"/>
                  <a:pt x="1172" y="1029"/>
                  <a:pt x="1172" y="1035"/>
                </a:cubicBezTo>
                <a:cubicBezTo>
                  <a:pt x="1172" y="1042"/>
                  <a:pt x="1178" y="1047"/>
                  <a:pt x="1184" y="1046"/>
                </a:cubicBezTo>
                <a:cubicBezTo>
                  <a:pt x="1190" y="1046"/>
                  <a:pt x="1195" y="1041"/>
                  <a:pt x="1195" y="1035"/>
                </a:cubicBezTo>
                <a:close/>
                <a:moveTo>
                  <a:pt x="688" y="756"/>
                </a:moveTo>
                <a:cubicBezTo>
                  <a:pt x="695" y="757"/>
                  <a:pt x="700" y="752"/>
                  <a:pt x="700" y="746"/>
                </a:cubicBezTo>
                <a:cubicBezTo>
                  <a:pt x="701" y="739"/>
                  <a:pt x="696" y="734"/>
                  <a:pt x="690" y="733"/>
                </a:cubicBezTo>
                <a:cubicBezTo>
                  <a:pt x="684" y="733"/>
                  <a:pt x="678" y="738"/>
                  <a:pt x="677" y="744"/>
                </a:cubicBezTo>
                <a:cubicBezTo>
                  <a:pt x="677" y="750"/>
                  <a:pt x="682" y="756"/>
                  <a:pt x="688" y="756"/>
                </a:cubicBezTo>
                <a:close/>
                <a:moveTo>
                  <a:pt x="651" y="988"/>
                </a:moveTo>
                <a:cubicBezTo>
                  <a:pt x="651" y="981"/>
                  <a:pt x="646" y="976"/>
                  <a:pt x="640" y="976"/>
                </a:cubicBezTo>
                <a:cubicBezTo>
                  <a:pt x="634" y="975"/>
                  <a:pt x="628" y="981"/>
                  <a:pt x="628" y="987"/>
                </a:cubicBezTo>
                <a:cubicBezTo>
                  <a:pt x="628" y="993"/>
                  <a:pt x="633" y="999"/>
                  <a:pt x="639" y="999"/>
                </a:cubicBezTo>
                <a:cubicBezTo>
                  <a:pt x="645" y="999"/>
                  <a:pt x="651" y="994"/>
                  <a:pt x="651" y="988"/>
                </a:cubicBezTo>
                <a:close/>
                <a:moveTo>
                  <a:pt x="945" y="618"/>
                </a:moveTo>
                <a:cubicBezTo>
                  <a:pt x="939" y="618"/>
                  <a:pt x="933" y="623"/>
                  <a:pt x="933" y="630"/>
                </a:cubicBezTo>
                <a:cubicBezTo>
                  <a:pt x="933" y="636"/>
                  <a:pt x="938" y="641"/>
                  <a:pt x="945" y="641"/>
                </a:cubicBezTo>
                <a:cubicBezTo>
                  <a:pt x="951" y="641"/>
                  <a:pt x="956" y="636"/>
                  <a:pt x="956" y="630"/>
                </a:cubicBezTo>
                <a:cubicBezTo>
                  <a:pt x="956" y="624"/>
                  <a:pt x="952" y="619"/>
                  <a:pt x="945" y="618"/>
                </a:cubicBezTo>
                <a:close/>
                <a:moveTo>
                  <a:pt x="1092" y="699"/>
                </a:moveTo>
                <a:cubicBezTo>
                  <a:pt x="1092" y="705"/>
                  <a:pt x="1097" y="710"/>
                  <a:pt x="1103" y="710"/>
                </a:cubicBezTo>
                <a:cubicBezTo>
                  <a:pt x="1110" y="710"/>
                  <a:pt x="1115" y="705"/>
                  <a:pt x="1115" y="699"/>
                </a:cubicBezTo>
                <a:cubicBezTo>
                  <a:pt x="1115" y="692"/>
                  <a:pt x="1110" y="687"/>
                  <a:pt x="1103" y="687"/>
                </a:cubicBezTo>
                <a:cubicBezTo>
                  <a:pt x="1097" y="687"/>
                  <a:pt x="1092" y="693"/>
                  <a:pt x="1092" y="699"/>
                </a:cubicBezTo>
                <a:close/>
                <a:moveTo>
                  <a:pt x="868" y="1210"/>
                </a:moveTo>
                <a:cubicBezTo>
                  <a:pt x="874" y="1210"/>
                  <a:pt x="879" y="1205"/>
                  <a:pt x="879" y="1199"/>
                </a:cubicBezTo>
                <a:cubicBezTo>
                  <a:pt x="879" y="1193"/>
                  <a:pt x="875" y="1188"/>
                  <a:pt x="868" y="1187"/>
                </a:cubicBezTo>
                <a:cubicBezTo>
                  <a:pt x="862" y="1187"/>
                  <a:pt x="857" y="1192"/>
                  <a:pt x="857" y="1198"/>
                </a:cubicBezTo>
                <a:cubicBezTo>
                  <a:pt x="856" y="1205"/>
                  <a:pt x="861" y="1210"/>
                  <a:pt x="868" y="1210"/>
                </a:cubicBezTo>
                <a:close/>
                <a:moveTo>
                  <a:pt x="778" y="658"/>
                </a:moveTo>
                <a:cubicBezTo>
                  <a:pt x="772" y="658"/>
                  <a:pt x="766" y="663"/>
                  <a:pt x="766" y="669"/>
                </a:cubicBezTo>
                <a:cubicBezTo>
                  <a:pt x="766" y="676"/>
                  <a:pt x="771" y="681"/>
                  <a:pt x="778" y="681"/>
                </a:cubicBezTo>
                <a:cubicBezTo>
                  <a:pt x="784" y="681"/>
                  <a:pt x="789" y="676"/>
                  <a:pt x="789" y="670"/>
                </a:cubicBezTo>
                <a:cubicBezTo>
                  <a:pt x="789" y="663"/>
                  <a:pt x="784" y="658"/>
                  <a:pt x="778" y="658"/>
                </a:cubicBezTo>
                <a:close/>
                <a:moveTo>
                  <a:pt x="1017" y="1184"/>
                </a:moveTo>
                <a:cubicBezTo>
                  <a:pt x="1017" y="1177"/>
                  <a:pt x="1013" y="1172"/>
                  <a:pt x="1006" y="1172"/>
                </a:cubicBezTo>
                <a:cubicBezTo>
                  <a:pt x="1000" y="1172"/>
                  <a:pt x="995" y="1177"/>
                  <a:pt x="995" y="1183"/>
                </a:cubicBezTo>
                <a:cubicBezTo>
                  <a:pt x="995" y="1189"/>
                  <a:pt x="1000" y="1194"/>
                  <a:pt x="1006" y="1195"/>
                </a:cubicBezTo>
                <a:cubicBezTo>
                  <a:pt x="1012" y="1195"/>
                  <a:pt x="1017" y="1190"/>
                  <a:pt x="1017" y="1184"/>
                </a:cubicBezTo>
                <a:close/>
                <a:moveTo>
                  <a:pt x="748" y="683"/>
                </a:moveTo>
                <a:cubicBezTo>
                  <a:pt x="741" y="683"/>
                  <a:pt x="736" y="688"/>
                  <a:pt x="736" y="695"/>
                </a:cubicBezTo>
                <a:cubicBezTo>
                  <a:pt x="736" y="701"/>
                  <a:pt x="741" y="706"/>
                  <a:pt x="748" y="706"/>
                </a:cubicBezTo>
                <a:cubicBezTo>
                  <a:pt x="754" y="706"/>
                  <a:pt x="759" y="701"/>
                  <a:pt x="759" y="695"/>
                </a:cubicBezTo>
                <a:cubicBezTo>
                  <a:pt x="759" y="688"/>
                  <a:pt x="754" y="683"/>
                  <a:pt x="748" y="683"/>
                </a:cubicBezTo>
                <a:close/>
                <a:moveTo>
                  <a:pt x="1141" y="758"/>
                </a:moveTo>
                <a:cubicBezTo>
                  <a:pt x="1141" y="764"/>
                  <a:pt x="1146" y="769"/>
                  <a:pt x="1153" y="769"/>
                </a:cubicBezTo>
                <a:cubicBezTo>
                  <a:pt x="1159" y="769"/>
                  <a:pt x="1164" y="764"/>
                  <a:pt x="1164" y="758"/>
                </a:cubicBezTo>
                <a:cubicBezTo>
                  <a:pt x="1164" y="751"/>
                  <a:pt x="1159" y="747"/>
                  <a:pt x="1153" y="746"/>
                </a:cubicBezTo>
                <a:cubicBezTo>
                  <a:pt x="1147" y="746"/>
                  <a:pt x="1141" y="751"/>
                  <a:pt x="1141" y="758"/>
                </a:cubicBezTo>
                <a:close/>
                <a:moveTo>
                  <a:pt x="800" y="1164"/>
                </a:moveTo>
                <a:cubicBezTo>
                  <a:pt x="800" y="1158"/>
                  <a:pt x="795" y="1153"/>
                  <a:pt x="788" y="1153"/>
                </a:cubicBezTo>
                <a:cubicBezTo>
                  <a:pt x="782" y="1153"/>
                  <a:pt x="777" y="1158"/>
                  <a:pt x="777" y="1165"/>
                </a:cubicBezTo>
                <a:cubicBezTo>
                  <a:pt x="778" y="1171"/>
                  <a:pt x="783" y="1176"/>
                  <a:pt x="789" y="1176"/>
                </a:cubicBezTo>
                <a:cubicBezTo>
                  <a:pt x="795" y="1176"/>
                  <a:pt x="800" y="1171"/>
                  <a:pt x="800" y="1164"/>
                </a:cubicBezTo>
                <a:close/>
                <a:moveTo>
                  <a:pt x="1117" y="728"/>
                </a:moveTo>
                <a:cubicBezTo>
                  <a:pt x="1117" y="734"/>
                  <a:pt x="1122" y="739"/>
                  <a:pt x="1128" y="739"/>
                </a:cubicBezTo>
                <a:cubicBezTo>
                  <a:pt x="1134" y="739"/>
                  <a:pt x="1139" y="734"/>
                  <a:pt x="1139" y="728"/>
                </a:cubicBezTo>
                <a:cubicBezTo>
                  <a:pt x="1139" y="722"/>
                  <a:pt x="1134" y="717"/>
                  <a:pt x="1128" y="716"/>
                </a:cubicBezTo>
                <a:cubicBezTo>
                  <a:pt x="1122" y="716"/>
                  <a:pt x="1117" y="721"/>
                  <a:pt x="1117" y="728"/>
                </a:cubicBezTo>
                <a:close/>
                <a:moveTo>
                  <a:pt x="643" y="823"/>
                </a:moveTo>
                <a:cubicBezTo>
                  <a:pt x="643" y="830"/>
                  <a:pt x="648" y="835"/>
                  <a:pt x="654" y="835"/>
                </a:cubicBezTo>
                <a:cubicBezTo>
                  <a:pt x="660" y="834"/>
                  <a:pt x="665" y="829"/>
                  <a:pt x="665" y="823"/>
                </a:cubicBezTo>
                <a:cubicBezTo>
                  <a:pt x="665" y="817"/>
                  <a:pt x="660" y="812"/>
                  <a:pt x="654" y="812"/>
                </a:cubicBezTo>
                <a:cubicBezTo>
                  <a:pt x="648" y="812"/>
                  <a:pt x="643" y="817"/>
                  <a:pt x="643" y="823"/>
                </a:cubicBezTo>
                <a:close/>
                <a:moveTo>
                  <a:pt x="1187" y="871"/>
                </a:moveTo>
                <a:cubicBezTo>
                  <a:pt x="1187" y="878"/>
                  <a:pt x="1192" y="883"/>
                  <a:pt x="1198" y="882"/>
                </a:cubicBezTo>
                <a:cubicBezTo>
                  <a:pt x="1205" y="882"/>
                  <a:pt x="1210" y="877"/>
                  <a:pt x="1209" y="871"/>
                </a:cubicBezTo>
                <a:cubicBezTo>
                  <a:pt x="1209" y="865"/>
                  <a:pt x="1204" y="860"/>
                  <a:pt x="1198" y="860"/>
                </a:cubicBezTo>
                <a:cubicBezTo>
                  <a:pt x="1192" y="860"/>
                  <a:pt x="1187" y="865"/>
                  <a:pt x="1187" y="871"/>
                </a:cubicBezTo>
                <a:close/>
                <a:moveTo>
                  <a:pt x="706" y="719"/>
                </a:moveTo>
                <a:cubicBezTo>
                  <a:pt x="706" y="725"/>
                  <a:pt x="711" y="730"/>
                  <a:pt x="717" y="730"/>
                </a:cubicBezTo>
                <a:cubicBezTo>
                  <a:pt x="724" y="731"/>
                  <a:pt x="729" y="726"/>
                  <a:pt x="729" y="720"/>
                </a:cubicBezTo>
                <a:cubicBezTo>
                  <a:pt x="729" y="713"/>
                  <a:pt x="724" y="708"/>
                  <a:pt x="718" y="708"/>
                </a:cubicBezTo>
                <a:cubicBezTo>
                  <a:pt x="712" y="708"/>
                  <a:pt x="707" y="713"/>
                  <a:pt x="706" y="719"/>
                </a:cubicBezTo>
                <a:close/>
                <a:moveTo>
                  <a:pt x="1188" y="969"/>
                </a:moveTo>
                <a:cubicBezTo>
                  <a:pt x="1182" y="969"/>
                  <a:pt x="1177" y="975"/>
                  <a:pt x="1177" y="981"/>
                </a:cubicBezTo>
                <a:cubicBezTo>
                  <a:pt x="1178" y="987"/>
                  <a:pt x="1183" y="991"/>
                  <a:pt x="1189" y="991"/>
                </a:cubicBezTo>
                <a:cubicBezTo>
                  <a:pt x="1195" y="991"/>
                  <a:pt x="1200" y="986"/>
                  <a:pt x="1200" y="980"/>
                </a:cubicBezTo>
                <a:cubicBezTo>
                  <a:pt x="1200" y="974"/>
                  <a:pt x="1194" y="969"/>
                  <a:pt x="1188" y="969"/>
                </a:cubicBezTo>
                <a:close/>
                <a:moveTo>
                  <a:pt x="633" y="933"/>
                </a:moveTo>
                <a:cubicBezTo>
                  <a:pt x="633" y="939"/>
                  <a:pt x="638" y="944"/>
                  <a:pt x="644" y="944"/>
                </a:cubicBezTo>
                <a:cubicBezTo>
                  <a:pt x="651" y="944"/>
                  <a:pt x="656" y="939"/>
                  <a:pt x="656" y="933"/>
                </a:cubicBezTo>
                <a:cubicBezTo>
                  <a:pt x="656" y="926"/>
                  <a:pt x="651" y="921"/>
                  <a:pt x="644" y="921"/>
                </a:cubicBezTo>
                <a:cubicBezTo>
                  <a:pt x="638" y="921"/>
                  <a:pt x="633" y="927"/>
                  <a:pt x="633" y="933"/>
                </a:cubicBezTo>
                <a:close/>
                <a:moveTo>
                  <a:pt x="1047" y="1159"/>
                </a:moveTo>
                <a:cubicBezTo>
                  <a:pt x="1047" y="1153"/>
                  <a:pt x="1042" y="1148"/>
                  <a:pt x="1036" y="1148"/>
                </a:cubicBezTo>
                <a:cubicBezTo>
                  <a:pt x="1030" y="1148"/>
                  <a:pt x="1025" y="1152"/>
                  <a:pt x="1025" y="1158"/>
                </a:cubicBezTo>
                <a:cubicBezTo>
                  <a:pt x="1025" y="1165"/>
                  <a:pt x="1030" y="1170"/>
                  <a:pt x="1036" y="1170"/>
                </a:cubicBezTo>
                <a:cubicBezTo>
                  <a:pt x="1042" y="1170"/>
                  <a:pt x="1047" y="1165"/>
                  <a:pt x="1047" y="1159"/>
                </a:cubicBezTo>
                <a:close/>
                <a:moveTo>
                  <a:pt x="1013" y="665"/>
                </a:moveTo>
                <a:cubicBezTo>
                  <a:pt x="1013" y="671"/>
                  <a:pt x="1018" y="675"/>
                  <a:pt x="1024" y="676"/>
                </a:cubicBezTo>
                <a:cubicBezTo>
                  <a:pt x="1030" y="676"/>
                  <a:pt x="1035" y="671"/>
                  <a:pt x="1035" y="665"/>
                </a:cubicBezTo>
                <a:cubicBezTo>
                  <a:pt x="1035" y="659"/>
                  <a:pt x="1030" y="653"/>
                  <a:pt x="1024" y="653"/>
                </a:cubicBezTo>
                <a:cubicBezTo>
                  <a:pt x="1018" y="653"/>
                  <a:pt x="1013" y="659"/>
                  <a:pt x="1013" y="665"/>
                </a:cubicBezTo>
                <a:close/>
                <a:moveTo>
                  <a:pt x="775" y="1134"/>
                </a:moveTo>
                <a:cubicBezTo>
                  <a:pt x="775" y="1128"/>
                  <a:pt x="770" y="1124"/>
                  <a:pt x="764" y="1124"/>
                </a:cubicBezTo>
                <a:cubicBezTo>
                  <a:pt x="758" y="1124"/>
                  <a:pt x="753" y="1129"/>
                  <a:pt x="753" y="1134"/>
                </a:cubicBezTo>
                <a:cubicBezTo>
                  <a:pt x="753" y="1140"/>
                  <a:pt x="758" y="1146"/>
                  <a:pt x="764" y="1146"/>
                </a:cubicBezTo>
                <a:cubicBezTo>
                  <a:pt x="770" y="1146"/>
                  <a:pt x="775" y="1141"/>
                  <a:pt x="775" y="1134"/>
                </a:cubicBezTo>
                <a:close/>
                <a:moveTo>
                  <a:pt x="661" y="878"/>
                </a:moveTo>
                <a:cubicBezTo>
                  <a:pt x="661" y="872"/>
                  <a:pt x="656" y="867"/>
                  <a:pt x="650" y="867"/>
                </a:cubicBezTo>
                <a:cubicBezTo>
                  <a:pt x="644" y="867"/>
                  <a:pt x="638" y="872"/>
                  <a:pt x="638" y="878"/>
                </a:cubicBezTo>
                <a:cubicBezTo>
                  <a:pt x="639" y="884"/>
                  <a:pt x="643" y="889"/>
                  <a:pt x="649" y="889"/>
                </a:cubicBezTo>
                <a:cubicBezTo>
                  <a:pt x="656" y="889"/>
                  <a:pt x="661" y="885"/>
                  <a:pt x="661" y="878"/>
                </a:cubicBezTo>
                <a:close/>
                <a:moveTo>
                  <a:pt x="850" y="649"/>
                </a:moveTo>
                <a:cubicBezTo>
                  <a:pt x="849" y="655"/>
                  <a:pt x="854" y="661"/>
                  <a:pt x="860" y="661"/>
                </a:cubicBezTo>
                <a:cubicBezTo>
                  <a:pt x="866" y="662"/>
                  <a:pt x="871" y="657"/>
                  <a:pt x="872" y="652"/>
                </a:cubicBezTo>
                <a:cubicBezTo>
                  <a:pt x="873" y="645"/>
                  <a:pt x="868" y="640"/>
                  <a:pt x="862" y="639"/>
                </a:cubicBezTo>
                <a:cubicBezTo>
                  <a:pt x="856" y="639"/>
                  <a:pt x="850" y="643"/>
                  <a:pt x="850" y="649"/>
                </a:cubicBezTo>
                <a:close/>
                <a:moveTo>
                  <a:pt x="1165" y="1060"/>
                </a:moveTo>
                <a:cubicBezTo>
                  <a:pt x="1165" y="1054"/>
                  <a:pt x="1160" y="1049"/>
                  <a:pt x="1154" y="1049"/>
                </a:cubicBezTo>
                <a:cubicBezTo>
                  <a:pt x="1148" y="1049"/>
                  <a:pt x="1143" y="1053"/>
                  <a:pt x="1143" y="1059"/>
                </a:cubicBezTo>
                <a:cubicBezTo>
                  <a:pt x="1142" y="1065"/>
                  <a:pt x="1147" y="1071"/>
                  <a:pt x="1153" y="1071"/>
                </a:cubicBezTo>
                <a:cubicBezTo>
                  <a:pt x="1159" y="1071"/>
                  <a:pt x="1165" y="1066"/>
                  <a:pt x="1165" y="1060"/>
                </a:cubicBezTo>
                <a:close/>
                <a:moveTo>
                  <a:pt x="1136" y="1085"/>
                </a:moveTo>
                <a:cubicBezTo>
                  <a:pt x="1136" y="1079"/>
                  <a:pt x="1130" y="1073"/>
                  <a:pt x="1124" y="1073"/>
                </a:cubicBezTo>
                <a:cubicBezTo>
                  <a:pt x="1118" y="1073"/>
                  <a:pt x="1113" y="1079"/>
                  <a:pt x="1114" y="1085"/>
                </a:cubicBezTo>
                <a:cubicBezTo>
                  <a:pt x="1114" y="1091"/>
                  <a:pt x="1119" y="1095"/>
                  <a:pt x="1125" y="1095"/>
                </a:cubicBezTo>
                <a:cubicBezTo>
                  <a:pt x="1131" y="1095"/>
                  <a:pt x="1136" y="1090"/>
                  <a:pt x="1136" y="1085"/>
                </a:cubicBezTo>
                <a:close/>
                <a:moveTo>
                  <a:pt x="676" y="1016"/>
                </a:moveTo>
                <a:cubicBezTo>
                  <a:pt x="676" y="1010"/>
                  <a:pt x="671" y="1005"/>
                  <a:pt x="665" y="1005"/>
                </a:cubicBezTo>
                <a:cubicBezTo>
                  <a:pt x="659" y="1005"/>
                  <a:pt x="653" y="1011"/>
                  <a:pt x="654" y="1017"/>
                </a:cubicBezTo>
                <a:cubicBezTo>
                  <a:pt x="654" y="1023"/>
                  <a:pt x="659" y="1028"/>
                  <a:pt x="666" y="1027"/>
                </a:cubicBezTo>
                <a:cubicBezTo>
                  <a:pt x="672" y="1027"/>
                  <a:pt x="676" y="1022"/>
                  <a:pt x="676" y="1016"/>
                </a:cubicBezTo>
                <a:close/>
                <a:moveTo>
                  <a:pt x="1182" y="926"/>
                </a:moveTo>
                <a:cubicBezTo>
                  <a:pt x="1182" y="932"/>
                  <a:pt x="1187" y="937"/>
                  <a:pt x="1193" y="937"/>
                </a:cubicBezTo>
                <a:cubicBezTo>
                  <a:pt x="1199" y="937"/>
                  <a:pt x="1204" y="932"/>
                  <a:pt x="1204" y="925"/>
                </a:cubicBezTo>
                <a:cubicBezTo>
                  <a:pt x="1204" y="919"/>
                  <a:pt x="1198" y="914"/>
                  <a:pt x="1192" y="914"/>
                </a:cubicBezTo>
                <a:cubicBezTo>
                  <a:pt x="1186" y="915"/>
                  <a:pt x="1182" y="920"/>
                  <a:pt x="1182" y="926"/>
                </a:cubicBezTo>
                <a:close/>
                <a:moveTo>
                  <a:pt x="854" y="1169"/>
                </a:moveTo>
                <a:cubicBezTo>
                  <a:pt x="854" y="1163"/>
                  <a:pt x="849" y="1158"/>
                  <a:pt x="844" y="1158"/>
                </a:cubicBezTo>
                <a:cubicBezTo>
                  <a:pt x="837" y="1158"/>
                  <a:pt x="833" y="1162"/>
                  <a:pt x="832" y="1168"/>
                </a:cubicBezTo>
                <a:cubicBezTo>
                  <a:pt x="832" y="1175"/>
                  <a:pt x="837" y="1180"/>
                  <a:pt x="843" y="1180"/>
                </a:cubicBezTo>
                <a:cubicBezTo>
                  <a:pt x="849" y="1180"/>
                  <a:pt x="854" y="1175"/>
                  <a:pt x="854" y="1169"/>
                </a:cubicBezTo>
                <a:close/>
                <a:moveTo>
                  <a:pt x="673" y="798"/>
                </a:moveTo>
                <a:cubicBezTo>
                  <a:pt x="672" y="804"/>
                  <a:pt x="678" y="810"/>
                  <a:pt x="684" y="810"/>
                </a:cubicBezTo>
                <a:cubicBezTo>
                  <a:pt x="690" y="810"/>
                  <a:pt x="695" y="804"/>
                  <a:pt x="695" y="798"/>
                </a:cubicBezTo>
                <a:cubicBezTo>
                  <a:pt x="695" y="792"/>
                  <a:pt x="690" y="788"/>
                  <a:pt x="684" y="788"/>
                </a:cubicBezTo>
                <a:cubicBezTo>
                  <a:pt x="678" y="788"/>
                  <a:pt x="673" y="792"/>
                  <a:pt x="673" y="798"/>
                </a:cubicBezTo>
                <a:close/>
                <a:moveTo>
                  <a:pt x="689" y="1057"/>
                </a:moveTo>
                <a:cubicBezTo>
                  <a:pt x="695" y="1058"/>
                  <a:pt x="701" y="1052"/>
                  <a:pt x="701" y="1046"/>
                </a:cubicBezTo>
                <a:cubicBezTo>
                  <a:pt x="701" y="1040"/>
                  <a:pt x="696" y="1035"/>
                  <a:pt x="690" y="1035"/>
                </a:cubicBezTo>
                <a:cubicBezTo>
                  <a:pt x="684" y="1035"/>
                  <a:pt x="679" y="1040"/>
                  <a:pt x="679" y="1046"/>
                </a:cubicBezTo>
                <a:cubicBezTo>
                  <a:pt x="679" y="1052"/>
                  <a:pt x="683" y="1057"/>
                  <a:pt x="689" y="1057"/>
                </a:cubicBezTo>
                <a:close/>
                <a:moveTo>
                  <a:pt x="1173" y="831"/>
                </a:moveTo>
                <a:cubicBezTo>
                  <a:pt x="1167" y="831"/>
                  <a:pt x="1162" y="837"/>
                  <a:pt x="1162" y="843"/>
                </a:cubicBezTo>
                <a:cubicBezTo>
                  <a:pt x="1162" y="849"/>
                  <a:pt x="1168" y="853"/>
                  <a:pt x="1174" y="853"/>
                </a:cubicBezTo>
                <a:cubicBezTo>
                  <a:pt x="1180" y="853"/>
                  <a:pt x="1184" y="848"/>
                  <a:pt x="1184" y="842"/>
                </a:cubicBezTo>
                <a:cubicBezTo>
                  <a:pt x="1184" y="836"/>
                  <a:pt x="1179" y="831"/>
                  <a:pt x="1173" y="831"/>
                </a:cubicBezTo>
                <a:close/>
                <a:moveTo>
                  <a:pt x="952" y="1167"/>
                </a:moveTo>
                <a:cubicBezTo>
                  <a:pt x="946" y="1167"/>
                  <a:pt x="940" y="1172"/>
                  <a:pt x="940" y="1178"/>
                </a:cubicBezTo>
                <a:cubicBezTo>
                  <a:pt x="940" y="1184"/>
                  <a:pt x="945" y="1189"/>
                  <a:pt x="951" y="1189"/>
                </a:cubicBezTo>
                <a:cubicBezTo>
                  <a:pt x="958" y="1189"/>
                  <a:pt x="962" y="1185"/>
                  <a:pt x="962" y="1179"/>
                </a:cubicBezTo>
                <a:cubicBezTo>
                  <a:pt x="963" y="1173"/>
                  <a:pt x="958" y="1167"/>
                  <a:pt x="952" y="1167"/>
                </a:cubicBezTo>
                <a:close/>
                <a:moveTo>
                  <a:pt x="680" y="963"/>
                </a:moveTo>
                <a:cubicBezTo>
                  <a:pt x="680" y="957"/>
                  <a:pt x="675" y="952"/>
                  <a:pt x="669" y="952"/>
                </a:cubicBezTo>
                <a:cubicBezTo>
                  <a:pt x="663" y="952"/>
                  <a:pt x="659" y="956"/>
                  <a:pt x="658" y="962"/>
                </a:cubicBezTo>
                <a:cubicBezTo>
                  <a:pt x="658" y="968"/>
                  <a:pt x="663" y="973"/>
                  <a:pt x="669" y="973"/>
                </a:cubicBezTo>
                <a:cubicBezTo>
                  <a:pt x="675" y="973"/>
                  <a:pt x="680" y="968"/>
                  <a:pt x="680" y="963"/>
                </a:cubicBezTo>
                <a:close/>
                <a:moveTo>
                  <a:pt x="959" y="660"/>
                </a:moveTo>
                <a:cubicBezTo>
                  <a:pt x="959" y="666"/>
                  <a:pt x="963" y="670"/>
                  <a:pt x="969" y="670"/>
                </a:cubicBezTo>
                <a:cubicBezTo>
                  <a:pt x="975" y="670"/>
                  <a:pt x="980" y="666"/>
                  <a:pt x="980" y="660"/>
                </a:cubicBezTo>
                <a:cubicBezTo>
                  <a:pt x="981" y="654"/>
                  <a:pt x="975" y="648"/>
                  <a:pt x="969" y="649"/>
                </a:cubicBezTo>
                <a:cubicBezTo>
                  <a:pt x="963" y="649"/>
                  <a:pt x="959" y="654"/>
                  <a:pt x="959" y="660"/>
                </a:cubicBezTo>
                <a:close/>
                <a:moveTo>
                  <a:pt x="750" y="1105"/>
                </a:moveTo>
                <a:cubicBezTo>
                  <a:pt x="750" y="1099"/>
                  <a:pt x="745" y="1094"/>
                  <a:pt x="740" y="1094"/>
                </a:cubicBezTo>
                <a:cubicBezTo>
                  <a:pt x="733" y="1094"/>
                  <a:pt x="728" y="1099"/>
                  <a:pt x="728" y="1105"/>
                </a:cubicBezTo>
                <a:cubicBezTo>
                  <a:pt x="729" y="1111"/>
                  <a:pt x="733" y="1116"/>
                  <a:pt x="739" y="1116"/>
                </a:cubicBezTo>
                <a:cubicBezTo>
                  <a:pt x="745" y="1116"/>
                  <a:pt x="750" y="1111"/>
                  <a:pt x="750" y="1105"/>
                </a:cubicBezTo>
                <a:close/>
                <a:moveTo>
                  <a:pt x="1065" y="1123"/>
                </a:moveTo>
                <a:cubicBezTo>
                  <a:pt x="1059" y="1123"/>
                  <a:pt x="1054" y="1128"/>
                  <a:pt x="1054" y="1134"/>
                </a:cubicBezTo>
                <a:cubicBezTo>
                  <a:pt x="1054" y="1140"/>
                  <a:pt x="1059" y="1145"/>
                  <a:pt x="1065" y="1145"/>
                </a:cubicBezTo>
                <a:cubicBezTo>
                  <a:pt x="1071" y="1145"/>
                  <a:pt x="1076" y="1140"/>
                  <a:pt x="1076" y="1134"/>
                </a:cubicBezTo>
                <a:cubicBezTo>
                  <a:pt x="1076" y="1128"/>
                  <a:pt x="1071" y="1123"/>
                  <a:pt x="1065" y="1123"/>
                </a:cubicBezTo>
                <a:close/>
                <a:moveTo>
                  <a:pt x="821" y="675"/>
                </a:moveTo>
                <a:cubicBezTo>
                  <a:pt x="820" y="681"/>
                  <a:pt x="825" y="686"/>
                  <a:pt x="831" y="686"/>
                </a:cubicBezTo>
                <a:cubicBezTo>
                  <a:pt x="837" y="686"/>
                  <a:pt x="842" y="681"/>
                  <a:pt x="842" y="675"/>
                </a:cubicBezTo>
                <a:cubicBezTo>
                  <a:pt x="842" y="669"/>
                  <a:pt x="837" y="664"/>
                  <a:pt x="832" y="664"/>
                </a:cubicBezTo>
                <a:cubicBezTo>
                  <a:pt x="826" y="664"/>
                  <a:pt x="821" y="669"/>
                  <a:pt x="821" y="675"/>
                </a:cubicBezTo>
                <a:close/>
                <a:moveTo>
                  <a:pt x="909" y="1174"/>
                </a:moveTo>
                <a:cubicBezTo>
                  <a:pt x="909" y="1168"/>
                  <a:pt x="903" y="1163"/>
                  <a:pt x="898" y="1163"/>
                </a:cubicBezTo>
                <a:cubicBezTo>
                  <a:pt x="891" y="1163"/>
                  <a:pt x="887" y="1168"/>
                  <a:pt x="887" y="1174"/>
                </a:cubicBezTo>
                <a:cubicBezTo>
                  <a:pt x="887" y="1180"/>
                  <a:pt x="892" y="1185"/>
                  <a:pt x="898" y="1185"/>
                </a:cubicBezTo>
                <a:cubicBezTo>
                  <a:pt x="904" y="1185"/>
                  <a:pt x="909" y="1179"/>
                  <a:pt x="909" y="1174"/>
                </a:cubicBezTo>
                <a:close/>
                <a:moveTo>
                  <a:pt x="1106" y="1109"/>
                </a:moveTo>
                <a:cubicBezTo>
                  <a:pt x="1106" y="1103"/>
                  <a:pt x="1101" y="1099"/>
                  <a:pt x="1095" y="1098"/>
                </a:cubicBezTo>
                <a:cubicBezTo>
                  <a:pt x="1089" y="1098"/>
                  <a:pt x="1084" y="1103"/>
                  <a:pt x="1084" y="1109"/>
                </a:cubicBezTo>
                <a:cubicBezTo>
                  <a:pt x="1083" y="1115"/>
                  <a:pt x="1089" y="1120"/>
                  <a:pt x="1095" y="1120"/>
                </a:cubicBezTo>
                <a:cubicBezTo>
                  <a:pt x="1101" y="1120"/>
                  <a:pt x="1106" y="1115"/>
                  <a:pt x="1106" y="1109"/>
                </a:cubicBezTo>
                <a:close/>
                <a:moveTo>
                  <a:pt x="1038" y="694"/>
                </a:moveTo>
                <a:cubicBezTo>
                  <a:pt x="1038" y="699"/>
                  <a:pt x="1043" y="704"/>
                  <a:pt x="1049" y="704"/>
                </a:cubicBezTo>
                <a:cubicBezTo>
                  <a:pt x="1055" y="705"/>
                  <a:pt x="1059" y="700"/>
                  <a:pt x="1060" y="694"/>
                </a:cubicBezTo>
                <a:cubicBezTo>
                  <a:pt x="1060" y="688"/>
                  <a:pt x="1055" y="683"/>
                  <a:pt x="1049" y="683"/>
                </a:cubicBezTo>
                <a:cubicBezTo>
                  <a:pt x="1043" y="683"/>
                  <a:pt x="1038" y="688"/>
                  <a:pt x="1038" y="694"/>
                </a:cubicBezTo>
                <a:close/>
                <a:moveTo>
                  <a:pt x="725" y="1076"/>
                </a:moveTo>
                <a:cubicBezTo>
                  <a:pt x="725" y="1070"/>
                  <a:pt x="720" y="1065"/>
                  <a:pt x="715" y="1065"/>
                </a:cubicBezTo>
                <a:cubicBezTo>
                  <a:pt x="709" y="1065"/>
                  <a:pt x="703" y="1070"/>
                  <a:pt x="703" y="1076"/>
                </a:cubicBezTo>
                <a:cubicBezTo>
                  <a:pt x="704" y="1082"/>
                  <a:pt x="709" y="1087"/>
                  <a:pt x="715" y="1087"/>
                </a:cubicBezTo>
                <a:cubicBezTo>
                  <a:pt x="721" y="1087"/>
                  <a:pt x="725" y="1082"/>
                  <a:pt x="725" y="1076"/>
                </a:cubicBezTo>
                <a:close/>
                <a:moveTo>
                  <a:pt x="916" y="665"/>
                </a:moveTo>
                <a:cubicBezTo>
                  <a:pt x="922" y="665"/>
                  <a:pt x="927" y="660"/>
                  <a:pt x="927" y="654"/>
                </a:cubicBezTo>
                <a:cubicBezTo>
                  <a:pt x="926" y="648"/>
                  <a:pt x="921" y="643"/>
                  <a:pt x="916" y="643"/>
                </a:cubicBezTo>
                <a:cubicBezTo>
                  <a:pt x="910" y="643"/>
                  <a:pt x="905" y="649"/>
                  <a:pt x="905" y="654"/>
                </a:cubicBezTo>
                <a:cubicBezTo>
                  <a:pt x="905" y="660"/>
                  <a:pt x="910" y="665"/>
                  <a:pt x="916" y="665"/>
                </a:cubicBezTo>
                <a:close/>
                <a:moveTo>
                  <a:pt x="689" y="853"/>
                </a:moveTo>
                <a:cubicBezTo>
                  <a:pt x="689" y="847"/>
                  <a:pt x="684" y="842"/>
                  <a:pt x="678" y="843"/>
                </a:cubicBezTo>
                <a:cubicBezTo>
                  <a:pt x="673" y="843"/>
                  <a:pt x="668" y="848"/>
                  <a:pt x="668" y="853"/>
                </a:cubicBezTo>
                <a:cubicBezTo>
                  <a:pt x="668" y="859"/>
                  <a:pt x="673" y="864"/>
                  <a:pt x="679" y="864"/>
                </a:cubicBezTo>
                <a:cubicBezTo>
                  <a:pt x="685" y="864"/>
                  <a:pt x="689" y="859"/>
                  <a:pt x="689" y="853"/>
                </a:cubicBezTo>
                <a:close/>
                <a:moveTo>
                  <a:pt x="703" y="774"/>
                </a:moveTo>
                <a:cubicBezTo>
                  <a:pt x="703" y="780"/>
                  <a:pt x="708" y="785"/>
                  <a:pt x="714" y="785"/>
                </a:cubicBezTo>
                <a:cubicBezTo>
                  <a:pt x="720" y="784"/>
                  <a:pt x="724" y="780"/>
                  <a:pt x="724" y="774"/>
                </a:cubicBezTo>
                <a:cubicBezTo>
                  <a:pt x="724" y="768"/>
                  <a:pt x="720" y="763"/>
                  <a:pt x="714" y="763"/>
                </a:cubicBezTo>
                <a:cubicBezTo>
                  <a:pt x="708" y="763"/>
                  <a:pt x="703" y="768"/>
                  <a:pt x="703" y="774"/>
                </a:cubicBezTo>
                <a:close/>
                <a:moveTo>
                  <a:pt x="1170" y="1005"/>
                </a:moveTo>
                <a:cubicBezTo>
                  <a:pt x="1169" y="999"/>
                  <a:pt x="1164" y="994"/>
                  <a:pt x="1158" y="994"/>
                </a:cubicBezTo>
                <a:cubicBezTo>
                  <a:pt x="1152" y="995"/>
                  <a:pt x="1148" y="1000"/>
                  <a:pt x="1148" y="1005"/>
                </a:cubicBezTo>
                <a:cubicBezTo>
                  <a:pt x="1148" y="1011"/>
                  <a:pt x="1153" y="1016"/>
                  <a:pt x="1159" y="1016"/>
                </a:cubicBezTo>
                <a:cubicBezTo>
                  <a:pt x="1165" y="1016"/>
                  <a:pt x="1170" y="1010"/>
                  <a:pt x="1170" y="1005"/>
                </a:cubicBezTo>
                <a:close/>
                <a:moveTo>
                  <a:pt x="1148" y="802"/>
                </a:moveTo>
                <a:cubicBezTo>
                  <a:pt x="1142" y="802"/>
                  <a:pt x="1138" y="807"/>
                  <a:pt x="1138" y="812"/>
                </a:cubicBezTo>
                <a:cubicBezTo>
                  <a:pt x="1138" y="818"/>
                  <a:pt x="1143" y="823"/>
                  <a:pt x="1149" y="823"/>
                </a:cubicBezTo>
                <a:cubicBezTo>
                  <a:pt x="1155" y="823"/>
                  <a:pt x="1160" y="818"/>
                  <a:pt x="1159" y="812"/>
                </a:cubicBezTo>
                <a:cubicBezTo>
                  <a:pt x="1159" y="806"/>
                  <a:pt x="1154" y="801"/>
                  <a:pt x="1148" y="802"/>
                </a:cubicBezTo>
                <a:close/>
                <a:moveTo>
                  <a:pt x="1158" y="895"/>
                </a:moveTo>
                <a:cubicBezTo>
                  <a:pt x="1157" y="901"/>
                  <a:pt x="1162" y="906"/>
                  <a:pt x="1168" y="907"/>
                </a:cubicBezTo>
                <a:cubicBezTo>
                  <a:pt x="1174" y="907"/>
                  <a:pt x="1179" y="902"/>
                  <a:pt x="1179" y="896"/>
                </a:cubicBezTo>
                <a:cubicBezTo>
                  <a:pt x="1179" y="890"/>
                  <a:pt x="1174" y="885"/>
                  <a:pt x="1168" y="885"/>
                </a:cubicBezTo>
                <a:cubicBezTo>
                  <a:pt x="1163" y="885"/>
                  <a:pt x="1158" y="890"/>
                  <a:pt x="1158" y="895"/>
                </a:cubicBezTo>
                <a:close/>
                <a:moveTo>
                  <a:pt x="1063" y="724"/>
                </a:moveTo>
                <a:cubicBezTo>
                  <a:pt x="1063" y="730"/>
                  <a:pt x="1068" y="734"/>
                  <a:pt x="1074" y="734"/>
                </a:cubicBezTo>
                <a:cubicBezTo>
                  <a:pt x="1080" y="734"/>
                  <a:pt x="1084" y="729"/>
                  <a:pt x="1084" y="723"/>
                </a:cubicBezTo>
                <a:cubicBezTo>
                  <a:pt x="1084" y="718"/>
                  <a:pt x="1079" y="713"/>
                  <a:pt x="1074" y="713"/>
                </a:cubicBezTo>
                <a:cubicBezTo>
                  <a:pt x="1068" y="713"/>
                  <a:pt x="1063" y="718"/>
                  <a:pt x="1063" y="724"/>
                </a:cubicBezTo>
                <a:close/>
                <a:moveTo>
                  <a:pt x="829" y="1140"/>
                </a:moveTo>
                <a:cubicBezTo>
                  <a:pt x="829" y="1134"/>
                  <a:pt x="824" y="1129"/>
                  <a:pt x="818" y="1129"/>
                </a:cubicBezTo>
                <a:cubicBezTo>
                  <a:pt x="813" y="1129"/>
                  <a:pt x="808" y="1134"/>
                  <a:pt x="808" y="1139"/>
                </a:cubicBezTo>
                <a:cubicBezTo>
                  <a:pt x="808" y="1145"/>
                  <a:pt x="812" y="1150"/>
                  <a:pt x="818" y="1150"/>
                </a:cubicBezTo>
                <a:cubicBezTo>
                  <a:pt x="824" y="1151"/>
                  <a:pt x="829" y="1146"/>
                  <a:pt x="829" y="1140"/>
                </a:cubicBezTo>
                <a:close/>
                <a:moveTo>
                  <a:pt x="792" y="700"/>
                </a:moveTo>
                <a:cubicBezTo>
                  <a:pt x="792" y="706"/>
                  <a:pt x="797" y="711"/>
                  <a:pt x="803" y="710"/>
                </a:cubicBezTo>
                <a:cubicBezTo>
                  <a:pt x="809" y="710"/>
                  <a:pt x="813" y="705"/>
                  <a:pt x="813" y="699"/>
                </a:cubicBezTo>
                <a:cubicBezTo>
                  <a:pt x="813" y="694"/>
                  <a:pt x="808" y="689"/>
                  <a:pt x="802" y="689"/>
                </a:cubicBezTo>
                <a:cubicBezTo>
                  <a:pt x="796" y="689"/>
                  <a:pt x="792" y="694"/>
                  <a:pt x="792" y="700"/>
                </a:cubicBezTo>
                <a:close/>
                <a:moveTo>
                  <a:pt x="875" y="679"/>
                </a:moveTo>
                <a:cubicBezTo>
                  <a:pt x="876" y="685"/>
                  <a:pt x="880" y="690"/>
                  <a:pt x="886" y="690"/>
                </a:cubicBezTo>
                <a:cubicBezTo>
                  <a:pt x="892" y="689"/>
                  <a:pt x="896" y="685"/>
                  <a:pt x="896" y="679"/>
                </a:cubicBezTo>
                <a:cubicBezTo>
                  <a:pt x="896" y="674"/>
                  <a:pt x="892" y="669"/>
                  <a:pt x="886" y="669"/>
                </a:cubicBezTo>
                <a:cubicBezTo>
                  <a:pt x="880" y="668"/>
                  <a:pt x="875" y="674"/>
                  <a:pt x="875" y="679"/>
                </a:cubicBezTo>
                <a:close/>
                <a:moveTo>
                  <a:pt x="985" y="690"/>
                </a:moveTo>
                <a:cubicBezTo>
                  <a:pt x="985" y="695"/>
                  <a:pt x="989" y="700"/>
                  <a:pt x="995" y="700"/>
                </a:cubicBezTo>
                <a:cubicBezTo>
                  <a:pt x="1001" y="700"/>
                  <a:pt x="1005" y="695"/>
                  <a:pt x="1005" y="689"/>
                </a:cubicBezTo>
                <a:cubicBezTo>
                  <a:pt x="1005" y="684"/>
                  <a:pt x="1001" y="679"/>
                  <a:pt x="995" y="679"/>
                </a:cubicBezTo>
                <a:cubicBezTo>
                  <a:pt x="989" y="679"/>
                  <a:pt x="984" y="684"/>
                  <a:pt x="985" y="690"/>
                </a:cubicBezTo>
                <a:close/>
                <a:moveTo>
                  <a:pt x="1098" y="743"/>
                </a:moveTo>
                <a:cubicBezTo>
                  <a:pt x="1093" y="743"/>
                  <a:pt x="1088" y="747"/>
                  <a:pt x="1088" y="753"/>
                </a:cubicBezTo>
                <a:cubicBezTo>
                  <a:pt x="1088" y="759"/>
                  <a:pt x="1092" y="764"/>
                  <a:pt x="1098" y="764"/>
                </a:cubicBezTo>
                <a:cubicBezTo>
                  <a:pt x="1104" y="764"/>
                  <a:pt x="1109" y="759"/>
                  <a:pt x="1109" y="753"/>
                </a:cubicBezTo>
                <a:cubicBezTo>
                  <a:pt x="1109" y="748"/>
                  <a:pt x="1104" y="743"/>
                  <a:pt x="1098" y="743"/>
                </a:cubicBezTo>
                <a:close/>
                <a:moveTo>
                  <a:pt x="1153" y="951"/>
                </a:moveTo>
                <a:cubicBezTo>
                  <a:pt x="1153" y="956"/>
                  <a:pt x="1158" y="961"/>
                  <a:pt x="1164" y="961"/>
                </a:cubicBezTo>
                <a:cubicBezTo>
                  <a:pt x="1169" y="961"/>
                  <a:pt x="1174" y="957"/>
                  <a:pt x="1174" y="951"/>
                </a:cubicBezTo>
                <a:cubicBezTo>
                  <a:pt x="1175" y="945"/>
                  <a:pt x="1170" y="940"/>
                  <a:pt x="1164" y="940"/>
                </a:cubicBezTo>
                <a:cubicBezTo>
                  <a:pt x="1158" y="940"/>
                  <a:pt x="1153" y="945"/>
                  <a:pt x="1153" y="951"/>
                </a:cubicBezTo>
                <a:close/>
                <a:moveTo>
                  <a:pt x="732" y="749"/>
                </a:moveTo>
                <a:cubicBezTo>
                  <a:pt x="732" y="755"/>
                  <a:pt x="736" y="760"/>
                  <a:pt x="742" y="760"/>
                </a:cubicBezTo>
                <a:cubicBezTo>
                  <a:pt x="748" y="760"/>
                  <a:pt x="753" y="755"/>
                  <a:pt x="753" y="750"/>
                </a:cubicBezTo>
                <a:cubicBezTo>
                  <a:pt x="753" y="744"/>
                  <a:pt x="749" y="739"/>
                  <a:pt x="743" y="739"/>
                </a:cubicBezTo>
                <a:cubicBezTo>
                  <a:pt x="737" y="739"/>
                  <a:pt x="732" y="743"/>
                  <a:pt x="732" y="749"/>
                </a:cubicBezTo>
                <a:close/>
                <a:moveTo>
                  <a:pt x="1124" y="772"/>
                </a:moveTo>
                <a:cubicBezTo>
                  <a:pt x="1118" y="772"/>
                  <a:pt x="1113" y="776"/>
                  <a:pt x="1113" y="782"/>
                </a:cubicBezTo>
                <a:cubicBezTo>
                  <a:pt x="1113" y="788"/>
                  <a:pt x="1118" y="793"/>
                  <a:pt x="1123" y="793"/>
                </a:cubicBezTo>
                <a:cubicBezTo>
                  <a:pt x="1129" y="793"/>
                  <a:pt x="1134" y="789"/>
                  <a:pt x="1134" y="783"/>
                </a:cubicBezTo>
                <a:cubicBezTo>
                  <a:pt x="1134" y="777"/>
                  <a:pt x="1130" y="772"/>
                  <a:pt x="1124" y="772"/>
                </a:cubicBezTo>
                <a:close/>
                <a:moveTo>
                  <a:pt x="664" y="908"/>
                </a:moveTo>
                <a:cubicBezTo>
                  <a:pt x="664" y="914"/>
                  <a:pt x="669" y="918"/>
                  <a:pt x="674" y="918"/>
                </a:cubicBezTo>
                <a:cubicBezTo>
                  <a:pt x="680" y="918"/>
                  <a:pt x="685" y="914"/>
                  <a:pt x="685" y="908"/>
                </a:cubicBezTo>
                <a:cubicBezTo>
                  <a:pt x="685" y="902"/>
                  <a:pt x="680" y="897"/>
                  <a:pt x="674" y="897"/>
                </a:cubicBezTo>
                <a:cubicBezTo>
                  <a:pt x="668" y="897"/>
                  <a:pt x="664" y="902"/>
                  <a:pt x="664" y="908"/>
                </a:cubicBezTo>
                <a:close/>
                <a:moveTo>
                  <a:pt x="762" y="724"/>
                </a:moveTo>
                <a:cubicBezTo>
                  <a:pt x="762" y="730"/>
                  <a:pt x="766" y="735"/>
                  <a:pt x="772" y="735"/>
                </a:cubicBezTo>
                <a:cubicBezTo>
                  <a:pt x="778" y="735"/>
                  <a:pt x="783" y="730"/>
                  <a:pt x="783" y="724"/>
                </a:cubicBezTo>
                <a:cubicBezTo>
                  <a:pt x="783" y="719"/>
                  <a:pt x="779" y="714"/>
                  <a:pt x="773" y="714"/>
                </a:cubicBezTo>
                <a:cubicBezTo>
                  <a:pt x="767" y="714"/>
                  <a:pt x="762" y="718"/>
                  <a:pt x="762" y="724"/>
                </a:cubicBezTo>
                <a:close/>
                <a:moveTo>
                  <a:pt x="992" y="1154"/>
                </a:moveTo>
                <a:cubicBezTo>
                  <a:pt x="992" y="1148"/>
                  <a:pt x="987" y="1143"/>
                  <a:pt x="981" y="1143"/>
                </a:cubicBezTo>
                <a:cubicBezTo>
                  <a:pt x="976" y="1143"/>
                  <a:pt x="971" y="1148"/>
                  <a:pt x="971" y="1153"/>
                </a:cubicBezTo>
                <a:cubicBezTo>
                  <a:pt x="971" y="1159"/>
                  <a:pt x="975" y="1164"/>
                  <a:pt x="981" y="1164"/>
                </a:cubicBezTo>
                <a:cubicBezTo>
                  <a:pt x="987" y="1164"/>
                  <a:pt x="992" y="1160"/>
                  <a:pt x="992" y="1154"/>
                </a:cubicBezTo>
                <a:close/>
                <a:moveTo>
                  <a:pt x="704" y="991"/>
                </a:moveTo>
                <a:cubicBezTo>
                  <a:pt x="704" y="986"/>
                  <a:pt x="700" y="981"/>
                  <a:pt x="694" y="981"/>
                </a:cubicBezTo>
                <a:cubicBezTo>
                  <a:pt x="688" y="981"/>
                  <a:pt x="683" y="986"/>
                  <a:pt x="684" y="992"/>
                </a:cubicBezTo>
                <a:cubicBezTo>
                  <a:pt x="684" y="998"/>
                  <a:pt x="688" y="1002"/>
                  <a:pt x="694" y="1002"/>
                </a:cubicBezTo>
                <a:cubicBezTo>
                  <a:pt x="700" y="1002"/>
                  <a:pt x="704" y="997"/>
                  <a:pt x="704" y="991"/>
                </a:cubicBezTo>
                <a:close/>
                <a:moveTo>
                  <a:pt x="804" y="1110"/>
                </a:moveTo>
                <a:cubicBezTo>
                  <a:pt x="804" y="1104"/>
                  <a:pt x="800" y="1100"/>
                  <a:pt x="794" y="1100"/>
                </a:cubicBezTo>
                <a:cubicBezTo>
                  <a:pt x="788" y="1100"/>
                  <a:pt x="784" y="1104"/>
                  <a:pt x="783" y="1110"/>
                </a:cubicBezTo>
                <a:cubicBezTo>
                  <a:pt x="783" y="1115"/>
                  <a:pt x="788" y="1120"/>
                  <a:pt x="793" y="1120"/>
                </a:cubicBezTo>
                <a:cubicBezTo>
                  <a:pt x="799" y="1121"/>
                  <a:pt x="804" y="1116"/>
                  <a:pt x="804" y="1110"/>
                </a:cubicBezTo>
                <a:close/>
                <a:moveTo>
                  <a:pt x="1139" y="1030"/>
                </a:moveTo>
                <a:cubicBezTo>
                  <a:pt x="1139" y="1024"/>
                  <a:pt x="1135" y="1020"/>
                  <a:pt x="1129" y="1020"/>
                </a:cubicBezTo>
                <a:cubicBezTo>
                  <a:pt x="1123" y="1020"/>
                  <a:pt x="1119" y="1024"/>
                  <a:pt x="1119" y="1030"/>
                </a:cubicBezTo>
                <a:cubicBezTo>
                  <a:pt x="1119" y="1035"/>
                  <a:pt x="1123" y="1040"/>
                  <a:pt x="1129" y="1040"/>
                </a:cubicBezTo>
                <a:cubicBezTo>
                  <a:pt x="1134" y="1040"/>
                  <a:pt x="1140" y="1035"/>
                  <a:pt x="1139" y="1030"/>
                </a:cubicBezTo>
                <a:close/>
                <a:moveTo>
                  <a:pt x="937" y="1149"/>
                </a:moveTo>
                <a:cubicBezTo>
                  <a:pt x="937" y="1143"/>
                  <a:pt x="932" y="1139"/>
                  <a:pt x="926" y="1139"/>
                </a:cubicBezTo>
                <a:cubicBezTo>
                  <a:pt x="921" y="1139"/>
                  <a:pt x="916" y="1144"/>
                  <a:pt x="916" y="1150"/>
                </a:cubicBezTo>
                <a:cubicBezTo>
                  <a:pt x="917" y="1155"/>
                  <a:pt x="922" y="1160"/>
                  <a:pt x="927" y="1160"/>
                </a:cubicBezTo>
                <a:cubicBezTo>
                  <a:pt x="933" y="1159"/>
                  <a:pt x="937" y="1155"/>
                  <a:pt x="937" y="1149"/>
                </a:cubicBezTo>
                <a:close/>
                <a:moveTo>
                  <a:pt x="930" y="684"/>
                </a:moveTo>
                <a:cubicBezTo>
                  <a:pt x="930" y="690"/>
                  <a:pt x="935" y="695"/>
                  <a:pt x="941" y="694"/>
                </a:cubicBezTo>
                <a:cubicBezTo>
                  <a:pt x="947" y="694"/>
                  <a:pt x="951" y="690"/>
                  <a:pt x="951" y="684"/>
                </a:cubicBezTo>
                <a:cubicBezTo>
                  <a:pt x="950" y="678"/>
                  <a:pt x="946" y="674"/>
                  <a:pt x="940" y="674"/>
                </a:cubicBezTo>
                <a:cubicBezTo>
                  <a:pt x="935" y="674"/>
                  <a:pt x="930" y="679"/>
                  <a:pt x="930" y="684"/>
                </a:cubicBezTo>
                <a:close/>
                <a:moveTo>
                  <a:pt x="882" y="1144"/>
                </a:moveTo>
                <a:cubicBezTo>
                  <a:pt x="882" y="1138"/>
                  <a:pt x="878" y="1134"/>
                  <a:pt x="872" y="1134"/>
                </a:cubicBezTo>
                <a:cubicBezTo>
                  <a:pt x="866" y="1134"/>
                  <a:pt x="862" y="1139"/>
                  <a:pt x="862" y="1144"/>
                </a:cubicBezTo>
                <a:cubicBezTo>
                  <a:pt x="862" y="1150"/>
                  <a:pt x="867" y="1155"/>
                  <a:pt x="872" y="1155"/>
                </a:cubicBezTo>
                <a:cubicBezTo>
                  <a:pt x="878" y="1154"/>
                  <a:pt x="882" y="1150"/>
                  <a:pt x="882" y="1144"/>
                </a:cubicBezTo>
                <a:close/>
                <a:moveTo>
                  <a:pt x="1011" y="1139"/>
                </a:moveTo>
                <a:cubicBezTo>
                  <a:pt x="1017" y="1139"/>
                  <a:pt x="1022" y="1134"/>
                  <a:pt x="1022" y="1129"/>
                </a:cubicBezTo>
                <a:cubicBezTo>
                  <a:pt x="1022" y="1123"/>
                  <a:pt x="1017" y="1119"/>
                  <a:pt x="1011" y="1119"/>
                </a:cubicBezTo>
                <a:cubicBezTo>
                  <a:pt x="1005" y="1119"/>
                  <a:pt x="1001" y="1123"/>
                  <a:pt x="1001" y="1129"/>
                </a:cubicBezTo>
                <a:cubicBezTo>
                  <a:pt x="1001" y="1134"/>
                  <a:pt x="1006" y="1139"/>
                  <a:pt x="1011" y="1139"/>
                </a:cubicBezTo>
                <a:close/>
                <a:moveTo>
                  <a:pt x="1110" y="1055"/>
                </a:moveTo>
                <a:cubicBezTo>
                  <a:pt x="1110" y="1050"/>
                  <a:pt x="1106" y="1045"/>
                  <a:pt x="1100" y="1044"/>
                </a:cubicBezTo>
                <a:cubicBezTo>
                  <a:pt x="1095" y="1044"/>
                  <a:pt x="1090" y="1049"/>
                  <a:pt x="1090" y="1054"/>
                </a:cubicBezTo>
                <a:cubicBezTo>
                  <a:pt x="1090" y="1060"/>
                  <a:pt x="1094" y="1064"/>
                  <a:pt x="1100" y="1065"/>
                </a:cubicBezTo>
                <a:cubicBezTo>
                  <a:pt x="1105" y="1065"/>
                  <a:pt x="1110" y="1060"/>
                  <a:pt x="1110" y="1055"/>
                </a:cubicBezTo>
                <a:close/>
                <a:moveTo>
                  <a:pt x="719" y="829"/>
                </a:moveTo>
                <a:cubicBezTo>
                  <a:pt x="719" y="824"/>
                  <a:pt x="715" y="819"/>
                  <a:pt x="709" y="818"/>
                </a:cubicBezTo>
                <a:cubicBezTo>
                  <a:pt x="704" y="818"/>
                  <a:pt x="699" y="822"/>
                  <a:pt x="698" y="828"/>
                </a:cubicBezTo>
                <a:cubicBezTo>
                  <a:pt x="698" y="833"/>
                  <a:pt x="702" y="838"/>
                  <a:pt x="707" y="839"/>
                </a:cubicBezTo>
                <a:cubicBezTo>
                  <a:pt x="713" y="839"/>
                  <a:pt x="718" y="835"/>
                  <a:pt x="719" y="829"/>
                </a:cubicBezTo>
                <a:close/>
                <a:moveTo>
                  <a:pt x="1133" y="867"/>
                </a:moveTo>
                <a:cubicBezTo>
                  <a:pt x="1133" y="873"/>
                  <a:pt x="1138" y="877"/>
                  <a:pt x="1144" y="877"/>
                </a:cubicBezTo>
                <a:cubicBezTo>
                  <a:pt x="1150" y="877"/>
                  <a:pt x="1154" y="872"/>
                  <a:pt x="1153" y="866"/>
                </a:cubicBezTo>
                <a:cubicBezTo>
                  <a:pt x="1153" y="861"/>
                  <a:pt x="1149" y="856"/>
                  <a:pt x="1143" y="857"/>
                </a:cubicBezTo>
                <a:cubicBezTo>
                  <a:pt x="1138" y="857"/>
                  <a:pt x="1133" y="862"/>
                  <a:pt x="1133" y="867"/>
                </a:cubicBezTo>
                <a:close/>
                <a:moveTo>
                  <a:pt x="718" y="1032"/>
                </a:moveTo>
                <a:cubicBezTo>
                  <a:pt x="723" y="1032"/>
                  <a:pt x="728" y="1028"/>
                  <a:pt x="729" y="1022"/>
                </a:cubicBezTo>
                <a:cubicBezTo>
                  <a:pt x="729" y="1017"/>
                  <a:pt x="725" y="1012"/>
                  <a:pt x="720" y="1011"/>
                </a:cubicBezTo>
                <a:cubicBezTo>
                  <a:pt x="714" y="1011"/>
                  <a:pt x="709" y="1015"/>
                  <a:pt x="708" y="1020"/>
                </a:cubicBezTo>
                <a:cubicBezTo>
                  <a:pt x="708" y="1026"/>
                  <a:pt x="712" y="1031"/>
                  <a:pt x="718" y="1032"/>
                </a:cubicBezTo>
                <a:close/>
                <a:moveTo>
                  <a:pt x="768" y="1090"/>
                </a:moveTo>
                <a:cubicBezTo>
                  <a:pt x="774" y="1090"/>
                  <a:pt x="778" y="1086"/>
                  <a:pt x="778" y="1080"/>
                </a:cubicBezTo>
                <a:cubicBezTo>
                  <a:pt x="778" y="1075"/>
                  <a:pt x="774" y="1070"/>
                  <a:pt x="769" y="1070"/>
                </a:cubicBezTo>
                <a:cubicBezTo>
                  <a:pt x="763" y="1070"/>
                  <a:pt x="758" y="1075"/>
                  <a:pt x="758" y="1080"/>
                </a:cubicBezTo>
                <a:cubicBezTo>
                  <a:pt x="758" y="1085"/>
                  <a:pt x="763" y="1090"/>
                  <a:pt x="768" y="1090"/>
                </a:cubicBezTo>
                <a:close/>
                <a:moveTo>
                  <a:pt x="1050" y="1104"/>
                </a:moveTo>
                <a:cubicBezTo>
                  <a:pt x="1050" y="1099"/>
                  <a:pt x="1045" y="1094"/>
                  <a:pt x="1040" y="1094"/>
                </a:cubicBezTo>
                <a:cubicBezTo>
                  <a:pt x="1035" y="1094"/>
                  <a:pt x="1030" y="1098"/>
                  <a:pt x="1030" y="1104"/>
                </a:cubicBezTo>
                <a:cubicBezTo>
                  <a:pt x="1030" y="1110"/>
                  <a:pt x="1034" y="1114"/>
                  <a:pt x="1040" y="1114"/>
                </a:cubicBezTo>
                <a:cubicBezTo>
                  <a:pt x="1046" y="1114"/>
                  <a:pt x="1051" y="1109"/>
                  <a:pt x="1050" y="1104"/>
                </a:cubicBezTo>
                <a:close/>
                <a:moveTo>
                  <a:pt x="1124" y="975"/>
                </a:moveTo>
                <a:cubicBezTo>
                  <a:pt x="1124" y="980"/>
                  <a:pt x="1128" y="985"/>
                  <a:pt x="1134" y="985"/>
                </a:cubicBezTo>
                <a:cubicBezTo>
                  <a:pt x="1139" y="985"/>
                  <a:pt x="1144" y="980"/>
                  <a:pt x="1144" y="975"/>
                </a:cubicBezTo>
                <a:cubicBezTo>
                  <a:pt x="1144" y="970"/>
                  <a:pt x="1139" y="965"/>
                  <a:pt x="1134" y="965"/>
                </a:cubicBezTo>
                <a:cubicBezTo>
                  <a:pt x="1129" y="965"/>
                  <a:pt x="1124" y="969"/>
                  <a:pt x="1124" y="975"/>
                </a:cubicBezTo>
                <a:close/>
                <a:moveTo>
                  <a:pt x="856" y="695"/>
                </a:moveTo>
                <a:cubicBezTo>
                  <a:pt x="850" y="695"/>
                  <a:pt x="846" y="700"/>
                  <a:pt x="846" y="705"/>
                </a:cubicBezTo>
                <a:cubicBezTo>
                  <a:pt x="846" y="711"/>
                  <a:pt x="851" y="715"/>
                  <a:pt x="856" y="715"/>
                </a:cubicBezTo>
                <a:cubicBezTo>
                  <a:pt x="861" y="715"/>
                  <a:pt x="866" y="710"/>
                  <a:pt x="866" y="705"/>
                </a:cubicBezTo>
                <a:cubicBezTo>
                  <a:pt x="866" y="700"/>
                  <a:pt x="861" y="695"/>
                  <a:pt x="856" y="695"/>
                </a:cubicBezTo>
                <a:close/>
                <a:moveTo>
                  <a:pt x="743" y="1061"/>
                </a:moveTo>
                <a:cubicBezTo>
                  <a:pt x="749" y="1061"/>
                  <a:pt x="754" y="1057"/>
                  <a:pt x="754" y="1051"/>
                </a:cubicBezTo>
                <a:cubicBezTo>
                  <a:pt x="754" y="1046"/>
                  <a:pt x="749" y="1041"/>
                  <a:pt x="743" y="1041"/>
                </a:cubicBezTo>
                <a:cubicBezTo>
                  <a:pt x="738" y="1041"/>
                  <a:pt x="734" y="1045"/>
                  <a:pt x="733" y="1051"/>
                </a:cubicBezTo>
                <a:cubicBezTo>
                  <a:pt x="733" y="1056"/>
                  <a:pt x="737" y="1061"/>
                  <a:pt x="743" y="1061"/>
                </a:cubicBezTo>
                <a:close/>
                <a:moveTo>
                  <a:pt x="1010" y="718"/>
                </a:moveTo>
                <a:cubicBezTo>
                  <a:pt x="1010" y="724"/>
                  <a:pt x="1014" y="728"/>
                  <a:pt x="1019" y="728"/>
                </a:cubicBezTo>
                <a:cubicBezTo>
                  <a:pt x="1025" y="729"/>
                  <a:pt x="1030" y="724"/>
                  <a:pt x="1030" y="718"/>
                </a:cubicBezTo>
                <a:cubicBezTo>
                  <a:pt x="1030" y="713"/>
                  <a:pt x="1025" y="709"/>
                  <a:pt x="1020" y="708"/>
                </a:cubicBezTo>
                <a:cubicBezTo>
                  <a:pt x="1015" y="708"/>
                  <a:pt x="1010" y="713"/>
                  <a:pt x="1010" y="718"/>
                </a:cubicBezTo>
                <a:close/>
                <a:moveTo>
                  <a:pt x="709" y="937"/>
                </a:moveTo>
                <a:cubicBezTo>
                  <a:pt x="709" y="932"/>
                  <a:pt x="705" y="927"/>
                  <a:pt x="700" y="927"/>
                </a:cubicBezTo>
                <a:cubicBezTo>
                  <a:pt x="694" y="926"/>
                  <a:pt x="689" y="931"/>
                  <a:pt x="689" y="937"/>
                </a:cubicBezTo>
                <a:cubicBezTo>
                  <a:pt x="689" y="942"/>
                  <a:pt x="693" y="947"/>
                  <a:pt x="699" y="947"/>
                </a:cubicBezTo>
                <a:cubicBezTo>
                  <a:pt x="704" y="947"/>
                  <a:pt x="709" y="942"/>
                  <a:pt x="709" y="937"/>
                </a:cubicBezTo>
                <a:close/>
                <a:moveTo>
                  <a:pt x="1070" y="1089"/>
                </a:moveTo>
                <a:cubicBezTo>
                  <a:pt x="1076" y="1089"/>
                  <a:pt x="1080" y="1085"/>
                  <a:pt x="1080" y="1079"/>
                </a:cubicBezTo>
                <a:cubicBezTo>
                  <a:pt x="1080" y="1073"/>
                  <a:pt x="1076" y="1069"/>
                  <a:pt x="1070" y="1069"/>
                </a:cubicBezTo>
                <a:cubicBezTo>
                  <a:pt x="1065" y="1069"/>
                  <a:pt x="1060" y="1074"/>
                  <a:pt x="1060" y="1079"/>
                </a:cubicBezTo>
                <a:cubicBezTo>
                  <a:pt x="1060" y="1084"/>
                  <a:pt x="1065" y="1089"/>
                  <a:pt x="1070" y="1089"/>
                </a:cubicBezTo>
                <a:close/>
                <a:moveTo>
                  <a:pt x="693" y="883"/>
                </a:moveTo>
                <a:cubicBezTo>
                  <a:pt x="693" y="888"/>
                  <a:pt x="698" y="893"/>
                  <a:pt x="703" y="893"/>
                </a:cubicBezTo>
                <a:cubicBezTo>
                  <a:pt x="709" y="893"/>
                  <a:pt x="713" y="889"/>
                  <a:pt x="713" y="883"/>
                </a:cubicBezTo>
                <a:cubicBezTo>
                  <a:pt x="713" y="878"/>
                  <a:pt x="709" y="873"/>
                  <a:pt x="704" y="873"/>
                </a:cubicBezTo>
                <a:cubicBezTo>
                  <a:pt x="698" y="873"/>
                  <a:pt x="693" y="878"/>
                  <a:pt x="693" y="883"/>
                </a:cubicBezTo>
                <a:close/>
                <a:moveTo>
                  <a:pt x="1148" y="921"/>
                </a:moveTo>
                <a:cubicBezTo>
                  <a:pt x="1148" y="915"/>
                  <a:pt x="1144" y="911"/>
                  <a:pt x="1139" y="911"/>
                </a:cubicBezTo>
                <a:cubicBezTo>
                  <a:pt x="1133" y="911"/>
                  <a:pt x="1128" y="915"/>
                  <a:pt x="1128" y="921"/>
                </a:cubicBezTo>
                <a:cubicBezTo>
                  <a:pt x="1128" y="926"/>
                  <a:pt x="1133" y="930"/>
                  <a:pt x="1138" y="931"/>
                </a:cubicBezTo>
                <a:cubicBezTo>
                  <a:pt x="1143" y="931"/>
                  <a:pt x="1148" y="926"/>
                  <a:pt x="1148" y="921"/>
                </a:cubicBezTo>
                <a:close/>
                <a:moveTo>
                  <a:pt x="957" y="1134"/>
                </a:moveTo>
                <a:cubicBezTo>
                  <a:pt x="962" y="1134"/>
                  <a:pt x="966" y="1130"/>
                  <a:pt x="966" y="1125"/>
                </a:cubicBezTo>
                <a:cubicBezTo>
                  <a:pt x="967" y="1120"/>
                  <a:pt x="962" y="1115"/>
                  <a:pt x="957" y="1115"/>
                </a:cubicBezTo>
                <a:cubicBezTo>
                  <a:pt x="952" y="1114"/>
                  <a:pt x="947" y="1119"/>
                  <a:pt x="947" y="1125"/>
                </a:cubicBezTo>
                <a:cubicBezTo>
                  <a:pt x="947" y="1130"/>
                  <a:pt x="951" y="1134"/>
                  <a:pt x="957" y="1134"/>
                </a:cubicBezTo>
                <a:close/>
                <a:moveTo>
                  <a:pt x="857" y="1115"/>
                </a:moveTo>
                <a:cubicBezTo>
                  <a:pt x="857" y="1109"/>
                  <a:pt x="852" y="1105"/>
                  <a:pt x="847" y="1105"/>
                </a:cubicBezTo>
                <a:cubicBezTo>
                  <a:pt x="842" y="1106"/>
                  <a:pt x="837" y="1110"/>
                  <a:pt x="838" y="1116"/>
                </a:cubicBezTo>
                <a:cubicBezTo>
                  <a:pt x="838" y="1121"/>
                  <a:pt x="842" y="1125"/>
                  <a:pt x="848" y="1125"/>
                </a:cubicBezTo>
                <a:cubicBezTo>
                  <a:pt x="853" y="1125"/>
                  <a:pt x="857" y="1120"/>
                  <a:pt x="857" y="1115"/>
                </a:cubicBezTo>
                <a:close/>
                <a:moveTo>
                  <a:pt x="729" y="804"/>
                </a:moveTo>
                <a:cubicBezTo>
                  <a:pt x="729" y="809"/>
                  <a:pt x="733" y="813"/>
                  <a:pt x="738" y="814"/>
                </a:cubicBezTo>
                <a:cubicBezTo>
                  <a:pt x="743" y="814"/>
                  <a:pt x="748" y="809"/>
                  <a:pt x="748" y="804"/>
                </a:cubicBezTo>
                <a:cubicBezTo>
                  <a:pt x="748" y="799"/>
                  <a:pt x="744" y="794"/>
                  <a:pt x="739" y="794"/>
                </a:cubicBezTo>
                <a:cubicBezTo>
                  <a:pt x="733" y="794"/>
                  <a:pt x="729" y="798"/>
                  <a:pt x="729" y="804"/>
                </a:cubicBezTo>
                <a:close/>
                <a:moveTo>
                  <a:pt x="1109" y="837"/>
                </a:moveTo>
                <a:cubicBezTo>
                  <a:pt x="1109" y="842"/>
                  <a:pt x="1113" y="847"/>
                  <a:pt x="1119" y="847"/>
                </a:cubicBezTo>
                <a:cubicBezTo>
                  <a:pt x="1124" y="847"/>
                  <a:pt x="1128" y="843"/>
                  <a:pt x="1129" y="837"/>
                </a:cubicBezTo>
                <a:cubicBezTo>
                  <a:pt x="1129" y="832"/>
                  <a:pt x="1124" y="827"/>
                  <a:pt x="1118" y="827"/>
                </a:cubicBezTo>
                <a:cubicBezTo>
                  <a:pt x="1113" y="827"/>
                  <a:pt x="1109" y="832"/>
                  <a:pt x="1109" y="837"/>
                </a:cubicBezTo>
                <a:close/>
                <a:moveTo>
                  <a:pt x="965" y="704"/>
                </a:moveTo>
                <a:cubicBezTo>
                  <a:pt x="960" y="704"/>
                  <a:pt x="955" y="709"/>
                  <a:pt x="955" y="714"/>
                </a:cubicBezTo>
                <a:cubicBezTo>
                  <a:pt x="955" y="719"/>
                  <a:pt x="960" y="724"/>
                  <a:pt x="965" y="724"/>
                </a:cubicBezTo>
                <a:cubicBezTo>
                  <a:pt x="971" y="724"/>
                  <a:pt x="975" y="720"/>
                  <a:pt x="975" y="714"/>
                </a:cubicBezTo>
                <a:cubicBezTo>
                  <a:pt x="975" y="709"/>
                  <a:pt x="971" y="704"/>
                  <a:pt x="965" y="704"/>
                </a:cubicBezTo>
                <a:close/>
                <a:moveTo>
                  <a:pt x="920" y="709"/>
                </a:moveTo>
                <a:cubicBezTo>
                  <a:pt x="920" y="703"/>
                  <a:pt x="916" y="699"/>
                  <a:pt x="910" y="699"/>
                </a:cubicBezTo>
                <a:cubicBezTo>
                  <a:pt x="905" y="699"/>
                  <a:pt x="901" y="704"/>
                  <a:pt x="901" y="709"/>
                </a:cubicBezTo>
                <a:cubicBezTo>
                  <a:pt x="901" y="715"/>
                  <a:pt x="905" y="719"/>
                  <a:pt x="911" y="719"/>
                </a:cubicBezTo>
                <a:cubicBezTo>
                  <a:pt x="916" y="719"/>
                  <a:pt x="920" y="714"/>
                  <a:pt x="920" y="709"/>
                </a:cubicBezTo>
                <a:close/>
                <a:moveTo>
                  <a:pt x="1044" y="739"/>
                </a:moveTo>
                <a:cubicBezTo>
                  <a:pt x="1039" y="739"/>
                  <a:pt x="1035" y="743"/>
                  <a:pt x="1035" y="748"/>
                </a:cubicBezTo>
                <a:cubicBezTo>
                  <a:pt x="1035" y="754"/>
                  <a:pt x="1039" y="758"/>
                  <a:pt x="1045" y="758"/>
                </a:cubicBezTo>
                <a:cubicBezTo>
                  <a:pt x="1050" y="758"/>
                  <a:pt x="1054" y="754"/>
                  <a:pt x="1054" y="748"/>
                </a:cubicBezTo>
                <a:cubicBezTo>
                  <a:pt x="1054" y="743"/>
                  <a:pt x="1050" y="739"/>
                  <a:pt x="1044" y="739"/>
                </a:cubicBezTo>
                <a:close/>
                <a:moveTo>
                  <a:pt x="827" y="720"/>
                </a:moveTo>
                <a:cubicBezTo>
                  <a:pt x="821" y="720"/>
                  <a:pt x="817" y="724"/>
                  <a:pt x="817" y="730"/>
                </a:cubicBezTo>
                <a:cubicBezTo>
                  <a:pt x="817" y="735"/>
                  <a:pt x="822" y="739"/>
                  <a:pt x="827" y="739"/>
                </a:cubicBezTo>
                <a:cubicBezTo>
                  <a:pt x="833" y="739"/>
                  <a:pt x="837" y="735"/>
                  <a:pt x="837" y="729"/>
                </a:cubicBezTo>
                <a:cubicBezTo>
                  <a:pt x="837" y="724"/>
                  <a:pt x="832" y="720"/>
                  <a:pt x="827" y="720"/>
                </a:cubicBezTo>
                <a:close/>
                <a:moveTo>
                  <a:pt x="758" y="779"/>
                </a:moveTo>
                <a:cubicBezTo>
                  <a:pt x="758" y="784"/>
                  <a:pt x="762" y="788"/>
                  <a:pt x="767" y="789"/>
                </a:cubicBezTo>
                <a:cubicBezTo>
                  <a:pt x="772" y="789"/>
                  <a:pt x="777" y="785"/>
                  <a:pt x="777" y="779"/>
                </a:cubicBezTo>
                <a:cubicBezTo>
                  <a:pt x="777" y="774"/>
                  <a:pt x="773" y="769"/>
                  <a:pt x="767" y="769"/>
                </a:cubicBezTo>
                <a:cubicBezTo>
                  <a:pt x="762" y="769"/>
                  <a:pt x="758" y="774"/>
                  <a:pt x="758" y="779"/>
                </a:cubicBezTo>
                <a:close/>
                <a:moveTo>
                  <a:pt x="1084" y="807"/>
                </a:moveTo>
                <a:cubicBezTo>
                  <a:pt x="1084" y="813"/>
                  <a:pt x="1089" y="817"/>
                  <a:pt x="1094" y="817"/>
                </a:cubicBezTo>
                <a:cubicBezTo>
                  <a:pt x="1100" y="817"/>
                  <a:pt x="1104" y="812"/>
                  <a:pt x="1104" y="807"/>
                </a:cubicBezTo>
                <a:cubicBezTo>
                  <a:pt x="1103" y="802"/>
                  <a:pt x="1099" y="798"/>
                  <a:pt x="1094" y="798"/>
                </a:cubicBezTo>
                <a:cubicBezTo>
                  <a:pt x="1089" y="797"/>
                  <a:pt x="1084" y="802"/>
                  <a:pt x="1084" y="807"/>
                </a:cubicBezTo>
                <a:close/>
                <a:moveTo>
                  <a:pt x="733" y="966"/>
                </a:moveTo>
                <a:cubicBezTo>
                  <a:pt x="733" y="961"/>
                  <a:pt x="728" y="957"/>
                  <a:pt x="723" y="957"/>
                </a:cubicBezTo>
                <a:cubicBezTo>
                  <a:pt x="718" y="957"/>
                  <a:pt x="714" y="962"/>
                  <a:pt x="714" y="967"/>
                </a:cubicBezTo>
                <a:cubicBezTo>
                  <a:pt x="714" y="972"/>
                  <a:pt x="719" y="976"/>
                  <a:pt x="724" y="976"/>
                </a:cubicBezTo>
                <a:cubicBezTo>
                  <a:pt x="730" y="976"/>
                  <a:pt x="734" y="971"/>
                  <a:pt x="733" y="966"/>
                </a:cubicBezTo>
                <a:close/>
                <a:moveTo>
                  <a:pt x="902" y="1110"/>
                </a:moveTo>
                <a:cubicBezTo>
                  <a:pt x="897" y="1110"/>
                  <a:pt x="893" y="1114"/>
                  <a:pt x="892" y="1119"/>
                </a:cubicBezTo>
                <a:cubicBezTo>
                  <a:pt x="892" y="1124"/>
                  <a:pt x="896" y="1129"/>
                  <a:pt x="902" y="1129"/>
                </a:cubicBezTo>
                <a:cubicBezTo>
                  <a:pt x="907" y="1129"/>
                  <a:pt x="911" y="1125"/>
                  <a:pt x="912" y="1120"/>
                </a:cubicBezTo>
                <a:cubicBezTo>
                  <a:pt x="912" y="1114"/>
                  <a:pt x="908" y="1110"/>
                  <a:pt x="902" y="1110"/>
                </a:cubicBezTo>
                <a:close/>
                <a:moveTo>
                  <a:pt x="1069" y="769"/>
                </a:moveTo>
                <a:cubicBezTo>
                  <a:pt x="1064" y="769"/>
                  <a:pt x="1060" y="772"/>
                  <a:pt x="1060" y="777"/>
                </a:cubicBezTo>
                <a:cubicBezTo>
                  <a:pt x="1059" y="783"/>
                  <a:pt x="1063" y="787"/>
                  <a:pt x="1069" y="788"/>
                </a:cubicBezTo>
                <a:cubicBezTo>
                  <a:pt x="1074" y="788"/>
                  <a:pt x="1079" y="784"/>
                  <a:pt x="1079" y="778"/>
                </a:cubicBezTo>
                <a:cubicBezTo>
                  <a:pt x="1079" y="773"/>
                  <a:pt x="1075" y="769"/>
                  <a:pt x="1069" y="769"/>
                </a:cubicBezTo>
                <a:close/>
                <a:moveTo>
                  <a:pt x="1095" y="1000"/>
                </a:moveTo>
                <a:cubicBezTo>
                  <a:pt x="1095" y="1006"/>
                  <a:pt x="1099" y="1010"/>
                  <a:pt x="1105" y="1010"/>
                </a:cubicBezTo>
                <a:cubicBezTo>
                  <a:pt x="1110" y="1009"/>
                  <a:pt x="1114" y="1005"/>
                  <a:pt x="1114" y="999"/>
                </a:cubicBezTo>
                <a:cubicBezTo>
                  <a:pt x="1113" y="994"/>
                  <a:pt x="1109" y="990"/>
                  <a:pt x="1104" y="990"/>
                </a:cubicBezTo>
                <a:cubicBezTo>
                  <a:pt x="1099" y="990"/>
                  <a:pt x="1095" y="995"/>
                  <a:pt x="1095" y="1000"/>
                </a:cubicBezTo>
                <a:close/>
                <a:moveTo>
                  <a:pt x="798" y="745"/>
                </a:moveTo>
                <a:cubicBezTo>
                  <a:pt x="792" y="744"/>
                  <a:pt x="788" y="748"/>
                  <a:pt x="788" y="754"/>
                </a:cubicBezTo>
                <a:cubicBezTo>
                  <a:pt x="788" y="759"/>
                  <a:pt x="792" y="764"/>
                  <a:pt x="797" y="764"/>
                </a:cubicBezTo>
                <a:cubicBezTo>
                  <a:pt x="802" y="764"/>
                  <a:pt x="807" y="759"/>
                  <a:pt x="807" y="754"/>
                </a:cubicBezTo>
                <a:cubicBezTo>
                  <a:pt x="807" y="749"/>
                  <a:pt x="803" y="745"/>
                  <a:pt x="798" y="745"/>
                </a:cubicBezTo>
                <a:close/>
                <a:moveTo>
                  <a:pt x="724" y="859"/>
                </a:moveTo>
                <a:cubicBezTo>
                  <a:pt x="724" y="863"/>
                  <a:pt x="728" y="868"/>
                  <a:pt x="733" y="868"/>
                </a:cubicBezTo>
                <a:cubicBezTo>
                  <a:pt x="738" y="868"/>
                  <a:pt x="743" y="864"/>
                  <a:pt x="742" y="858"/>
                </a:cubicBezTo>
                <a:cubicBezTo>
                  <a:pt x="742" y="853"/>
                  <a:pt x="739" y="849"/>
                  <a:pt x="733" y="849"/>
                </a:cubicBezTo>
                <a:cubicBezTo>
                  <a:pt x="728" y="849"/>
                  <a:pt x="724" y="853"/>
                  <a:pt x="724" y="859"/>
                </a:cubicBezTo>
                <a:close/>
                <a:moveTo>
                  <a:pt x="1104" y="892"/>
                </a:moveTo>
                <a:cubicBezTo>
                  <a:pt x="1104" y="897"/>
                  <a:pt x="1109" y="901"/>
                  <a:pt x="1114" y="901"/>
                </a:cubicBezTo>
                <a:cubicBezTo>
                  <a:pt x="1119" y="901"/>
                  <a:pt x="1123" y="897"/>
                  <a:pt x="1123" y="891"/>
                </a:cubicBezTo>
                <a:cubicBezTo>
                  <a:pt x="1123" y="886"/>
                  <a:pt x="1119" y="882"/>
                  <a:pt x="1114" y="882"/>
                </a:cubicBezTo>
                <a:cubicBezTo>
                  <a:pt x="1109" y="882"/>
                  <a:pt x="1104" y="887"/>
                  <a:pt x="1104" y="892"/>
                </a:cubicBezTo>
                <a:close/>
                <a:moveTo>
                  <a:pt x="823" y="1095"/>
                </a:moveTo>
                <a:cubicBezTo>
                  <a:pt x="828" y="1095"/>
                  <a:pt x="832" y="1090"/>
                  <a:pt x="832" y="1085"/>
                </a:cubicBezTo>
                <a:cubicBezTo>
                  <a:pt x="832" y="1080"/>
                  <a:pt x="828" y="1076"/>
                  <a:pt x="822" y="1076"/>
                </a:cubicBezTo>
                <a:cubicBezTo>
                  <a:pt x="817" y="1076"/>
                  <a:pt x="813" y="1080"/>
                  <a:pt x="813" y="1086"/>
                </a:cubicBezTo>
                <a:cubicBezTo>
                  <a:pt x="814" y="1091"/>
                  <a:pt x="818" y="1095"/>
                  <a:pt x="823" y="1095"/>
                </a:cubicBezTo>
                <a:close/>
                <a:moveTo>
                  <a:pt x="996" y="1099"/>
                </a:moveTo>
                <a:cubicBezTo>
                  <a:pt x="996" y="1095"/>
                  <a:pt x="991" y="1090"/>
                  <a:pt x="987" y="1090"/>
                </a:cubicBezTo>
                <a:cubicBezTo>
                  <a:pt x="981" y="1090"/>
                  <a:pt x="977" y="1095"/>
                  <a:pt x="977" y="1100"/>
                </a:cubicBezTo>
                <a:cubicBezTo>
                  <a:pt x="977" y="1105"/>
                  <a:pt x="981" y="1109"/>
                  <a:pt x="986" y="1109"/>
                </a:cubicBezTo>
                <a:cubicBezTo>
                  <a:pt x="992" y="1109"/>
                  <a:pt x="996" y="1105"/>
                  <a:pt x="996" y="1099"/>
                </a:cubicBezTo>
                <a:close/>
                <a:moveTo>
                  <a:pt x="1119" y="945"/>
                </a:moveTo>
                <a:cubicBezTo>
                  <a:pt x="1119" y="940"/>
                  <a:pt x="1115" y="936"/>
                  <a:pt x="1109" y="936"/>
                </a:cubicBezTo>
                <a:cubicBezTo>
                  <a:pt x="1104" y="936"/>
                  <a:pt x="1100" y="940"/>
                  <a:pt x="1100" y="945"/>
                </a:cubicBezTo>
                <a:cubicBezTo>
                  <a:pt x="1100" y="950"/>
                  <a:pt x="1104" y="954"/>
                  <a:pt x="1109" y="955"/>
                </a:cubicBezTo>
                <a:cubicBezTo>
                  <a:pt x="1114" y="955"/>
                  <a:pt x="1119" y="950"/>
                  <a:pt x="1119" y="945"/>
                </a:cubicBezTo>
                <a:close/>
                <a:moveTo>
                  <a:pt x="1066" y="1025"/>
                </a:moveTo>
                <a:cubicBezTo>
                  <a:pt x="1066" y="1030"/>
                  <a:pt x="1070" y="1034"/>
                  <a:pt x="1075" y="1034"/>
                </a:cubicBezTo>
                <a:cubicBezTo>
                  <a:pt x="1080" y="1034"/>
                  <a:pt x="1085" y="1030"/>
                  <a:pt x="1085" y="1025"/>
                </a:cubicBezTo>
                <a:cubicBezTo>
                  <a:pt x="1085" y="1020"/>
                  <a:pt x="1080" y="1015"/>
                  <a:pt x="1075" y="1015"/>
                </a:cubicBezTo>
                <a:cubicBezTo>
                  <a:pt x="1070" y="1016"/>
                  <a:pt x="1066" y="1020"/>
                  <a:pt x="1066" y="1025"/>
                </a:cubicBezTo>
                <a:close/>
                <a:moveTo>
                  <a:pt x="720" y="912"/>
                </a:moveTo>
                <a:cubicBezTo>
                  <a:pt x="720" y="917"/>
                  <a:pt x="723" y="921"/>
                  <a:pt x="729" y="921"/>
                </a:cubicBezTo>
                <a:cubicBezTo>
                  <a:pt x="734" y="921"/>
                  <a:pt x="738" y="918"/>
                  <a:pt x="738" y="913"/>
                </a:cubicBezTo>
                <a:cubicBezTo>
                  <a:pt x="739" y="907"/>
                  <a:pt x="734" y="903"/>
                  <a:pt x="729" y="903"/>
                </a:cubicBezTo>
                <a:cubicBezTo>
                  <a:pt x="724" y="903"/>
                  <a:pt x="720" y="907"/>
                  <a:pt x="720" y="912"/>
                </a:cubicBezTo>
                <a:close/>
                <a:moveTo>
                  <a:pt x="758" y="997"/>
                </a:moveTo>
                <a:cubicBezTo>
                  <a:pt x="758" y="991"/>
                  <a:pt x="754" y="988"/>
                  <a:pt x="749" y="987"/>
                </a:cubicBezTo>
                <a:cubicBezTo>
                  <a:pt x="744" y="987"/>
                  <a:pt x="739" y="991"/>
                  <a:pt x="739" y="996"/>
                </a:cubicBezTo>
                <a:cubicBezTo>
                  <a:pt x="739" y="1001"/>
                  <a:pt x="744" y="1006"/>
                  <a:pt x="749" y="1006"/>
                </a:cubicBezTo>
                <a:cubicBezTo>
                  <a:pt x="754" y="1006"/>
                  <a:pt x="758" y="1002"/>
                  <a:pt x="758" y="997"/>
                </a:cubicBezTo>
                <a:close/>
                <a:moveTo>
                  <a:pt x="981" y="743"/>
                </a:moveTo>
                <a:cubicBezTo>
                  <a:pt x="981" y="749"/>
                  <a:pt x="985" y="752"/>
                  <a:pt x="990" y="752"/>
                </a:cubicBezTo>
                <a:cubicBezTo>
                  <a:pt x="995" y="752"/>
                  <a:pt x="999" y="748"/>
                  <a:pt x="999" y="743"/>
                </a:cubicBezTo>
                <a:cubicBezTo>
                  <a:pt x="999" y="738"/>
                  <a:pt x="994" y="734"/>
                  <a:pt x="989" y="734"/>
                </a:cubicBezTo>
                <a:cubicBezTo>
                  <a:pt x="985" y="734"/>
                  <a:pt x="981" y="738"/>
                  <a:pt x="981" y="743"/>
                </a:cubicBezTo>
                <a:close/>
                <a:moveTo>
                  <a:pt x="1045" y="1059"/>
                </a:moveTo>
                <a:cubicBezTo>
                  <a:pt x="1050" y="1059"/>
                  <a:pt x="1054" y="1055"/>
                  <a:pt x="1054" y="1050"/>
                </a:cubicBezTo>
                <a:cubicBezTo>
                  <a:pt x="1055" y="1045"/>
                  <a:pt x="1051" y="1041"/>
                  <a:pt x="1046" y="1040"/>
                </a:cubicBezTo>
                <a:cubicBezTo>
                  <a:pt x="1041" y="1040"/>
                  <a:pt x="1036" y="1044"/>
                  <a:pt x="1036" y="1049"/>
                </a:cubicBezTo>
                <a:cubicBezTo>
                  <a:pt x="1036" y="1054"/>
                  <a:pt x="1040" y="1059"/>
                  <a:pt x="1045" y="1059"/>
                </a:cubicBezTo>
                <a:close/>
                <a:moveTo>
                  <a:pt x="798" y="1064"/>
                </a:moveTo>
                <a:cubicBezTo>
                  <a:pt x="803" y="1065"/>
                  <a:pt x="807" y="1061"/>
                  <a:pt x="807" y="1056"/>
                </a:cubicBezTo>
                <a:cubicBezTo>
                  <a:pt x="807" y="1051"/>
                  <a:pt x="803" y="1046"/>
                  <a:pt x="798" y="1046"/>
                </a:cubicBezTo>
                <a:cubicBezTo>
                  <a:pt x="794" y="1046"/>
                  <a:pt x="789" y="1050"/>
                  <a:pt x="789" y="1055"/>
                </a:cubicBezTo>
                <a:cubicBezTo>
                  <a:pt x="789" y="1060"/>
                  <a:pt x="793" y="1064"/>
                  <a:pt x="798" y="1064"/>
                </a:cubicBezTo>
                <a:close/>
                <a:moveTo>
                  <a:pt x="782" y="1026"/>
                </a:moveTo>
                <a:cubicBezTo>
                  <a:pt x="783" y="1021"/>
                  <a:pt x="779" y="1017"/>
                  <a:pt x="774" y="1017"/>
                </a:cubicBezTo>
                <a:cubicBezTo>
                  <a:pt x="769" y="1016"/>
                  <a:pt x="765" y="1020"/>
                  <a:pt x="764" y="1025"/>
                </a:cubicBezTo>
                <a:cubicBezTo>
                  <a:pt x="764" y="1030"/>
                  <a:pt x="768" y="1034"/>
                  <a:pt x="773" y="1035"/>
                </a:cubicBezTo>
                <a:cubicBezTo>
                  <a:pt x="777" y="1035"/>
                  <a:pt x="782" y="1031"/>
                  <a:pt x="782" y="1026"/>
                </a:cubicBezTo>
                <a:close/>
                <a:moveTo>
                  <a:pt x="872" y="733"/>
                </a:moveTo>
                <a:cubicBezTo>
                  <a:pt x="871" y="738"/>
                  <a:pt x="875" y="742"/>
                  <a:pt x="879" y="743"/>
                </a:cubicBezTo>
                <a:cubicBezTo>
                  <a:pt x="884" y="744"/>
                  <a:pt x="890" y="740"/>
                  <a:pt x="890" y="734"/>
                </a:cubicBezTo>
                <a:cubicBezTo>
                  <a:pt x="890" y="730"/>
                  <a:pt x="887" y="725"/>
                  <a:pt x="882" y="725"/>
                </a:cubicBezTo>
                <a:cubicBezTo>
                  <a:pt x="876" y="724"/>
                  <a:pt x="872" y="728"/>
                  <a:pt x="872" y="733"/>
                </a:cubicBezTo>
                <a:close/>
                <a:moveTo>
                  <a:pt x="1016" y="1084"/>
                </a:moveTo>
                <a:cubicBezTo>
                  <a:pt x="1021" y="1084"/>
                  <a:pt x="1025" y="1080"/>
                  <a:pt x="1025" y="1075"/>
                </a:cubicBezTo>
                <a:cubicBezTo>
                  <a:pt x="1025" y="1070"/>
                  <a:pt x="1020" y="1066"/>
                  <a:pt x="1015" y="1066"/>
                </a:cubicBezTo>
                <a:cubicBezTo>
                  <a:pt x="1010" y="1066"/>
                  <a:pt x="1006" y="1070"/>
                  <a:pt x="1006" y="1075"/>
                </a:cubicBezTo>
                <a:cubicBezTo>
                  <a:pt x="1007" y="1080"/>
                  <a:pt x="1011" y="1084"/>
                  <a:pt x="1016" y="1084"/>
                </a:cubicBezTo>
                <a:close/>
                <a:moveTo>
                  <a:pt x="877" y="1099"/>
                </a:moveTo>
                <a:cubicBezTo>
                  <a:pt x="882" y="1099"/>
                  <a:pt x="886" y="1095"/>
                  <a:pt x="886" y="1090"/>
                </a:cubicBezTo>
                <a:cubicBezTo>
                  <a:pt x="886" y="1085"/>
                  <a:pt x="882" y="1080"/>
                  <a:pt x="877" y="1080"/>
                </a:cubicBezTo>
                <a:cubicBezTo>
                  <a:pt x="873" y="1080"/>
                  <a:pt x="869" y="1084"/>
                  <a:pt x="868" y="1089"/>
                </a:cubicBezTo>
                <a:cubicBezTo>
                  <a:pt x="868" y="1094"/>
                  <a:pt x="872" y="1098"/>
                  <a:pt x="877" y="1099"/>
                </a:cubicBezTo>
                <a:close/>
                <a:moveTo>
                  <a:pt x="944" y="739"/>
                </a:moveTo>
                <a:cubicBezTo>
                  <a:pt x="944" y="734"/>
                  <a:pt x="941" y="730"/>
                  <a:pt x="936" y="730"/>
                </a:cubicBezTo>
                <a:cubicBezTo>
                  <a:pt x="931" y="730"/>
                  <a:pt x="927" y="733"/>
                  <a:pt x="926" y="739"/>
                </a:cubicBezTo>
                <a:cubicBezTo>
                  <a:pt x="926" y="744"/>
                  <a:pt x="930" y="748"/>
                  <a:pt x="935" y="748"/>
                </a:cubicBezTo>
                <a:cubicBezTo>
                  <a:pt x="940" y="748"/>
                  <a:pt x="944" y="744"/>
                  <a:pt x="944" y="739"/>
                </a:cubicBezTo>
                <a:close/>
                <a:moveTo>
                  <a:pt x="772" y="834"/>
                </a:moveTo>
                <a:cubicBezTo>
                  <a:pt x="772" y="829"/>
                  <a:pt x="768" y="824"/>
                  <a:pt x="763" y="825"/>
                </a:cubicBezTo>
                <a:cubicBezTo>
                  <a:pt x="758" y="825"/>
                  <a:pt x="754" y="828"/>
                  <a:pt x="754" y="833"/>
                </a:cubicBezTo>
                <a:cubicBezTo>
                  <a:pt x="754" y="838"/>
                  <a:pt x="758" y="842"/>
                  <a:pt x="763" y="843"/>
                </a:cubicBezTo>
                <a:cubicBezTo>
                  <a:pt x="768" y="843"/>
                  <a:pt x="772" y="839"/>
                  <a:pt x="772" y="834"/>
                </a:cubicBezTo>
                <a:close/>
                <a:moveTo>
                  <a:pt x="941" y="1095"/>
                </a:moveTo>
                <a:cubicBezTo>
                  <a:pt x="941" y="1090"/>
                  <a:pt x="937" y="1086"/>
                  <a:pt x="932" y="1086"/>
                </a:cubicBezTo>
                <a:cubicBezTo>
                  <a:pt x="927" y="1085"/>
                  <a:pt x="923" y="1089"/>
                  <a:pt x="923" y="1094"/>
                </a:cubicBezTo>
                <a:cubicBezTo>
                  <a:pt x="923" y="1099"/>
                  <a:pt x="926" y="1103"/>
                  <a:pt x="931" y="1104"/>
                </a:cubicBezTo>
                <a:cubicBezTo>
                  <a:pt x="936" y="1104"/>
                  <a:pt x="941" y="1100"/>
                  <a:pt x="941" y="1095"/>
                </a:cubicBezTo>
                <a:close/>
                <a:moveTo>
                  <a:pt x="1080" y="862"/>
                </a:moveTo>
                <a:cubicBezTo>
                  <a:pt x="1080" y="867"/>
                  <a:pt x="1084" y="871"/>
                  <a:pt x="1089" y="871"/>
                </a:cubicBezTo>
                <a:cubicBezTo>
                  <a:pt x="1094" y="871"/>
                  <a:pt x="1098" y="867"/>
                  <a:pt x="1098" y="862"/>
                </a:cubicBezTo>
                <a:cubicBezTo>
                  <a:pt x="1098" y="857"/>
                  <a:pt x="1094" y="853"/>
                  <a:pt x="1089" y="853"/>
                </a:cubicBezTo>
                <a:cubicBezTo>
                  <a:pt x="1084" y="853"/>
                  <a:pt x="1080" y="857"/>
                  <a:pt x="1080" y="862"/>
                </a:cubicBezTo>
                <a:close/>
                <a:moveTo>
                  <a:pt x="1031" y="803"/>
                </a:moveTo>
                <a:cubicBezTo>
                  <a:pt x="1031" y="808"/>
                  <a:pt x="1035" y="812"/>
                  <a:pt x="1040" y="812"/>
                </a:cubicBezTo>
                <a:cubicBezTo>
                  <a:pt x="1044" y="811"/>
                  <a:pt x="1048" y="807"/>
                  <a:pt x="1048" y="802"/>
                </a:cubicBezTo>
                <a:cubicBezTo>
                  <a:pt x="1048" y="798"/>
                  <a:pt x="1044" y="794"/>
                  <a:pt x="1039" y="794"/>
                </a:cubicBezTo>
                <a:cubicBezTo>
                  <a:pt x="1034" y="795"/>
                  <a:pt x="1030" y="799"/>
                  <a:pt x="1031" y="803"/>
                </a:cubicBezTo>
                <a:close/>
                <a:moveTo>
                  <a:pt x="1056" y="832"/>
                </a:moveTo>
                <a:cubicBezTo>
                  <a:pt x="1056" y="837"/>
                  <a:pt x="1060" y="841"/>
                  <a:pt x="1064" y="841"/>
                </a:cubicBezTo>
                <a:cubicBezTo>
                  <a:pt x="1069" y="841"/>
                  <a:pt x="1073" y="837"/>
                  <a:pt x="1073" y="832"/>
                </a:cubicBezTo>
                <a:cubicBezTo>
                  <a:pt x="1073" y="827"/>
                  <a:pt x="1069" y="823"/>
                  <a:pt x="1064" y="823"/>
                </a:cubicBezTo>
                <a:cubicBezTo>
                  <a:pt x="1059" y="824"/>
                  <a:pt x="1055" y="827"/>
                  <a:pt x="1056" y="832"/>
                </a:cubicBezTo>
                <a:close/>
                <a:moveTo>
                  <a:pt x="749" y="887"/>
                </a:moveTo>
                <a:cubicBezTo>
                  <a:pt x="749" y="892"/>
                  <a:pt x="753" y="896"/>
                  <a:pt x="758" y="896"/>
                </a:cubicBezTo>
                <a:cubicBezTo>
                  <a:pt x="763" y="896"/>
                  <a:pt x="766" y="892"/>
                  <a:pt x="766" y="888"/>
                </a:cubicBezTo>
                <a:cubicBezTo>
                  <a:pt x="767" y="883"/>
                  <a:pt x="763" y="879"/>
                  <a:pt x="758" y="879"/>
                </a:cubicBezTo>
                <a:cubicBezTo>
                  <a:pt x="754" y="879"/>
                  <a:pt x="749" y="883"/>
                  <a:pt x="749" y="887"/>
                </a:cubicBezTo>
                <a:close/>
                <a:moveTo>
                  <a:pt x="1023" y="773"/>
                </a:moveTo>
                <a:cubicBezTo>
                  <a:pt x="1023" y="768"/>
                  <a:pt x="1019" y="764"/>
                  <a:pt x="1014" y="764"/>
                </a:cubicBezTo>
                <a:cubicBezTo>
                  <a:pt x="1010" y="764"/>
                  <a:pt x="1006" y="768"/>
                  <a:pt x="1006" y="773"/>
                </a:cubicBezTo>
                <a:cubicBezTo>
                  <a:pt x="1006" y="778"/>
                  <a:pt x="1010" y="782"/>
                  <a:pt x="1014" y="782"/>
                </a:cubicBezTo>
                <a:cubicBezTo>
                  <a:pt x="1020" y="782"/>
                  <a:pt x="1024" y="778"/>
                  <a:pt x="1023" y="773"/>
                </a:cubicBezTo>
                <a:close/>
                <a:moveTo>
                  <a:pt x="843" y="758"/>
                </a:moveTo>
                <a:cubicBezTo>
                  <a:pt x="843" y="763"/>
                  <a:pt x="847" y="767"/>
                  <a:pt x="852" y="767"/>
                </a:cubicBezTo>
                <a:cubicBezTo>
                  <a:pt x="857" y="767"/>
                  <a:pt x="860" y="763"/>
                  <a:pt x="860" y="759"/>
                </a:cubicBezTo>
                <a:cubicBezTo>
                  <a:pt x="860" y="754"/>
                  <a:pt x="857" y="750"/>
                  <a:pt x="852" y="750"/>
                </a:cubicBezTo>
                <a:cubicBezTo>
                  <a:pt x="847" y="750"/>
                  <a:pt x="843" y="753"/>
                  <a:pt x="843" y="758"/>
                </a:cubicBezTo>
                <a:close/>
                <a:moveTo>
                  <a:pt x="801" y="808"/>
                </a:moveTo>
                <a:cubicBezTo>
                  <a:pt x="800" y="803"/>
                  <a:pt x="797" y="799"/>
                  <a:pt x="792" y="799"/>
                </a:cubicBezTo>
                <a:cubicBezTo>
                  <a:pt x="787" y="800"/>
                  <a:pt x="783" y="803"/>
                  <a:pt x="783" y="808"/>
                </a:cubicBezTo>
                <a:cubicBezTo>
                  <a:pt x="783" y="813"/>
                  <a:pt x="788" y="817"/>
                  <a:pt x="793" y="817"/>
                </a:cubicBezTo>
                <a:cubicBezTo>
                  <a:pt x="797" y="816"/>
                  <a:pt x="801" y="812"/>
                  <a:pt x="801" y="808"/>
                </a:cubicBezTo>
                <a:close/>
                <a:moveTo>
                  <a:pt x="831" y="783"/>
                </a:moveTo>
                <a:cubicBezTo>
                  <a:pt x="831" y="778"/>
                  <a:pt x="826" y="774"/>
                  <a:pt x="821" y="775"/>
                </a:cubicBezTo>
                <a:cubicBezTo>
                  <a:pt x="816" y="775"/>
                  <a:pt x="813" y="779"/>
                  <a:pt x="813" y="784"/>
                </a:cubicBezTo>
                <a:cubicBezTo>
                  <a:pt x="814" y="789"/>
                  <a:pt x="817" y="792"/>
                  <a:pt x="822" y="792"/>
                </a:cubicBezTo>
                <a:cubicBezTo>
                  <a:pt x="827" y="792"/>
                  <a:pt x="831" y="788"/>
                  <a:pt x="831" y="783"/>
                </a:cubicBezTo>
                <a:close/>
                <a:moveTo>
                  <a:pt x="1088" y="971"/>
                </a:moveTo>
                <a:cubicBezTo>
                  <a:pt x="1088" y="966"/>
                  <a:pt x="1084" y="962"/>
                  <a:pt x="1080" y="962"/>
                </a:cubicBezTo>
                <a:cubicBezTo>
                  <a:pt x="1075" y="962"/>
                  <a:pt x="1071" y="966"/>
                  <a:pt x="1071" y="971"/>
                </a:cubicBezTo>
                <a:cubicBezTo>
                  <a:pt x="1071" y="976"/>
                  <a:pt x="1075" y="980"/>
                  <a:pt x="1080" y="980"/>
                </a:cubicBezTo>
                <a:cubicBezTo>
                  <a:pt x="1084" y="979"/>
                  <a:pt x="1088" y="976"/>
                  <a:pt x="1088" y="971"/>
                </a:cubicBezTo>
                <a:close/>
                <a:moveTo>
                  <a:pt x="1076" y="916"/>
                </a:moveTo>
                <a:cubicBezTo>
                  <a:pt x="1076" y="921"/>
                  <a:pt x="1080" y="925"/>
                  <a:pt x="1085" y="925"/>
                </a:cubicBezTo>
                <a:cubicBezTo>
                  <a:pt x="1090" y="925"/>
                  <a:pt x="1093" y="921"/>
                  <a:pt x="1093" y="916"/>
                </a:cubicBezTo>
                <a:cubicBezTo>
                  <a:pt x="1093" y="912"/>
                  <a:pt x="1089" y="908"/>
                  <a:pt x="1085" y="908"/>
                </a:cubicBezTo>
                <a:cubicBezTo>
                  <a:pt x="1080" y="908"/>
                  <a:pt x="1076" y="912"/>
                  <a:pt x="1076" y="916"/>
                </a:cubicBezTo>
                <a:close/>
                <a:moveTo>
                  <a:pt x="762" y="942"/>
                </a:moveTo>
                <a:cubicBezTo>
                  <a:pt x="762" y="937"/>
                  <a:pt x="758" y="933"/>
                  <a:pt x="754" y="933"/>
                </a:cubicBezTo>
                <a:cubicBezTo>
                  <a:pt x="749" y="933"/>
                  <a:pt x="745" y="937"/>
                  <a:pt x="745" y="942"/>
                </a:cubicBezTo>
                <a:cubicBezTo>
                  <a:pt x="745" y="947"/>
                  <a:pt x="749" y="951"/>
                  <a:pt x="754" y="951"/>
                </a:cubicBezTo>
                <a:cubicBezTo>
                  <a:pt x="759" y="950"/>
                  <a:pt x="763" y="947"/>
                  <a:pt x="762" y="942"/>
                </a:cubicBezTo>
                <a:close/>
                <a:moveTo>
                  <a:pt x="844" y="1060"/>
                </a:moveTo>
                <a:cubicBezTo>
                  <a:pt x="844" y="1065"/>
                  <a:pt x="848" y="1069"/>
                  <a:pt x="852" y="1069"/>
                </a:cubicBezTo>
                <a:cubicBezTo>
                  <a:pt x="857" y="1069"/>
                  <a:pt x="861" y="1065"/>
                  <a:pt x="861" y="1061"/>
                </a:cubicBezTo>
                <a:cubicBezTo>
                  <a:pt x="861" y="1056"/>
                  <a:pt x="857" y="1052"/>
                  <a:pt x="853" y="1052"/>
                </a:cubicBezTo>
                <a:cubicBezTo>
                  <a:pt x="848" y="1052"/>
                  <a:pt x="845" y="1055"/>
                  <a:pt x="844" y="1060"/>
                </a:cubicBezTo>
                <a:close/>
                <a:moveTo>
                  <a:pt x="898" y="763"/>
                </a:moveTo>
                <a:cubicBezTo>
                  <a:pt x="898" y="768"/>
                  <a:pt x="902" y="772"/>
                  <a:pt x="906" y="772"/>
                </a:cubicBezTo>
                <a:cubicBezTo>
                  <a:pt x="911" y="772"/>
                  <a:pt x="914" y="768"/>
                  <a:pt x="915" y="764"/>
                </a:cubicBezTo>
                <a:cubicBezTo>
                  <a:pt x="915" y="759"/>
                  <a:pt x="912" y="756"/>
                  <a:pt x="907" y="755"/>
                </a:cubicBezTo>
                <a:cubicBezTo>
                  <a:pt x="902" y="755"/>
                  <a:pt x="898" y="759"/>
                  <a:pt x="898" y="763"/>
                </a:cubicBezTo>
                <a:close/>
                <a:moveTo>
                  <a:pt x="969" y="768"/>
                </a:moveTo>
                <a:cubicBezTo>
                  <a:pt x="969" y="764"/>
                  <a:pt x="965" y="759"/>
                  <a:pt x="960" y="759"/>
                </a:cubicBezTo>
                <a:cubicBezTo>
                  <a:pt x="956" y="759"/>
                  <a:pt x="952" y="763"/>
                  <a:pt x="952" y="767"/>
                </a:cubicBezTo>
                <a:cubicBezTo>
                  <a:pt x="952" y="772"/>
                  <a:pt x="955" y="776"/>
                  <a:pt x="959" y="776"/>
                </a:cubicBezTo>
                <a:cubicBezTo>
                  <a:pt x="964" y="777"/>
                  <a:pt x="968" y="773"/>
                  <a:pt x="969" y="768"/>
                </a:cubicBezTo>
                <a:close/>
                <a:moveTo>
                  <a:pt x="960" y="1078"/>
                </a:moveTo>
                <a:cubicBezTo>
                  <a:pt x="965" y="1079"/>
                  <a:pt x="969" y="1075"/>
                  <a:pt x="969" y="1070"/>
                </a:cubicBezTo>
                <a:cubicBezTo>
                  <a:pt x="969" y="1065"/>
                  <a:pt x="966" y="1061"/>
                  <a:pt x="961" y="1061"/>
                </a:cubicBezTo>
                <a:cubicBezTo>
                  <a:pt x="957" y="1061"/>
                  <a:pt x="952" y="1066"/>
                  <a:pt x="952" y="1070"/>
                </a:cubicBezTo>
                <a:cubicBezTo>
                  <a:pt x="952" y="1074"/>
                  <a:pt x="956" y="1078"/>
                  <a:pt x="960" y="1078"/>
                </a:cubicBezTo>
                <a:close/>
                <a:moveTo>
                  <a:pt x="787" y="971"/>
                </a:moveTo>
                <a:cubicBezTo>
                  <a:pt x="786" y="967"/>
                  <a:pt x="783" y="964"/>
                  <a:pt x="778" y="964"/>
                </a:cubicBezTo>
                <a:cubicBezTo>
                  <a:pt x="774" y="964"/>
                  <a:pt x="770" y="967"/>
                  <a:pt x="770" y="972"/>
                </a:cubicBezTo>
                <a:cubicBezTo>
                  <a:pt x="770" y="976"/>
                  <a:pt x="774" y="980"/>
                  <a:pt x="779" y="980"/>
                </a:cubicBezTo>
                <a:cubicBezTo>
                  <a:pt x="783" y="980"/>
                  <a:pt x="787" y="976"/>
                  <a:pt x="787" y="971"/>
                </a:cubicBezTo>
                <a:close/>
                <a:moveTo>
                  <a:pt x="1058" y="996"/>
                </a:moveTo>
                <a:cubicBezTo>
                  <a:pt x="1058" y="991"/>
                  <a:pt x="1055" y="988"/>
                  <a:pt x="1050" y="987"/>
                </a:cubicBezTo>
                <a:cubicBezTo>
                  <a:pt x="1045" y="987"/>
                  <a:pt x="1041" y="991"/>
                  <a:pt x="1041" y="996"/>
                </a:cubicBezTo>
                <a:cubicBezTo>
                  <a:pt x="1041" y="1000"/>
                  <a:pt x="1045" y="1004"/>
                  <a:pt x="1049" y="1004"/>
                </a:cubicBezTo>
                <a:cubicBezTo>
                  <a:pt x="1054" y="1004"/>
                  <a:pt x="1058" y="1000"/>
                  <a:pt x="1058" y="996"/>
                </a:cubicBezTo>
                <a:close/>
                <a:moveTo>
                  <a:pt x="907" y="1073"/>
                </a:moveTo>
                <a:cubicBezTo>
                  <a:pt x="912" y="1073"/>
                  <a:pt x="915" y="1069"/>
                  <a:pt x="916" y="1065"/>
                </a:cubicBezTo>
                <a:cubicBezTo>
                  <a:pt x="916" y="1061"/>
                  <a:pt x="912" y="1057"/>
                  <a:pt x="908" y="1056"/>
                </a:cubicBezTo>
                <a:cubicBezTo>
                  <a:pt x="903" y="1056"/>
                  <a:pt x="899" y="1060"/>
                  <a:pt x="899" y="1064"/>
                </a:cubicBezTo>
                <a:cubicBezTo>
                  <a:pt x="899" y="1069"/>
                  <a:pt x="902" y="1073"/>
                  <a:pt x="907" y="1073"/>
                </a:cubicBezTo>
                <a:close/>
                <a:moveTo>
                  <a:pt x="836" y="1030"/>
                </a:moveTo>
                <a:cubicBezTo>
                  <a:pt x="836" y="1026"/>
                  <a:pt x="832" y="1022"/>
                  <a:pt x="828" y="1022"/>
                </a:cubicBezTo>
                <a:cubicBezTo>
                  <a:pt x="823" y="1023"/>
                  <a:pt x="820" y="1026"/>
                  <a:pt x="820" y="1031"/>
                </a:cubicBezTo>
                <a:cubicBezTo>
                  <a:pt x="820" y="1035"/>
                  <a:pt x="823" y="1039"/>
                  <a:pt x="828" y="1039"/>
                </a:cubicBezTo>
                <a:cubicBezTo>
                  <a:pt x="832" y="1039"/>
                  <a:pt x="836" y="1035"/>
                  <a:pt x="836" y="1030"/>
                </a:cubicBezTo>
                <a:close/>
                <a:moveTo>
                  <a:pt x="999" y="1045"/>
                </a:moveTo>
                <a:cubicBezTo>
                  <a:pt x="999" y="1041"/>
                  <a:pt x="995" y="1037"/>
                  <a:pt x="991" y="1037"/>
                </a:cubicBezTo>
                <a:cubicBezTo>
                  <a:pt x="987" y="1037"/>
                  <a:pt x="983" y="1040"/>
                  <a:pt x="983" y="1045"/>
                </a:cubicBezTo>
                <a:cubicBezTo>
                  <a:pt x="982" y="1049"/>
                  <a:pt x="986" y="1053"/>
                  <a:pt x="991" y="1053"/>
                </a:cubicBezTo>
                <a:cubicBezTo>
                  <a:pt x="995" y="1053"/>
                  <a:pt x="999" y="1050"/>
                  <a:pt x="999" y="1045"/>
                </a:cubicBezTo>
                <a:close/>
                <a:moveTo>
                  <a:pt x="811" y="1001"/>
                </a:moveTo>
                <a:cubicBezTo>
                  <a:pt x="811" y="996"/>
                  <a:pt x="807" y="993"/>
                  <a:pt x="803" y="993"/>
                </a:cubicBezTo>
                <a:cubicBezTo>
                  <a:pt x="799" y="993"/>
                  <a:pt x="795" y="997"/>
                  <a:pt x="795" y="1001"/>
                </a:cubicBezTo>
                <a:cubicBezTo>
                  <a:pt x="795" y="1005"/>
                  <a:pt x="799" y="1009"/>
                  <a:pt x="803" y="1009"/>
                </a:cubicBezTo>
                <a:cubicBezTo>
                  <a:pt x="808" y="1009"/>
                  <a:pt x="811" y="1005"/>
                  <a:pt x="811" y="1001"/>
                </a:cubicBezTo>
                <a:close/>
                <a:moveTo>
                  <a:pt x="1029" y="1021"/>
                </a:moveTo>
                <a:cubicBezTo>
                  <a:pt x="1029" y="1016"/>
                  <a:pt x="1025" y="1012"/>
                  <a:pt x="1021" y="1012"/>
                </a:cubicBezTo>
                <a:cubicBezTo>
                  <a:pt x="1016" y="1012"/>
                  <a:pt x="1013" y="1016"/>
                  <a:pt x="1013" y="1020"/>
                </a:cubicBezTo>
                <a:cubicBezTo>
                  <a:pt x="1012" y="1025"/>
                  <a:pt x="1016" y="1028"/>
                  <a:pt x="1020" y="1029"/>
                </a:cubicBezTo>
                <a:cubicBezTo>
                  <a:pt x="1025" y="1029"/>
                  <a:pt x="1029" y="1025"/>
                  <a:pt x="1029" y="1021"/>
                </a:cubicBezTo>
                <a:close/>
                <a:moveTo>
                  <a:pt x="1052" y="886"/>
                </a:moveTo>
                <a:cubicBezTo>
                  <a:pt x="1052" y="891"/>
                  <a:pt x="1055" y="894"/>
                  <a:pt x="1060" y="894"/>
                </a:cubicBezTo>
                <a:cubicBezTo>
                  <a:pt x="1064" y="895"/>
                  <a:pt x="1068" y="891"/>
                  <a:pt x="1068" y="887"/>
                </a:cubicBezTo>
                <a:cubicBezTo>
                  <a:pt x="1068" y="882"/>
                  <a:pt x="1064" y="879"/>
                  <a:pt x="1060" y="878"/>
                </a:cubicBezTo>
                <a:cubicBezTo>
                  <a:pt x="1056" y="878"/>
                  <a:pt x="1052" y="882"/>
                  <a:pt x="1052" y="886"/>
                </a:cubicBezTo>
                <a:close/>
                <a:moveTo>
                  <a:pt x="780" y="862"/>
                </a:moveTo>
                <a:cubicBezTo>
                  <a:pt x="780" y="867"/>
                  <a:pt x="783" y="870"/>
                  <a:pt x="787" y="871"/>
                </a:cubicBezTo>
                <a:cubicBezTo>
                  <a:pt x="792" y="871"/>
                  <a:pt x="796" y="867"/>
                  <a:pt x="796" y="863"/>
                </a:cubicBezTo>
                <a:cubicBezTo>
                  <a:pt x="796" y="858"/>
                  <a:pt x="792" y="855"/>
                  <a:pt x="788" y="855"/>
                </a:cubicBezTo>
                <a:cubicBezTo>
                  <a:pt x="784" y="854"/>
                  <a:pt x="780" y="858"/>
                  <a:pt x="780" y="862"/>
                </a:cubicBezTo>
                <a:close/>
                <a:moveTo>
                  <a:pt x="790" y="917"/>
                </a:moveTo>
                <a:cubicBezTo>
                  <a:pt x="791" y="913"/>
                  <a:pt x="787" y="909"/>
                  <a:pt x="783" y="909"/>
                </a:cubicBezTo>
                <a:cubicBezTo>
                  <a:pt x="778" y="909"/>
                  <a:pt x="775" y="913"/>
                  <a:pt x="775" y="917"/>
                </a:cubicBezTo>
                <a:cubicBezTo>
                  <a:pt x="775" y="921"/>
                  <a:pt x="778" y="925"/>
                  <a:pt x="782" y="925"/>
                </a:cubicBezTo>
                <a:cubicBezTo>
                  <a:pt x="787" y="925"/>
                  <a:pt x="790" y="922"/>
                  <a:pt x="790" y="917"/>
                </a:cubicBezTo>
                <a:close/>
                <a:moveTo>
                  <a:pt x="1063" y="942"/>
                </a:moveTo>
                <a:cubicBezTo>
                  <a:pt x="1063" y="938"/>
                  <a:pt x="1059" y="933"/>
                  <a:pt x="1055" y="933"/>
                </a:cubicBezTo>
                <a:cubicBezTo>
                  <a:pt x="1051" y="933"/>
                  <a:pt x="1047" y="936"/>
                  <a:pt x="1047" y="940"/>
                </a:cubicBezTo>
                <a:cubicBezTo>
                  <a:pt x="1047" y="945"/>
                  <a:pt x="1050" y="949"/>
                  <a:pt x="1054" y="949"/>
                </a:cubicBezTo>
                <a:cubicBezTo>
                  <a:pt x="1059" y="949"/>
                  <a:pt x="1062" y="946"/>
                  <a:pt x="1063" y="942"/>
                </a:cubicBezTo>
                <a:close/>
                <a:moveTo>
                  <a:pt x="977" y="798"/>
                </a:moveTo>
                <a:cubicBezTo>
                  <a:pt x="977" y="803"/>
                  <a:pt x="981" y="806"/>
                  <a:pt x="985" y="805"/>
                </a:cubicBezTo>
                <a:cubicBezTo>
                  <a:pt x="990" y="805"/>
                  <a:pt x="993" y="802"/>
                  <a:pt x="993" y="797"/>
                </a:cubicBezTo>
                <a:cubicBezTo>
                  <a:pt x="993" y="793"/>
                  <a:pt x="988" y="790"/>
                  <a:pt x="984" y="790"/>
                </a:cubicBezTo>
                <a:cubicBezTo>
                  <a:pt x="980" y="790"/>
                  <a:pt x="977" y="794"/>
                  <a:pt x="977" y="798"/>
                </a:cubicBezTo>
                <a:close/>
                <a:moveTo>
                  <a:pt x="869" y="789"/>
                </a:moveTo>
                <a:cubicBezTo>
                  <a:pt x="869" y="793"/>
                  <a:pt x="872" y="796"/>
                  <a:pt x="876" y="796"/>
                </a:cubicBezTo>
                <a:cubicBezTo>
                  <a:pt x="881" y="796"/>
                  <a:pt x="884" y="793"/>
                  <a:pt x="884" y="788"/>
                </a:cubicBezTo>
                <a:cubicBezTo>
                  <a:pt x="884" y="784"/>
                  <a:pt x="881" y="781"/>
                  <a:pt x="877" y="781"/>
                </a:cubicBezTo>
                <a:cubicBezTo>
                  <a:pt x="872" y="781"/>
                  <a:pt x="868" y="784"/>
                  <a:pt x="869" y="789"/>
                </a:cubicBezTo>
                <a:close/>
                <a:moveTo>
                  <a:pt x="1027" y="856"/>
                </a:moveTo>
                <a:cubicBezTo>
                  <a:pt x="1027" y="861"/>
                  <a:pt x="1031" y="865"/>
                  <a:pt x="1036" y="864"/>
                </a:cubicBezTo>
                <a:cubicBezTo>
                  <a:pt x="1040" y="864"/>
                  <a:pt x="1043" y="861"/>
                  <a:pt x="1043" y="856"/>
                </a:cubicBezTo>
                <a:cubicBezTo>
                  <a:pt x="1043" y="852"/>
                  <a:pt x="1039" y="849"/>
                  <a:pt x="1035" y="849"/>
                </a:cubicBezTo>
                <a:cubicBezTo>
                  <a:pt x="1031" y="849"/>
                  <a:pt x="1027" y="852"/>
                  <a:pt x="1027" y="856"/>
                </a:cubicBezTo>
                <a:close/>
                <a:moveTo>
                  <a:pt x="938" y="794"/>
                </a:moveTo>
                <a:cubicBezTo>
                  <a:pt x="939" y="790"/>
                  <a:pt x="936" y="786"/>
                  <a:pt x="931" y="786"/>
                </a:cubicBezTo>
                <a:cubicBezTo>
                  <a:pt x="927" y="786"/>
                  <a:pt x="924" y="789"/>
                  <a:pt x="923" y="793"/>
                </a:cubicBezTo>
                <a:cubicBezTo>
                  <a:pt x="923" y="797"/>
                  <a:pt x="927" y="801"/>
                  <a:pt x="931" y="801"/>
                </a:cubicBezTo>
                <a:cubicBezTo>
                  <a:pt x="935" y="801"/>
                  <a:pt x="938" y="798"/>
                  <a:pt x="938" y="794"/>
                </a:cubicBezTo>
                <a:close/>
                <a:moveTo>
                  <a:pt x="839" y="813"/>
                </a:moveTo>
                <a:cubicBezTo>
                  <a:pt x="839" y="817"/>
                  <a:pt x="842" y="820"/>
                  <a:pt x="846" y="821"/>
                </a:cubicBezTo>
                <a:cubicBezTo>
                  <a:pt x="851" y="821"/>
                  <a:pt x="854" y="817"/>
                  <a:pt x="854" y="813"/>
                </a:cubicBezTo>
                <a:cubicBezTo>
                  <a:pt x="854" y="809"/>
                  <a:pt x="851" y="806"/>
                  <a:pt x="847" y="805"/>
                </a:cubicBezTo>
                <a:cubicBezTo>
                  <a:pt x="843" y="805"/>
                  <a:pt x="839" y="809"/>
                  <a:pt x="839" y="813"/>
                </a:cubicBezTo>
                <a:close/>
                <a:moveTo>
                  <a:pt x="1002" y="828"/>
                </a:moveTo>
                <a:cubicBezTo>
                  <a:pt x="1002" y="832"/>
                  <a:pt x="1006" y="835"/>
                  <a:pt x="1010" y="835"/>
                </a:cubicBezTo>
                <a:cubicBezTo>
                  <a:pt x="1014" y="835"/>
                  <a:pt x="1017" y="832"/>
                  <a:pt x="1017" y="827"/>
                </a:cubicBezTo>
                <a:cubicBezTo>
                  <a:pt x="1017" y="823"/>
                  <a:pt x="1014" y="820"/>
                  <a:pt x="1009" y="820"/>
                </a:cubicBezTo>
                <a:cubicBezTo>
                  <a:pt x="1005" y="820"/>
                  <a:pt x="1002" y="824"/>
                  <a:pt x="1002" y="828"/>
                </a:cubicBezTo>
                <a:close/>
                <a:moveTo>
                  <a:pt x="810" y="837"/>
                </a:moveTo>
                <a:cubicBezTo>
                  <a:pt x="810" y="842"/>
                  <a:pt x="813" y="845"/>
                  <a:pt x="817" y="846"/>
                </a:cubicBezTo>
                <a:cubicBezTo>
                  <a:pt x="821" y="846"/>
                  <a:pt x="825" y="842"/>
                  <a:pt x="825" y="838"/>
                </a:cubicBezTo>
                <a:cubicBezTo>
                  <a:pt x="825" y="834"/>
                  <a:pt x="822" y="830"/>
                  <a:pt x="818" y="830"/>
                </a:cubicBezTo>
                <a:cubicBezTo>
                  <a:pt x="814" y="830"/>
                  <a:pt x="810" y="833"/>
                  <a:pt x="810" y="837"/>
                </a:cubicBezTo>
                <a:close/>
                <a:moveTo>
                  <a:pt x="944" y="1040"/>
                </a:moveTo>
                <a:cubicBezTo>
                  <a:pt x="943" y="1036"/>
                  <a:pt x="940" y="1032"/>
                  <a:pt x="936" y="1032"/>
                </a:cubicBezTo>
                <a:cubicBezTo>
                  <a:pt x="932" y="1033"/>
                  <a:pt x="928" y="1037"/>
                  <a:pt x="929" y="1040"/>
                </a:cubicBezTo>
                <a:cubicBezTo>
                  <a:pt x="929" y="1044"/>
                  <a:pt x="932" y="1048"/>
                  <a:pt x="936" y="1048"/>
                </a:cubicBezTo>
                <a:cubicBezTo>
                  <a:pt x="941" y="1047"/>
                  <a:pt x="944" y="1044"/>
                  <a:pt x="944" y="1040"/>
                </a:cubicBezTo>
                <a:close/>
                <a:moveTo>
                  <a:pt x="890" y="1036"/>
                </a:moveTo>
                <a:cubicBezTo>
                  <a:pt x="890" y="1032"/>
                  <a:pt x="887" y="1028"/>
                  <a:pt x="883" y="1028"/>
                </a:cubicBezTo>
                <a:cubicBezTo>
                  <a:pt x="878" y="1028"/>
                  <a:pt x="875" y="1031"/>
                  <a:pt x="875" y="1036"/>
                </a:cubicBezTo>
                <a:cubicBezTo>
                  <a:pt x="875" y="1040"/>
                  <a:pt x="878" y="1043"/>
                  <a:pt x="882" y="1043"/>
                </a:cubicBezTo>
                <a:cubicBezTo>
                  <a:pt x="886" y="1044"/>
                  <a:pt x="890" y="1040"/>
                  <a:pt x="890" y="1036"/>
                </a:cubicBezTo>
                <a:close/>
                <a:moveTo>
                  <a:pt x="815" y="947"/>
                </a:moveTo>
                <a:cubicBezTo>
                  <a:pt x="815" y="943"/>
                  <a:pt x="811" y="940"/>
                  <a:pt x="808" y="940"/>
                </a:cubicBezTo>
                <a:cubicBezTo>
                  <a:pt x="803" y="940"/>
                  <a:pt x="800" y="943"/>
                  <a:pt x="800" y="947"/>
                </a:cubicBezTo>
                <a:cubicBezTo>
                  <a:pt x="800" y="951"/>
                  <a:pt x="803" y="954"/>
                  <a:pt x="807" y="954"/>
                </a:cubicBezTo>
                <a:cubicBezTo>
                  <a:pt x="811" y="955"/>
                  <a:pt x="815" y="951"/>
                  <a:pt x="815" y="947"/>
                </a:cubicBezTo>
                <a:close/>
                <a:moveTo>
                  <a:pt x="1032" y="966"/>
                </a:moveTo>
                <a:cubicBezTo>
                  <a:pt x="1032" y="962"/>
                  <a:pt x="1029" y="958"/>
                  <a:pt x="1025" y="959"/>
                </a:cubicBezTo>
                <a:cubicBezTo>
                  <a:pt x="1021" y="959"/>
                  <a:pt x="1018" y="962"/>
                  <a:pt x="1018" y="966"/>
                </a:cubicBezTo>
                <a:cubicBezTo>
                  <a:pt x="1018" y="969"/>
                  <a:pt x="1021" y="973"/>
                  <a:pt x="1024" y="973"/>
                </a:cubicBezTo>
                <a:cubicBezTo>
                  <a:pt x="1028" y="973"/>
                  <a:pt x="1032" y="970"/>
                  <a:pt x="1032" y="966"/>
                </a:cubicBezTo>
                <a:close/>
                <a:moveTo>
                  <a:pt x="839" y="976"/>
                </a:moveTo>
                <a:cubicBezTo>
                  <a:pt x="839" y="973"/>
                  <a:pt x="836" y="969"/>
                  <a:pt x="832" y="969"/>
                </a:cubicBezTo>
                <a:cubicBezTo>
                  <a:pt x="829" y="969"/>
                  <a:pt x="826" y="972"/>
                  <a:pt x="825" y="975"/>
                </a:cubicBezTo>
                <a:cubicBezTo>
                  <a:pt x="825" y="979"/>
                  <a:pt x="828" y="983"/>
                  <a:pt x="832" y="983"/>
                </a:cubicBezTo>
                <a:cubicBezTo>
                  <a:pt x="836" y="983"/>
                  <a:pt x="839" y="980"/>
                  <a:pt x="839" y="976"/>
                </a:cubicBezTo>
                <a:close/>
                <a:moveTo>
                  <a:pt x="805" y="892"/>
                </a:moveTo>
                <a:cubicBezTo>
                  <a:pt x="805" y="896"/>
                  <a:pt x="808" y="899"/>
                  <a:pt x="812" y="899"/>
                </a:cubicBezTo>
                <a:cubicBezTo>
                  <a:pt x="816" y="900"/>
                  <a:pt x="819" y="897"/>
                  <a:pt x="819" y="893"/>
                </a:cubicBezTo>
                <a:cubicBezTo>
                  <a:pt x="820" y="889"/>
                  <a:pt x="817" y="885"/>
                  <a:pt x="813" y="885"/>
                </a:cubicBezTo>
                <a:cubicBezTo>
                  <a:pt x="809" y="885"/>
                  <a:pt x="806" y="888"/>
                  <a:pt x="805" y="892"/>
                </a:cubicBezTo>
                <a:close/>
                <a:moveTo>
                  <a:pt x="1003" y="991"/>
                </a:moveTo>
                <a:cubicBezTo>
                  <a:pt x="1003" y="987"/>
                  <a:pt x="1000" y="984"/>
                  <a:pt x="996" y="984"/>
                </a:cubicBezTo>
                <a:cubicBezTo>
                  <a:pt x="992" y="984"/>
                  <a:pt x="989" y="986"/>
                  <a:pt x="989" y="990"/>
                </a:cubicBezTo>
                <a:cubicBezTo>
                  <a:pt x="989" y="994"/>
                  <a:pt x="992" y="997"/>
                  <a:pt x="995" y="998"/>
                </a:cubicBezTo>
                <a:cubicBezTo>
                  <a:pt x="999" y="998"/>
                  <a:pt x="1003" y="995"/>
                  <a:pt x="1003" y="991"/>
                </a:cubicBezTo>
                <a:close/>
                <a:moveTo>
                  <a:pt x="1037" y="911"/>
                </a:moveTo>
                <a:cubicBezTo>
                  <a:pt x="1037" y="907"/>
                  <a:pt x="1034" y="904"/>
                  <a:pt x="1030" y="904"/>
                </a:cubicBezTo>
                <a:cubicBezTo>
                  <a:pt x="1026" y="904"/>
                  <a:pt x="1023" y="907"/>
                  <a:pt x="1023" y="911"/>
                </a:cubicBezTo>
                <a:cubicBezTo>
                  <a:pt x="1023" y="915"/>
                  <a:pt x="1026" y="918"/>
                  <a:pt x="1030" y="918"/>
                </a:cubicBezTo>
                <a:cubicBezTo>
                  <a:pt x="1034" y="918"/>
                  <a:pt x="1037" y="915"/>
                  <a:pt x="1037" y="911"/>
                </a:cubicBezTo>
                <a:close/>
                <a:moveTo>
                  <a:pt x="865" y="1006"/>
                </a:moveTo>
                <a:cubicBezTo>
                  <a:pt x="865" y="1002"/>
                  <a:pt x="862" y="999"/>
                  <a:pt x="858" y="999"/>
                </a:cubicBezTo>
                <a:cubicBezTo>
                  <a:pt x="854" y="999"/>
                  <a:pt x="851" y="1002"/>
                  <a:pt x="851" y="1006"/>
                </a:cubicBezTo>
                <a:cubicBezTo>
                  <a:pt x="851" y="1010"/>
                  <a:pt x="854" y="1013"/>
                  <a:pt x="858" y="1013"/>
                </a:cubicBezTo>
                <a:cubicBezTo>
                  <a:pt x="862" y="1013"/>
                  <a:pt x="865" y="1010"/>
                  <a:pt x="865" y="1006"/>
                </a:cubicBezTo>
                <a:close/>
                <a:moveTo>
                  <a:pt x="973" y="1015"/>
                </a:moveTo>
                <a:cubicBezTo>
                  <a:pt x="973" y="1011"/>
                  <a:pt x="970" y="1008"/>
                  <a:pt x="966" y="1008"/>
                </a:cubicBezTo>
                <a:cubicBezTo>
                  <a:pt x="962" y="1008"/>
                  <a:pt x="959" y="1011"/>
                  <a:pt x="959" y="1015"/>
                </a:cubicBezTo>
                <a:cubicBezTo>
                  <a:pt x="959" y="1019"/>
                  <a:pt x="962" y="1022"/>
                  <a:pt x="966" y="1022"/>
                </a:cubicBezTo>
                <a:cubicBezTo>
                  <a:pt x="970" y="1022"/>
                  <a:pt x="973" y="1019"/>
                  <a:pt x="973" y="1015"/>
                </a:cubicBezTo>
                <a:close/>
                <a:moveTo>
                  <a:pt x="894" y="818"/>
                </a:moveTo>
                <a:cubicBezTo>
                  <a:pt x="894" y="821"/>
                  <a:pt x="898" y="825"/>
                  <a:pt x="901" y="825"/>
                </a:cubicBezTo>
                <a:cubicBezTo>
                  <a:pt x="905" y="825"/>
                  <a:pt x="908" y="822"/>
                  <a:pt x="908" y="818"/>
                </a:cubicBezTo>
                <a:cubicBezTo>
                  <a:pt x="908" y="814"/>
                  <a:pt x="905" y="812"/>
                  <a:pt x="901" y="812"/>
                </a:cubicBezTo>
                <a:cubicBezTo>
                  <a:pt x="898" y="812"/>
                  <a:pt x="895" y="814"/>
                  <a:pt x="894" y="818"/>
                </a:cubicBezTo>
                <a:close/>
                <a:moveTo>
                  <a:pt x="949" y="822"/>
                </a:moveTo>
                <a:cubicBezTo>
                  <a:pt x="949" y="826"/>
                  <a:pt x="952" y="829"/>
                  <a:pt x="956" y="829"/>
                </a:cubicBezTo>
                <a:cubicBezTo>
                  <a:pt x="960" y="829"/>
                  <a:pt x="962" y="826"/>
                  <a:pt x="962" y="823"/>
                </a:cubicBezTo>
                <a:cubicBezTo>
                  <a:pt x="962" y="819"/>
                  <a:pt x="959" y="816"/>
                  <a:pt x="956" y="816"/>
                </a:cubicBezTo>
                <a:cubicBezTo>
                  <a:pt x="952" y="816"/>
                  <a:pt x="949" y="819"/>
                  <a:pt x="949" y="822"/>
                </a:cubicBezTo>
                <a:close/>
                <a:moveTo>
                  <a:pt x="918" y="1011"/>
                </a:moveTo>
                <a:cubicBezTo>
                  <a:pt x="918" y="1008"/>
                  <a:pt x="915" y="1005"/>
                  <a:pt x="912" y="1005"/>
                </a:cubicBezTo>
                <a:cubicBezTo>
                  <a:pt x="908" y="1004"/>
                  <a:pt x="905" y="1008"/>
                  <a:pt x="905" y="1011"/>
                </a:cubicBezTo>
                <a:cubicBezTo>
                  <a:pt x="905" y="1015"/>
                  <a:pt x="908" y="1018"/>
                  <a:pt x="911" y="1018"/>
                </a:cubicBezTo>
                <a:cubicBezTo>
                  <a:pt x="915" y="1018"/>
                  <a:pt x="918" y="1015"/>
                  <a:pt x="918" y="1011"/>
                </a:cubicBezTo>
                <a:close/>
                <a:moveTo>
                  <a:pt x="1012" y="882"/>
                </a:moveTo>
                <a:cubicBezTo>
                  <a:pt x="1011" y="878"/>
                  <a:pt x="1008" y="876"/>
                  <a:pt x="1005" y="876"/>
                </a:cubicBezTo>
                <a:cubicBezTo>
                  <a:pt x="1002" y="876"/>
                  <a:pt x="999" y="879"/>
                  <a:pt x="999" y="883"/>
                </a:cubicBezTo>
                <a:cubicBezTo>
                  <a:pt x="999" y="886"/>
                  <a:pt x="1002" y="889"/>
                  <a:pt x="1006" y="889"/>
                </a:cubicBezTo>
                <a:cubicBezTo>
                  <a:pt x="1009" y="888"/>
                  <a:pt x="1012" y="885"/>
                  <a:pt x="1012" y="882"/>
                </a:cubicBezTo>
                <a:close/>
                <a:moveTo>
                  <a:pt x="836" y="868"/>
                </a:moveTo>
                <a:cubicBezTo>
                  <a:pt x="836" y="871"/>
                  <a:pt x="839" y="874"/>
                  <a:pt x="842" y="874"/>
                </a:cubicBezTo>
                <a:cubicBezTo>
                  <a:pt x="846" y="874"/>
                  <a:pt x="849" y="871"/>
                  <a:pt x="849" y="868"/>
                </a:cubicBezTo>
                <a:cubicBezTo>
                  <a:pt x="849" y="864"/>
                  <a:pt x="846" y="861"/>
                  <a:pt x="843" y="861"/>
                </a:cubicBezTo>
                <a:cubicBezTo>
                  <a:pt x="839" y="861"/>
                  <a:pt x="836" y="864"/>
                  <a:pt x="836" y="868"/>
                </a:cubicBezTo>
                <a:close/>
                <a:moveTo>
                  <a:pt x="974" y="852"/>
                </a:moveTo>
                <a:cubicBezTo>
                  <a:pt x="974" y="855"/>
                  <a:pt x="977" y="858"/>
                  <a:pt x="980" y="859"/>
                </a:cubicBezTo>
                <a:cubicBezTo>
                  <a:pt x="984" y="859"/>
                  <a:pt x="987" y="856"/>
                  <a:pt x="987" y="852"/>
                </a:cubicBezTo>
                <a:cubicBezTo>
                  <a:pt x="987" y="849"/>
                  <a:pt x="985" y="847"/>
                  <a:pt x="981" y="846"/>
                </a:cubicBezTo>
                <a:cubicBezTo>
                  <a:pt x="978" y="846"/>
                  <a:pt x="974" y="848"/>
                  <a:pt x="974" y="852"/>
                </a:cubicBezTo>
                <a:close/>
                <a:moveTo>
                  <a:pt x="865" y="843"/>
                </a:moveTo>
                <a:cubicBezTo>
                  <a:pt x="865" y="846"/>
                  <a:pt x="868" y="849"/>
                  <a:pt x="871" y="849"/>
                </a:cubicBezTo>
                <a:cubicBezTo>
                  <a:pt x="875" y="849"/>
                  <a:pt x="878" y="847"/>
                  <a:pt x="878" y="843"/>
                </a:cubicBezTo>
                <a:cubicBezTo>
                  <a:pt x="878" y="839"/>
                  <a:pt x="875" y="836"/>
                  <a:pt x="871" y="837"/>
                </a:cubicBezTo>
                <a:cubicBezTo>
                  <a:pt x="868" y="837"/>
                  <a:pt x="865" y="839"/>
                  <a:pt x="865" y="843"/>
                </a:cubicBezTo>
                <a:close/>
                <a:moveTo>
                  <a:pt x="1000" y="930"/>
                </a:moveTo>
                <a:cubicBezTo>
                  <a:pt x="997" y="930"/>
                  <a:pt x="994" y="932"/>
                  <a:pt x="994" y="935"/>
                </a:cubicBezTo>
                <a:cubicBezTo>
                  <a:pt x="994" y="939"/>
                  <a:pt x="996" y="942"/>
                  <a:pt x="1000" y="942"/>
                </a:cubicBezTo>
                <a:cubicBezTo>
                  <a:pt x="1003" y="942"/>
                  <a:pt x="1006" y="940"/>
                  <a:pt x="1006" y="936"/>
                </a:cubicBezTo>
                <a:cubicBezTo>
                  <a:pt x="1006" y="933"/>
                  <a:pt x="1003" y="930"/>
                  <a:pt x="1000" y="930"/>
                </a:cubicBezTo>
                <a:close/>
                <a:moveTo>
                  <a:pt x="843" y="922"/>
                </a:moveTo>
                <a:cubicBezTo>
                  <a:pt x="843" y="919"/>
                  <a:pt x="841" y="916"/>
                  <a:pt x="838" y="916"/>
                </a:cubicBezTo>
                <a:cubicBezTo>
                  <a:pt x="834" y="916"/>
                  <a:pt x="831" y="919"/>
                  <a:pt x="831" y="922"/>
                </a:cubicBezTo>
                <a:cubicBezTo>
                  <a:pt x="831" y="925"/>
                  <a:pt x="834" y="928"/>
                  <a:pt x="837" y="928"/>
                </a:cubicBezTo>
                <a:cubicBezTo>
                  <a:pt x="841" y="928"/>
                  <a:pt x="843" y="926"/>
                  <a:pt x="843" y="922"/>
                </a:cubicBezTo>
                <a:close/>
                <a:moveTo>
                  <a:pt x="892" y="981"/>
                </a:moveTo>
                <a:cubicBezTo>
                  <a:pt x="892" y="978"/>
                  <a:pt x="890" y="976"/>
                  <a:pt x="887" y="976"/>
                </a:cubicBezTo>
                <a:cubicBezTo>
                  <a:pt x="884" y="975"/>
                  <a:pt x="881" y="978"/>
                  <a:pt x="881" y="981"/>
                </a:cubicBezTo>
                <a:cubicBezTo>
                  <a:pt x="881" y="984"/>
                  <a:pt x="884" y="987"/>
                  <a:pt x="887" y="987"/>
                </a:cubicBezTo>
                <a:cubicBezTo>
                  <a:pt x="890" y="987"/>
                  <a:pt x="893" y="984"/>
                  <a:pt x="892" y="981"/>
                </a:cubicBezTo>
                <a:close/>
                <a:moveTo>
                  <a:pt x="977" y="961"/>
                </a:moveTo>
                <a:cubicBezTo>
                  <a:pt x="977" y="958"/>
                  <a:pt x="974" y="955"/>
                  <a:pt x="971" y="955"/>
                </a:cubicBezTo>
                <a:cubicBezTo>
                  <a:pt x="969" y="956"/>
                  <a:pt x="967" y="958"/>
                  <a:pt x="966" y="959"/>
                </a:cubicBezTo>
                <a:cubicBezTo>
                  <a:pt x="965" y="964"/>
                  <a:pt x="968" y="967"/>
                  <a:pt x="971" y="966"/>
                </a:cubicBezTo>
                <a:cubicBezTo>
                  <a:pt x="974" y="966"/>
                  <a:pt x="976" y="964"/>
                  <a:pt x="977" y="961"/>
                </a:cubicBezTo>
                <a:close/>
                <a:moveTo>
                  <a:pt x="947" y="985"/>
                </a:moveTo>
                <a:cubicBezTo>
                  <a:pt x="947" y="982"/>
                  <a:pt x="944" y="979"/>
                  <a:pt x="941" y="980"/>
                </a:cubicBezTo>
                <a:cubicBezTo>
                  <a:pt x="938" y="980"/>
                  <a:pt x="936" y="982"/>
                  <a:pt x="935" y="985"/>
                </a:cubicBezTo>
                <a:cubicBezTo>
                  <a:pt x="935" y="988"/>
                  <a:pt x="938" y="991"/>
                  <a:pt x="941" y="991"/>
                </a:cubicBezTo>
                <a:cubicBezTo>
                  <a:pt x="945" y="991"/>
                  <a:pt x="947" y="988"/>
                  <a:pt x="947" y="985"/>
                </a:cubicBezTo>
                <a:close/>
                <a:moveTo>
                  <a:pt x="867" y="951"/>
                </a:moveTo>
                <a:cubicBezTo>
                  <a:pt x="867" y="949"/>
                  <a:pt x="864" y="947"/>
                  <a:pt x="862" y="944"/>
                </a:cubicBezTo>
                <a:cubicBezTo>
                  <a:pt x="860" y="947"/>
                  <a:pt x="857" y="949"/>
                  <a:pt x="857" y="951"/>
                </a:cubicBezTo>
                <a:cubicBezTo>
                  <a:pt x="856" y="954"/>
                  <a:pt x="859" y="957"/>
                  <a:pt x="862" y="957"/>
                </a:cubicBezTo>
                <a:cubicBezTo>
                  <a:pt x="865" y="957"/>
                  <a:pt x="868" y="954"/>
                  <a:pt x="867" y="951"/>
                </a:cubicBezTo>
                <a:close/>
                <a:moveTo>
                  <a:pt x="931" y="847"/>
                </a:moveTo>
                <a:cubicBezTo>
                  <a:pt x="930" y="844"/>
                  <a:pt x="928" y="843"/>
                  <a:pt x="926" y="840"/>
                </a:cubicBezTo>
                <a:cubicBezTo>
                  <a:pt x="923" y="843"/>
                  <a:pt x="921" y="845"/>
                  <a:pt x="920" y="847"/>
                </a:cubicBezTo>
                <a:cubicBezTo>
                  <a:pt x="920" y="850"/>
                  <a:pt x="923" y="853"/>
                  <a:pt x="926" y="853"/>
                </a:cubicBezTo>
                <a:cubicBezTo>
                  <a:pt x="929" y="853"/>
                  <a:pt x="932" y="850"/>
                  <a:pt x="931" y="847"/>
                </a:cubicBezTo>
                <a:close/>
                <a:moveTo>
                  <a:pt x="868" y="892"/>
                </a:moveTo>
                <a:cubicBezTo>
                  <a:pt x="865" y="891"/>
                  <a:pt x="862" y="894"/>
                  <a:pt x="862" y="897"/>
                </a:cubicBezTo>
                <a:cubicBezTo>
                  <a:pt x="862" y="899"/>
                  <a:pt x="865" y="902"/>
                  <a:pt x="867" y="902"/>
                </a:cubicBezTo>
                <a:cubicBezTo>
                  <a:pt x="869" y="901"/>
                  <a:pt x="871" y="899"/>
                  <a:pt x="874" y="897"/>
                </a:cubicBezTo>
                <a:cubicBezTo>
                  <a:pt x="871" y="895"/>
                  <a:pt x="870" y="893"/>
                  <a:pt x="868" y="892"/>
                </a:cubicBezTo>
                <a:close/>
                <a:moveTo>
                  <a:pt x="980" y="907"/>
                </a:moveTo>
                <a:cubicBezTo>
                  <a:pt x="980" y="905"/>
                  <a:pt x="978" y="903"/>
                  <a:pt x="975" y="900"/>
                </a:cubicBezTo>
                <a:cubicBezTo>
                  <a:pt x="973" y="903"/>
                  <a:pt x="971" y="905"/>
                  <a:pt x="971" y="907"/>
                </a:cubicBezTo>
                <a:cubicBezTo>
                  <a:pt x="970" y="909"/>
                  <a:pt x="973" y="912"/>
                  <a:pt x="975" y="912"/>
                </a:cubicBezTo>
                <a:cubicBezTo>
                  <a:pt x="978" y="912"/>
                  <a:pt x="981" y="909"/>
                  <a:pt x="980" y="907"/>
                </a:cubicBezTo>
                <a:close/>
                <a:moveTo>
                  <a:pt x="955" y="877"/>
                </a:moveTo>
                <a:cubicBezTo>
                  <a:pt x="956" y="874"/>
                  <a:pt x="953" y="872"/>
                  <a:pt x="951" y="873"/>
                </a:cubicBezTo>
                <a:cubicBezTo>
                  <a:pt x="949" y="873"/>
                  <a:pt x="946" y="875"/>
                  <a:pt x="946" y="877"/>
                </a:cubicBezTo>
                <a:cubicBezTo>
                  <a:pt x="946" y="878"/>
                  <a:pt x="948" y="880"/>
                  <a:pt x="950" y="884"/>
                </a:cubicBezTo>
                <a:cubicBezTo>
                  <a:pt x="953" y="881"/>
                  <a:pt x="955" y="879"/>
                  <a:pt x="955" y="877"/>
                </a:cubicBezTo>
                <a:close/>
                <a:moveTo>
                  <a:pt x="896" y="867"/>
                </a:moveTo>
                <a:cubicBezTo>
                  <a:pt x="894" y="866"/>
                  <a:pt x="891" y="870"/>
                  <a:pt x="891" y="872"/>
                </a:cubicBezTo>
                <a:cubicBezTo>
                  <a:pt x="892" y="875"/>
                  <a:pt x="893" y="877"/>
                  <a:pt x="896" y="877"/>
                </a:cubicBezTo>
                <a:cubicBezTo>
                  <a:pt x="898" y="876"/>
                  <a:pt x="900" y="874"/>
                  <a:pt x="903" y="872"/>
                </a:cubicBezTo>
                <a:cubicBezTo>
                  <a:pt x="900" y="870"/>
                  <a:pt x="898" y="868"/>
                  <a:pt x="896" y="867"/>
                </a:cubicBezTo>
                <a:close/>
                <a:moveTo>
                  <a:pt x="916" y="952"/>
                </a:moveTo>
                <a:cubicBezTo>
                  <a:pt x="915" y="953"/>
                  <a:pt x="913" y="955"/>
                  <a:pt x="913" y="957"/>
                </a:cubicBezTo>
                <a:cubicBezTo>
                  <a:pt x="912" y="959"/>
                  <a:pt x="914" y="961"/>
                  <a:pt x="917" y="960"/>
                </a:cubicBezTo>
                <a:cubicBezTo>
                  <a:pt x="919" y="960"/>
                  <a:pt x="920" y="958"/>
                  <a:pt x="923" y="956"/>
                </a:cubicBezTo>
                <a:cubicBezTo>
                  <a:pt x="920" y="954"/>
                  <a:pt x="918" y="952"/>
                  <a:pt x="916" y="952"/>
                </a:cubicBezTo>
                <a:close/>
                <a:moveTo>
                  <a:pt x="946" y="935"/>
                </a:moveTo>
                <a:cubicBezTo>
                  <a:pt x="949" y="936"/>
                  <a:pt x="950" y="934"/>
                  <a:pt x="950" y="932"/>
                </a:cubicBezTo>
                <a:cubicBezTo>
                  <a:pt x="950" y="930"/>
                  <a:pt x="948" y="929"/>
                  <a:pt x="946" y="926"/>
                </a:cubicBezTo>
                <a:cubicBezTo>
                  <a:pt x="945" y="929"/>
                  <a:pt x="943" y="930"/>
                  <a:pt x="943" y="931"/>
                </a:cubicBezTo>
                <a:cubicBezTo>
                  <a:pt x="943" y="933"/>
                  <a:pt x="945" y="935"/>
                  <a:pt x="946" y="935"/>
                </a:cubicBezTo>
                <a:close/>
                <a:moveTo>
                  <a:pt x="892" y="923"/>
                </a:moveTo>
                <a:cubicBezTo>
                  <a:pt x="889" y="922"/>
                  <a:pt x="888" y="924"/>
                  <a:pt x="888" y="927"/>
                </a:cubicBezTo>
                <a:cubicBezTo>
                  <a:pt x="888" y="928"/>
                  <a:pt x="891" y="930"/>
                  <a:pt x="892" y="930"/>
                </a:cubicBezTo>
                <a:cubicBezTo>
                  <a:pt x="893" y="930"/>
                  <a:pt x="895" y="928"/>
                  <a:pt x="897" y="927"/>
                </a:cubicBezTo>
                <a:cubicBezTo>
                  <a:pt x="895" y="925"/>
                  <a:pt x="894" y="923"/>
                  <a:pt x="892" y="923"/>
                </a:cubicBezTo>
                <a:close/>
                <a:moveTo>
                  <a:pt x="924" y="902"/>
                </a:moveTo>
                <a:cubicBezTo>
                  <a:pt x="924" y="901"/>
                  <a:pt x="922" y="900"/>
                  <a:pt x="921" y="898"/>
                </a:cubicBezTo>
                <a:cubicBezTo>
                  <a:pt x="920" y="899"/>
                  <a:pt x="918" y="900"/>
                  <a:pt x="918" y="901"/>
                </a:cubicBezTo>
                <a:cubicBezTo>
                  <a:pt x="918" y="903"/>
                  <a:pt x="919" y="904"/>
                  <a:pt x="920" y="905"/>
                </a:cubicBezTo>
                <a:cubicBezTo>
                  <a:pt x="922" y="904"/>
                  <a:pt x="923" y="903"/>
                  <a:pt x="924" y="902"/>
                </a:cubicBezTo>
                <a:close/>
              </a:path>
            </a:pathLst>
          </a:custGeom>
          <a:gradFill>
            <a:gsLst>
              <a:gs pos="0">
                <a:schemeClr val="tx2">
                  <a:lumMod val="50000"/>
                  <a:alpha val="50000"/>
                </a:schemeClr>
              </a:gs>
              <a:gs pos="73000">
                <a:schemeClr val="tx2">
                  <a:alpha val="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81644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3" name="Group 642"/>
          <p:cNvGrpSpPr/>
          <p:nvPr/>
        </p:nvGrpSpPr>
        <p:grpSpPr>
          <a:xfrm>
            <a:off x="3723478" y="659480"/>
            <a:ext cx="685803" cy="703880"/>
            <a:chOff x="3788570" y="326290"/>
            <a:chExt cx="963613" cy="989013"/>
          </a:xfrm>
        </p:grpSpPr>
        <p:sp>
          <p:nvSpPr>
            <p:cNvPr id="1033" name="Freeform 10"/>
            <p:cNvSpPr>
              <a:spLocks/>
            </p:cNvSpPr>
            <p:nvPr/>
          </p:nvSpPr>
          <p:spPr bwMode="auto">
            <a:xfrm>
              <a:off x="3788570" y="326290"/>
              <a:ext cx="963613" cy="989013"/>
            </a:xfrm>
            <a:custGeom>
              <a:avLst/>
              <a:gdLst>
                <a:gd name="T0" fmla="*/ 243 w 607"/>
                <a:gd name="T1" fmla="*/ 479 h 623"/>
                <a:gd name="T2" fmla="*/ 33 w 607"/>
                <a:gd name="T3" fmla="*/ 534 h 623"/>
                <a:gd name="T4" fmla="*/ 117 w 607"/>
                <a:gd name="T5" fmla="*/ 332 h 623"/>
                <a:gd name="T6" fmla="*/ 0 w 607"/>
                <a:gd name="T7" fmla="*/ 151 h 623"/>
                <a:gd name="T8" fmla="*/ 217 w 607"/>
                <a:gd name="T9" fmla="*/ 170 h 623"/>
                <a:gd name="T10" fmla="*/ 353 w 607"/>
                <a:gd name="T11" fmla="*/ 0 h 623"/>
                <a:gd name="T12" fmla="*/ 405 w 607"/>
                <a:gd name="T13" fmla="*/ 210 h 623"/>
                <a:gd name="T14" fmla="*/ 607 w 607"/>
                <a:gd name="T15" fmla="*/ 291 h 623"/>
                <a:gd name="T16" fmla="*/ 419 w 607"/>
                <a:gd name="T17" fmla="*/ 405 h 623"/>
                <a:gd name="T18" fmla="*/ 408 w 607"/>
                <a:gd name="T19" fmla="*/ 623 h 623"/>
                <a:gd name="T20" fmla="*/ 243 w 607"/>
                <a:gd name="T21" fmla="*/ 479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623">
                  <a:moveTo>
                    <a:pt x="243" y="479"/>
                  </a:moveTo>
                  <a:lnTo>
                    <a:pt x="33" y="534"/>
                  </a:lnTo>
                  <a:lnTo>
                    <a:pt x="117" y="332"/>
                  </a:lnTo>
                  <a:lnTo>
                    <a:pt x="0" y="151"/>
                  </a:lnTo>
                  <a:lnTo>
                    <a:pt x="217" y="170"/>
                  </a:lnTo>
                  <a:lnTo>
                    <a:pt x="353" y="0"/>
                  </a:lnTo>
                  <a:lnTo>
                    <a:pt x="405" y="210"/>
                  </a:lnTo>
                  <a:lnTo>
                    <a:pt x="607" y="291"/>
                  </a:lnTo>
                  <a:lnTo>
                    <a:pt x="419" y="405"/>
                  </a:lnTo>
                  <a:lnTo>
                    <a:pt x="408" y="623"/>
                  </a:lnTo>
                  <a:lnTo>
                    <a:pt x="243" y="479"/>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1"/>
            <p:cNvSpPr>
              <a:spLocks/>
            </p:cNvSpPr>
            <p:nvPr/>
          </p:nvSpPr>
          <p:spPr bwMode="auto">
            <a:xfrm>
              <a:off x="3939382" y="496152"/>
              <a:ext cx="638175" cy="655638"/>
            </a:xfrm>
            <a:custGeom>
              <a:avLst/>
              <a:gdLst>
                <a:gd name="T0" fmla="*/ 144 w 402"/>
                <a:gd name="T1" fmla="*/ 114 h 413"/>
                <a:gd name="T2" fmla="*/ 232 w 402"/>
                <a:gd name="T3" fmla="*/ 0 h 413"/>
                <a:gd name="T4" fmla="*/ 265 w 402"/>
                <a:gd name="T5" fmla="*/ 140 h 413"/>
                <a:gd name="T6" fmla="*/ 402 w 402"/>
                <a:gd name="T7" fmla="*/ 192 h 413"/>
                <a:gd name="T8" fmla="*/ 276 w 402"/>
                <a:gd name="T9" fmla="*/ 269 h 413"/>
                <a:gd name="T10" fmla="*/ 269 w 402"/>
                <a:gd name="T11" fmla="*/ 413 h 413"/>
                <a:gd name="T12" fmla="*/ 159 w 402"/>
                <a:gd name="T13" fmla="*/ 317 h 413"/>
                <a:gd name="T14" fmla="*/ 22 w 402"/>
                <a:gd name="T15" fmla="*/ 354 h 413"/>
                <a:gd name="T16" fmla="*/ 78 w 402"/>
                <a:gd name="T17" fmla="*/ 221 h 413"/>
                <a:gd name="T18" fmla="*/ 0 w 402"/>
                <a:gd name="T19" fmla="*/ 100 h 413"/>
                <a:gd name="T20" fmla="*/ 144 w 402"/>
                <a:gd name="T21" fmla="*/ 11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413">
                  <a:moveTo>
                    <a:pt x="144" y="114"/>
                  </a:moveTo>
                  <a:lnTo>
                    <a:pt x="232" y="0"/>
                  </a:lnTo>
                  <a:lnTo>
                    <a:pt x="265" y="140"/>
                  </a:lnTo>
                  <a:lnTo>
                    <a:pt x="402" y="192"/>
                  </a:lnTo>
                  <a:lnTo>
                    <a:pt x="276" y="269"/>
                  </a:lnTo>
                  <a:lnTo>
                    <a:pt x="269" y="413"/>
                  </a:lnTo>
                  <a:lnTo>
                    <a:pt x="159" y="317"/>
                  </a:lnTo>
                  <a:lnTo>
                    <a:pt x="22" y="354"/>
                  </a:lnTo>
                  <a:lnTo>
                    <a:pt x="78" y="221"/>
                  </a:lnTo>
                  <a:lnTo>
                    <a:pt x="0" y="100"/>
                  </a:lnTo>
                  <a:lnTo>
                    <a:pt x="144"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0" name="Group 639"/>
          <p:cNvGrpSpPr/>
          <p:nvPr/>
        </p:nvGrpSpPr>
        <p:grpSpPr>
          <a:xfrm>
            <a:off x="2924776" y="5683036"/>
            <a:ext cx="592414" cy="572294"/>
            <a:chOff x="3715545" y="5201503"/>
            <a:chExt cx="841375" cy="812800"/>
          </a:xfrm>
        </p:grpSpPr>
        <p:sp>
          <p:nvSpPr>
            <p:cNvPr id="1037" name="Freeform 14"/>
            <p:cNvSpPr>
              <a:spLocks/>
            </p:cNvSpPr>
            <p:nvPr/>
          </p:nvSpPr>
          <p:spPr bwMode="auto">
            <a:xfrm>
              <a:off x="3715545" y="5201503"/>
              <a:ext cx="841375" cy="812800"/>
            </a:xfrm>
            <a:custGeom>
              <a:avLst/>
              <a:gdLst>
                <a:gd name="T0" fmla="*/ 184 w 530"/>
                <a:gd name="T1" fmla="*/ 342 h 512"/>
                <a:gd name="T2" fmla="*/ 0 w 530"/>
                <a:gd name="T3" fmla="*/ 305 h 512"/>
                <a:gd name="T4" fmla="*/ 140 w 530"/>
                <a:gd name="T5" fmla="*/ 184 h 512"/>
                <a:gd name="T6" fmla="*/ 118 w 530"/>
                <a:gd name="T7" fmla="*/ 0 h 512"/>
                <a:gd name="T8" fmla="*/ 276 w 530"/>
                <a:gd name="T9" fmla="*/ 92 h 512"/>
                <a:gd name="T10" fmla="*/ 445 w 530"/>
                <a:gd name="T11" fmla="*/ 14 h 512"/>
                <a:gd name="T12" fmla="*/ 405 w 530"/>
                <a:gd name="T13" fmla="*/ 195 h 512"/>
                <a:gd name="T14" fmla="*/ 530 w 530"/>
                <a:gd name="T15" fmla="*/ 331 h 512"/>
                <a:gd name="T16" fmla="*/ 346 w 530"/>
                <a:gd name="T17" fmla="*/ 349 h 512"/>
                <a:gd name="T18" fmla="*/ 258 w 530"/>
                <a:gd name="T19" fmla="*/ 512 h 512"/>
                <a:gd name="T20" fmla="*/ 184 w 530"/>
                <a:gd name="T21" fmla="*/ 34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512">
                  <a:moveTo>
                    <a:pt x="184" y="342"/>
                  </a:moveTo>
                  <a:lnTo>
                    <a:pt x="0" y="305"/>
                  </a:lnTo>
                  <a:lnTo>
                    <a:pt x="140" y="184"/>
                  </a:lnTo>
                  <a:lnTo>
                    <a:pt x="118" y="0"/>
                  </a:lnTo>
                  <a:lnTo>
                    <a:pt x="276" y="92"/>
                  </a:lnTo>
                  <a:lnTo>
                    <a:pt x="445" y="14"/>
                  </a:lnTo>
                  <a:lnTo>
                    <a:pt x="405" y="195"/>
                  </a:lnTo>
                  <a:lnTo>
                    <a:pt x="530" y="331"/>
                  </a:lnTo>
                  <a:lnTo>
                    <a:pt x="346" y="349"/>
                  </a:lnTo>
                  <a:lnTo>
                    <a:pt x="258" y="512"/>
                  </a:lnTo>
                  <a:lnTo>
                    <a:pt x="184" y="34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15"/>
            <p:cNvSpPr>
              <a:spLocks/>
            </p:cNvSpPr>
            <p:nvPr/>
          </p:nvSpPr>
          <p:spPr bwMode="auto">
            <a:xfrm>
              <a:off x="3890170" y="5347553"/>
              <a:ext cx="503238" cy="484188"/>
            </a:xfrm>
            <a:custGeom>
              <a:avLst/>
              <a:gdLst>
                <a:gd name="T0" fmla="*/ 81 w 317"/>
                <a:gd name="T1" fmla="*/ 110 h 305"/>
                <a:gd name="T2" fmla="*/ 70 w 317"/>
                <a:gd name="T3" fmla="*/ 0 h 305"/>
                <a:gd name="T4" fmla="*/ 166 w 317"/>
                <a:gd name="T5" fmla="*/ 59 h 305"/>
                <a:gd name="T6" fmla="*/ 265 w 317"/>
                <a:gd name="T7" fmla="*/ 11 h 305"/>
                <a:gd name="T8" fmla="*/ 240 w 317"/>
                <a:gd name="T9" fmla="*/ 118 h 305"/>
                <a:gd name="T10" fmla="*/ 317 w 317"/>
                <a:gd name="T11" fmla="*/ 199 h 305"/>
                <a:gd name="T12" fmla="*/ 207 w 317"/>
                <a:gd name="T13" fmla="*/ 210 h 305"/>
                <a:gd name="T14" fmla="*/ 151 w 317"/>
                <a:gd name="T15" fmla="*/ 305 h 305"/>
                <a:gd name="T16" fmla="*/ 107 w 317"/>
                <a:gd name="T17" fmla="*/ 206 h 305"/>
                <a:gd name="T18" fmla="*/ 0 w 317"/>
                <a:gd name="T19" fmla="*/ 184 h 305"/>
                <a:gd name="T20" fmla="*/ 81 w 317"/>
                <a:gd name="T21" fmla="*/ 11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305">
                  <a:moveTo>
                    <a:pt x="81" y="110"/>
                  </a:moveTo>
                  <a:lnTo>
                    <a:pt x="70" y="0"/>
                  </a:lnTo>
                  <a:lnTo>
                    <a:pt x="166" y="59"/>
                  </a:lnTo>
                  <a:lnTo>
                    <a:pt x="265" y="11"/>
                  </a:lnTo>
                  <a:lnTo>
                    <a:pt x="240" y="118"/>
                  </a:lnTo>
                  <a:lnTo>
                    <a:pt x="317" y="199"/>
                  </a:lnTo>
                  <a:lnTo>
                    <a:pt x="207" y="210"/>
                  </a:lnTo>
                  <a:lnTo>
                    <a:pt x="151" y="305"/>
                  </a:lnTo>
                  <a:lnTo>
                    <a:pt x="107" y="206"/>
                  </a:lnTo>
                  <a:lnTo>
                    <a:pt x="0" y="184"/>
                  </a:lnTo>
                  <a:lnTo>
                    <a:pt x="81"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2" name="Group 641"/>
          <p:cNvGrpSpPr/>
          <p:nvPr/>
        </p:nvGrpSpPr>
        <p:grpSpPr>
          <a:xfrm>
            <a:off x="8888911" y="5145942"/>
            <a:ext cx="564762" cy="584202"/>
            <a:chOff x="8279607" y="5960328"/>
            <a:chExt cx="876300" cy="906463"/>
          </a:xfrm>
        </p:grpSpPr>
        <p:sp>
          <p:nvSpPr>
            <p:cNvPr id="1041" name="Freeform 18"/>
            <p:cNvSpPr>
              <a:spLocks/>
            </p:cNvSpPr>
            <p:nvPr/>
          </p:nvSpPr>
          <p:spPr bwMode="auto">
            <a:xfrm>
              <a:off x="8279607" y="5960328"/>
              <a:ext cx="876300" cy="906463"/>
            </a:xfrm>
            <a:custGeom>
              <a:avLst/>
              <a:gdLst>
                <a:gd name="T0" fmla="*/ 184 w 552"/>
                <a:gd name="T1" fmla="*/ 376 h 571"/>
                <a:gd name="T2" fmla="*/ 0 w 552"/>
                <a:gd name="T3" fmla="*/ 299 h 571"/>
                <a:gd name="T4" fmla="*/ 173 w 552"/>
                <a:gd name="T5" fmla="*/ 199 h 571"/>
                <a:gd name="T6" fmla="*/ 188 w 552"/>
                <a:gd name="T7" fmla="*/ 0 h 571"/>
                <a:gd name="T8" fmla="*/ 335 w 552"/>
                <a:gd name="T9" fmla="*/ 137 h 571"/>
                <a:gd name="T10" fmla="*/ 530 w 552"/>
                <a:gd name="T11" fmla="*/ 89 h 571"/>
                <a:gd name="T12" fmla="*/ 449 w 552"/>
                <a:gd name="T13" fmla="*/ 273 h 571"/>
                <a:gd name="T14" fmla="*/ 552 w 552"/>
                <a:gd name="T15" fmla="*/ 442 h 571"/>
                <a:gd name="T16" fmla="*/ 353 w 552"/>
                <a:gd name="T17" fmla="*/ 420 h 571"/>
                <a:gd name="T18" fmla="*/ 225 w 552"/>
                <a:gd name="T19" fmla="*/ 571 h 571"/>
                <a:gd name="T20" fmla="*/ 184 w 552"/>
                <a:gd name="T21" fmla="*/ 37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2" h="571">
                  <a:moveTo>
                    <a:pt x="184" y="376"/>
                  </a:moveTo>
                  <a:lnTo>
                    <a:pt x="0" y="299"/>
                  </a:lnTo>
                  <a:lnTo>
                    <a:pt x="173" y="199"/>
                  </a:lnTo>
                  <a:lnTo>
                    <a:pt x="188" y="0"/>
                  </a:lnTo>
                  <a:lnTo>
                    <a:pt x="335" y="137"/>
                  </a:lnTo>
                  <a:lnTo>
                    <a:pt x="530" y="89"/>
                  </a:lnTo>
                  <a:lnTo>
                    <a:pt x="449" y="273"/>
                  </a:lnTo>
                  <a:lnTo>
                    <a:pt x="552" y="442"/>
                  </a:lnTo>
                  <a:lnTo>
                    <a:pt x="353" y="420"/>
                  </a:lnTo>
                  <a:lnTo>
                    <a:pt x="225" y="571"/>
                  </a:lnTo>
                  <a:lnTo>
                    <a:pt x="184" y="376"/>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19"/>
            <p:cNvSpPr>
              <a:spLocks/>
            </p:cNvSpPr>
            <p:nvPr/>
          </p:nvSpPr>
          <p:spPr bwMode="auto">
            <a:xfrm>
              <a:off x="8433992" y="6130191"/>
              <a:ext cx="549274" cy="566738"/>
            </a:xfrm>
            <a:custGeom>
              <a:avLst/>
              <a:gdLst>
                <a:gd name="T0" fmla="*/ 110 w 346"/>
                <a:gd name="T1" fmla="*/ 122 h 357"/>
                <a:gd name="T2" fmla="*/ 117 w 346"/>
                <a:gd name="T3" fmla="*/ 0 h 357"/>
                <a:gd name="T4" fmla="*/ 213 w 346"/>
                <a:gd name="T5" fmla="*/ 81 h 357"/>
                <a:gd name="T6" fmla="*/ 334 w 346"/>
                <a:gd name="T7" fmla="*/ 52 h 357"/>
                <a:gd name="T8" fmla="*/ 283 w 346"/>
                <a:gd name="T9" fmla="*/ 166 h 357"/>
                <a:gd name="T10" fmla="*/ 346 w 346"/>
                <a:gd name="T11" fmla="*/ 276 h 357"/>
                <a:gd name="T12" fmla="*/ 224 w 346"/>
                <a:gd name="T13" fmla="*/ 262 h 357"/>
                <a:gd name="T14" fmla="*/ 143 w 346"/>
                <a:gd name="T15" fmla="*/ 357 h 357"/>
                <a:gd name="T16" fmla="*/ 117 w 346"/>
                <a:gd name="T17" fmla="*/ 232 h 357"/>
                <a:gd name="T18" fmla="*/ 0 w 346"/>
                <a:gd name="T19" fmla="*/ 184 h 357"/>
                <a:gd name="T20" fmla="*/ 110 w 346"/>
                <a:gd name="T21" fmla="*/ 12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357">
                  <a:moveTo>
                    <a:pt x="110" y="122"/>
                  </a:moveTo>
                  <a:lnTo>
                    <a:pt x="117" y="0"/>
                  </a:lnTo>
                  <a:lnTo>
                    <a:pt x="213" y="81"/>
                  </a:lnTo>
                  <a:lnTo>
                    <a:pt x="334" y="52"/>
                  </a:lnTo>
                  <a:lnTo>
                    <a:pt x="283" y="166"/>
                  </a:lnTo>
                  <a:lnTo>
                    <a:pt x="346" y="276"/>
                  </a:lnTo>
                  <a:lnTo>
                    <a:pt x="224" y="262"/>
                  </a:lnTo>
                  <a:lnTo>
                    <a:pt x="143" y="357"/>
                  </a:lnTo>
                  <a:lnTo>
                    <a:pt x="117" y="232"/>
                  </a:lnTo>
                  <a:lnTo>
                    <a:pt x="0" y="184"/>
                  </a:lnTo>
                  <a:lnTo>
                    <a:pt x="110"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4" name="Group 643"/>
          <p:cNvGrpSpPr/>
          <p:nvPr/>
        </p:nvGrpSpPr>
        <p:grpSpPr>
          <a:xfrm>
            <a:off x="8282782" y="846320"/>
            <a:ext cx="619125" cy="596900"/>
            <a:chOff x="8314532" y="213577"/>
            <a:chExt cx="619125" cy="596900"/>
          </a:xfrm>
        </p:grpSpPr>
        <p:sp>
          <p:nvSpPr>
            <p:cNvPr id="1045" name="Freeform 22"/>
            <p:cNvSpPr>
              <a:spLocks/>
            </p:cNvSpPr>
            <p:nvPr/>
          </p:nvSpPr>
          <p:spPr bwMode="auto">
            <a:xfrm>
              <a:off x="8314532" y="213577"/>
              <a:ext cx="619125" cy="596900"/>
            </a:xfrm>
            <a:custGeom>
              <a:avLst/>
              <a:gdLst>
                <a:gd name="T0" fmla="*/ 188 w 390"/>
                <a:gd name="T1" fmla="*/ 306 h 376"/>
                <a:gd name="T2" fmla="*/ 63 w 390"/>
                <a:gd name="T3" fmla="*/ 361 h 376"/>
                <a:gd name="T4" fmla="*/ 92 w 390"/>
                <a:gd name="T5" fmla="*/ 229 h 376"/>
                <a:gd name="T6" fmla="*/ 0 w 390"/>
                <a:gd name="T7" fmla="*/ 129 h 376"/>
                <a:gd name="T8" fmla="*/ 136 w 390"/>
                <a:gd name="T9" fmla="*/ 118 h 376"/>
                <a:gd name="T10" fmla="*/ 206 w 390"/>
                <a:gd name="T11" fmla="*/ 0 h 376"/>
                <a:gd name="T12" fmla="*/ 258 w 390"/>
                <a:gd name="T13" fmla="*/ 126 h 376"/>
                <a:gd name="T14" fmla="*/ 390 w 390"/>
                <a:gd name="T15" fmla="*/ 151 h 376"/>
                <a:gd name="T16" fmla="*/ 287 w 390"/>
                <a:gd name="T17" fmla="*/ 240 h 376"/>
                <a:gd name="T18" fmla="*/ 306 w 390"/>
                <a:gd name="T19" fmla="*/ 376 h 376"/>
                <a:gd name="T20" fmla="*/ 188 w 390"/>
                <a:gd name="T21" fmla="*/ 30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376">
                  <a:moveTo>
                    <a:pt x="188" y="306"/>
                  </a:moveTo>
                  <a:lnTo>
                    <a:pt x="63" y="361"/>
                  </a:lnTo>
                  <a:lnTo>
                    <a:pt x="92" y="229"/>
                  </a:lnTo>
                  <a:lnTo>
                    <a:pt x="0" y="129"/>
                  </a:lnTo>
                  <a:lnTo>
                    <a:pt x="136" y="118"/>
                  </a:lnTo>
                  <a:lnTo>
                    <a:pt x="206" y="0"/>
                  </a:lnTo>
                  <a:lnTo>
                    <a:pt x="258" y="126"/>
                  </a:lnTo>
                  <a:lnTo>
                    <a:pt x="390" y="151"/>
                  </a:lnTo>
                  <a:lnTo>
                    <a:pt x="287" y="240"/>
                  </a:lnTo>
                  <a:lnTo>
                    <a:pt x="306" y="376"/>
                  </a:lnTo>
                  <a:lnTo>
                    <a:pt x="188" y="306"/>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23"/>
            <p:cNvSpPr>
              <a:spLocks/>
            </p:cNvSpPr>
            <p:nvPr/>
          </p:nvSpPr>
          <p:spPr bwMode="auto">
            <a:xfrm>
              <a:off x="8425657" y="331052"/>
              <a:ext cx="396875" cy="379413"/>
            </a:xfrm>
            <a:custGeom>
              <a:avLst/>
              <a:gdLst>
                <a:gd name="T0" fmla="*/ 88 w 250"/>
                <a:gd name="T1" fmla="*/ 74 h 239"/>
                <a:gd name="T2" fmla="*/ 129 w 250"/>
                <a:gd name="T3" fmla="*/ 0 h 239"/>
                <a:gd name="T4" fmla="*/ 166 w 250"/>
                <a:gd name="T5" fmla="*/ 81 h 239"/>
                <a:gd name="T6" fmla="*/ 250 w 250"/>
                <a:gd name="T7" fmla="*/ 96 h 239"/>
                <a:gd name="T8" fmla="*/ 184 w 250"/>
                <a:gd name="T9" fmla="*/ 155 h 239"/>
                <a:gd name="T10" fmla="*/ 195 w 250"/>
                <a:gd name="T11" fmla="*/ 239 h 239"/>
                <a:gd name="T12" fmla="*/ 118 w 250"/>
                <a:gd name="T13" fmla="*/ 195 h 239"/>
                <a:gd name="T14" fmla="*/ 41 w 250"/>
                <a:gd name="T15" fmla="*/ 232 h 239"/>
                <a:gd name="T16" fmla="*/ 59 w 250"/>
                <a:gd name="T17" fmla="*/ 147 h 239"/>
                <a:gd name="T18" fmla="*/ 0 w 250"/>
                <a:gd name="T19" fmla="*/ 81 h 239"/>
                <a:gd name="T20" fmla="*/ 88 w 250"/>
                <a:gd name="T21" fmla="*/ 7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39">
                  <a:moveTo>
                    <a:pt x="88" y="74"/>
                  </a:moveTo>
                  <a:lnTo>
                    <a:pt x="129" y="0"/>
                  </a:lnTo>
                  <a:lnTo>
                    <a:pt x="166" y="81"/>
                  </a:lnTo>
                  <a:lnTo>
                    <a:pt x="250" y="96"/>
                  </a:lnTo>
                  <a:lnTo>
                    <a:pt x="184" y="155"/>
                  </a:lnTo>
                  <a:lnTo>
                    <a:pt x="195" y="239"/>
                  </a:lnTo>
                  <a:lnTo>
                    <a:pt x="118" y="195"/>
                  </a:lnTo>
                  <a:lnTo>
                    <a:pt x="41" y="232"/>
                  </a:lnTo>
                  <a:lnTo>
                    <a:pt x="59" y="147"/>
                  </a:lnTo>
                  <a:lnTo>
                    <a:pt x="0" y="81"/>
                  </a:lnTo>
                  <a:lnTo>
                    <a:pt x="88"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5" name="Group 1024"/>
          <p:cNvGrpSpPr/>
          <p:nvPr/>
        </p:nvGrpSpPr>
        <p:grpSpPr>
          <a:xfrm>
            <a:off x="1391445" y="-434123"/>
            <a:ext cx="9859962" cy="7693026"/>
            <a:chOff x="1391445" y="-434123"/>
            <a:chExt cx="9859962" cy="7693026"/>
          </a:xfrm>
        </p:grpSpPr>
        <p:grpSp>
          <p:nvGrpSpPr>
            <p:cNvPr id="646" name="Group 645"/>
            <p:cNvGrpSpPr/>
            <p:nvPr/>
          </p:nvGrpSpPr>
          <p:grpSpPr>
            <a:xfrm>
              <a:off x="1391445" y="-188494"/>
              <a:ext cx="9859962" cy="7046494"/>
              <a:chOff x="1745457" y="-98600"/>
              <a:chExt cx="9151938" cy="6540501"/>
            </a:xfrm>
          </p:grpSpPr>
          <p:sp>
            <p:nvSpPr>
              <p:cNvPr id="1029" name="Freeform 6"/>
              <p:cNvSpPr>
                <a:spLocks/>
              </p:cNvSpPr>
              <p:nvPr/>
            </p:nvSpPr>
            <p:spPr bwMode="auto">
              <a:xfrm>
                <a:off x="1874045" y="444325"/>
                <a:ext cx="9023350" cy="5794376"/>
              </a:xfrm>
              <a:custGeom>
                <a:avLst/>
                <a:gdLst>
                  <a:gd name="T0" fmla="*/ 94 w 1544"/>
                  <a:gd name="T1" fmla="*/ 907 h 991"/>
                  <a:gd name="T2" fmla="*/ 156 w 1544"/>
                  <a:gd name="T3" fmla="*/ 643 h 991"/>
                  <a:gd name="T4" fmla="*/ 0 w 1544"/>
                  <a:gd name="T5" fmla="*/ 578 h 991"/>
                  <a:gd name="T6" fmla="*/ 149 w 1544"/>
                  <a:gd name="T7" fmla="*/ 461 h 991"/>
                  <a:gd name="T8" fmla="*/ 40 w 1544"/>
                  <a:gd name="T9" fmla="*/ 366 h 991"/>
                  <a:gd name="T10" fmla="*/ 253 w 1544"/>
                  <a:gd name="T11" fmla="*/ 274 h 991"/>
                  <a:gd name="T12" fmla="*/ 239 w 1544"/>
                  <a:gd name="T13" fmla="*/ 144 h 991"/>
                  <a:gd name="T14" fmla="*/ 518 w 1544"/>
                  <a:gd name="T15" fmla="*/ 149 h 991"/>
                  <a:gd name="T16" fmla="*/ 639 w 1544"/>
                  <a:gd name="T17" fmla="*/ 0 h 991"/>
                  <a:gd name="T18" fmla="*/ 830 w 1544"/>
                  <a:gd name="T19" fmla="*/ 184 h 991"/>
                  <a:gd name="T20" fmla="*/ 1060 w 1544"/>
                  <a:gd name="T21" fmla="*/ 19 h 991"/>
                  <a:gd name="T22" fmla="*/ 1146 w 1544"/>
                  <a:gd name="T23" fmla="*/ 209 h 991"/>
                  <a:gd name="T24" fmla="*/ 1430 w 1544"/>
                  <a:gd name="T25" fmla="*/ 149 h 991"/>
                  <a:gd name="T26" fmla="*/ 1304 w 1544"/>
                  <a:gd name="T27" fmla="*/ 370 h 991"/>
                  <a:gd name="T28" fmla="*/ 1544 w 1544"/>
                  <a:gd name="T29" fmla="*/ 430 h 991"/>
                  <a:gd name="T30" fmla="*/ 1369 w 1544"/>
                  <a:gd name="T31" fmla="*/ 607 h 991"/>
                  <a:gd name="T32" fmla="*/ 1446 w 1544"/>
                  <a:gd name="T33" fmla="*/ 781 h 991"/>
                  <a:gd name="T34" fmla="*/ 1146 w 1544"/>
                  <a:gd name="T35" fmla="*/ 765 h 991"/>
                  <a:gd name="T36" fmla="*/ 1069 w 1544"/>
                  <a:gd name="T37" fmla="*/ 949 h 991"/>
                  <a:gd name="T38" fmla="*/ 823 w 1544"/>
                  <a:gd name="T39" fmla="*/ 823 h 991"/>
                  <a:gd name="T40" fmla="*/ 616 w 1544"/>
                  <a:gd name="T41" fmla="*/ 991 h 991"/>
                  <a:gd name="T42" fmla="*/ 437 w 1544"/>
                  <a:gd name="T43" fmla="*/ 788 h 991"/>
                  <a:gd name="T44" fmla="*/ 94 w 1544"/>
                  <a:gd name="T45" fmla="*/ 907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4" h="991">
                    <a:moveTo>
                      <a:pt x="94" y="907"/>
                    </a:moveTo>
                    <a:cubicBezTo>
                      <a:pt x="94" y="907"/>
                      <a:pt x="257" y="749"/>
                      <a:pt x="156" y="643"/>
                    </a:cubicBezTo>
                    <a:cubicBezTo>
                      <a:pt x="55" y="537"/>
                      <a:pt x="0" y="578"/>
                      <a:pt x="0" y="578"/>
                    </a:cubicBezTo>
                    <a:cubicBezTo>
                      <a:pt x="0" y="578"/>
                      <a:pt x="160" y="531"/>
                      <a:pt x="149" y="461"/>
                    </a:cubicBezTo>
                    <a:cubicBezTo>
                      <a:pt x="139" y="391"/>
                      <a:pt x="40" y="366"/>
                      <a:pt x="40" y="366"/>
                    </a:cubicBezTo>
                    <a:cubicBezTo>
                      <a:pt x="40" y="366"/>
                      <a:pt x="211" y="372"/>
                      <a:pt x="253" y="274"/>
                    </a:cubicBezTo>
                    <a:cubicBezTo>
                      <a:pt x="295" y="177"/>
                      <a:pt x="239" y="144"/>
                      <a:pt x="239" y="144"/>
                    </a:cubicBezTo>
                    <a:cubicBezTo>
                      <a:pt x="239" y="144"/>
                      <a:pt x="418" y="221"/>
                      <a:pt x="518" y="149"/>
                    </a:cubicBezTo>
                    <a:cubicBezTo>
                      <a:pt x="618" y="77"/>
                      <a:pt x="639" y="0"/>
                      <a:pt x="639" y="0"/>
                    </a:cubicBezTo>
                    <a:cubicBezTo>
                      <a:pt x="639" y="0"/>
                      <a:pt x="667" y="226"/>
                      <a:pt x="830" y="184"/>
                    </a:cubicBezTo>
                    <a:cubicBezTo>
                      <a:pt x="992" y="142"/>
                      <a:pt x="1060" y="19"/>
                      <a:pt x="1060" y="19"/>
                    </a:cubicBezTo>
                    <a:cubicBezTo>
                      <a:pt x="1060" y="19"/>
                      <a:pt x="1004" y="195"/>
                      <a:pt x="1146" y="209"/>
                    </a:cubicBezTo>
                    <a:cubicBezTo>
                      <a:pt x="1288" y="223"/>
                      <a:pt x="1430" y="149"/>
                      <a:pt x="1430" y="149"/>
                    </a:cubicBezTo>
                    <a:cubicBezTo>
                      <a:pt x="1430" y="149"/>
                      <a:pt x="1209" y="267"/>
                      <a:pt x="1304" y="370"/>
                    </a:cubicBezTo>
                    <a:cubicBezTo>
                      <a:pt x="1399" y="472"/>
                      <a:pt x="1544" y="430"/>
                      <a:pt x="1544" y="430"/>
                    </a:cubicBezTo>
                    <a:cubicBezTo>
                      <a:pt x="1544" y="430"/>
                      <a:pt x="1353" y="493"/>
                      <a:pt x="1369" y="607"/>
                    </a:cubicBezTo>
                    <a:cubicBezTo>
                      <a:pt x="1385" y="721"/>
                      <a:pt x="1446" y="781"/>
                      <a:pt x="1446" y="781"/>
                    </a:cubicBezTo>
                    <a:cubicBezTo>
                      <a:pt x="1446" y="781"/>
                      <a:pt x="1241" y="677"/>
                      <a:pt x="1146" y="765"/>
                    </a:cubicBezTo>
                    <a:cubicBezTo>
                      <a:pt x="1050" y="853"/>
                      <a:pt x="1069" y="949"/>
                      <a:pt x="1069" y="949"/>
                    </a:cubicBezTo>
                    <a:cubicBezTo>
                      <a:pt x="1069" y="949"/>
                      <a:pt x="939" y="793"/>
                      <a:pt x="823" y="823"/>
                    </a:cubicBezTo>
                    <a:cubicBezTo>
                      <a:pt x="706" y="853"/>
                      <a:pt x="616" y="991"/>
                      <a:pt x="616" y="991"/>
                    </a:cubicBezTo>
                    <a:cubicBezTo>
                      <a:pt x="616" y="991"/>
                      <a:pt x="613" y="809"/>
                      <a:pt x="437" y="788"/>
                    </a:cubicBezTo>
                    <a:cubicBezTo>
                      <a:pt x="260" y="767"/>
                      <a:pt x="94" y="907"/>
                      <a:pt x="94" y="907"/>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0" name="Freeform 7"/>
              <p:cNvSpPr>
                <a:spLocks/>
              </p:cNvSpPr>
              <p:nvPr/>
            </p:nvSpPr>
            <p:spPr bwMode="auto">
              <a:xfrm>
                <a:off x="1745457" y="-98600"/>
                <a:ext cx="8509000" cy="6540501"/>
              </a:xfrm>
              <a:custGeom>
                <a:avLst/>
                <a:gdLst>
                  <a:gd name="T0" fmla="*/ 654 w 1456"/>
                  <a:gd name="T1" fmla="*/ 993 h 1119"/>
                  <a:gd name="T2" fmla="*/ 507 w 1456"/>
                  <a:gd name="T3" fmla="*/ 843 h 1119"/>
                  <a:gd name="T4" fmla="*/ 185 w 1456"/>
                  <a:gd name="T5" fmla="*/ 939 h 1119"/>
                  <a:gd name="T6" fmla="*/ 230 w 1456"/>
                  <a:gd name="T7" fmla="*/ 771 h 1119"/>
                  <a:gd name="T8" fmla="*/ 87 w 1456"/>
                  <a:gd name="T9" fmla="*/ 658 h 1119"/>
                  <a:gd name="T10" fmla="*/ 183 w 1456"/>
                  <a:gd name="T11" fmla="*/ 590 h 1119"/>
                  <a:gd name="T12" fmla="*/ 0 w 1456"/>
                  <a:gd name="T13" fmla="*/ 435 h 1119"/>
                  <a:gd name="T14" fmla="*/ 312 w 1456"/>
                  <a:gd name="T15" fmla="*/ 400 h 1119"/>
                  <a:gd name="T16" fmla="*/ 300 w 1456"/>
                  <a:gd name="T17" fmla="*/ 267 h 1119"/>
                  <a:gd name="T18" fmla="*/ 499 w 1456"/>
                  <a:gd name="T19" fmla="*/ 295 h 1119"/>
                  <a:gd name="T20" fmla="*/ 668 w 1456"/>
                  <a:gd name="T21" fmla="*/ 0 h 1119"/>
                  <a:gd name="T22" fmla="*/ 825 w 1456"/>
                  <a:gd name="T23" fmla="*/ 300 h 1119"/>
                  <a:gd name="T24" fmla="*/ 1025 w 1456"/>
                  <a:gd name="T25" fmla="*/ 224 h 1119"/>
                  <a:gd name="T26" fmla="*/ 1144 w 1456"/>
                  <a:gd name="T27" fmla="*/ 321 h 1119"/>
                  <a:gd name="T28" fmla="*/ 1425 w 1456"/>
                  <a:gd name="T29" fmla="*/ 217 h 1119"/>
                  <a:gd name="T30" fmla="*/ 1282 w 1456"/>
                  <a:gd name="T31" fmla="*/ 456 h 1119"/>
                  <a:gd name="T32" fmla="*/ 1451 w 1456"/>
                  <a:gd name="T33" fmla="*/ 546 h 1119"/>
                  <a:gd name="T34" fmla="*/ 1360 w 1456"/>
                  <a:gd name="T35" fmla="*/ 689 h 1119"/>
                  <a:gd name="T36" fmla="*/ 1456 w 1456"/>
                  <a:gd name="T37" fmla="*/ 894 h 1119"/>
                  <a:gd name="T38" fmla="*/ 1156 w 1456"/>
                  <a:gd name="T39" fmla="*/ 805 h 1119"/>
                  <a:gd name="T40" fmla="*/ 1124 w 1456"/>
                  <a:gd name="T41" fmla="*/ 1119 h 1119"/>
                  <a:gd name="T42" fmla="*/ 849 w 1456"/>
                  <a:gd name="T43" fmla="*/ 881 h 1119"/>
                  <a:gd name="T44" fmla="*/ 654 w 1456"/>
                  <a:gd name="T45" fmla="*/ 99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6" h="1119">
                    <a:moveTo>
                      <a:pt x="654" y="993"/>
                    </a:moveTo>
                    <a:cubicBezTo>
                      <a:pt x="654" y="993"/>
                      <a:pt x="648" y="875"/>
                      <a:pt x="507" y="843"/>
                    </a:cubicBezTo>
                    <a:cubicBezTo>
                      <a:pt x="367" y="811"/>
                      <a:pt x="185" y="939"/>
                      <a:pt x="185" y="939"/>
                    </a:cubicBezTo>
                    <a:cubicBezTo>
                      <a:pt x="185" y="939"/>
                      <a:pt x="263" y="857"/>
                      <a:pt x="230" y="771"/>
                    </a:cubicBezTo>
                    <a:cubicBezTo>
                      <a:pt x="197" y="686"/>
                      <a:pt x="87" y="658"/>
                      <a:pt x="87" y="658"/>
                    </a:cubicBezTo>
                    <a:cubicBezTo>
                      <a:pt x="87" y="658"/>
                      <a:pt x="160" y="653"/>
                      <a:pt x="183" y="590"/>
                    </a:cubicBezTo>
                    <a:cubicBezTo>
                      <a:pt x="206" y="527"/>
                      <a:pt x="0" y="435"/>
                      <a:pt x="0" y="435"/>
                    </a:cubicBezTo>
                    <a:cubicBezTo>
                      <a:pt x="0" y="435"/>
                      <a:pt x="277" y="480"/>
                      <a:pt x="312" y="400"/>
                    </a:cubicBezTo>
                    <a:cubicBezTo>
                      <a:pt x="347" y="320"/>
                      <a:pt x="300" y="267"/>
                      <a:pt x="300" y="267"/>
                    </a:cubicBezTo>
                    <a:cubicBezTo>
                      <a:pt x="300" y="267"/>
                      <a:pt x="387" y="309"/>
                      <a:pt x="499" y="295"/>
                    </a:cubicBezTo>
                    <a:cubicBezTo>
                      <a:pt x="610" y="281"/>
                      <a:pt x="668" y="0"/>
                      <a:pt x="668" y="0"/>
                    </a:cubicBezTo>
                    <a:cubicBezTo>
                      <a:pt x="668" y="0"/>
                      <a:pt x="682" y="309"/>
                      <a:pt x="825" y="300"/>
                    </a:cubicBezTo>
                    <a:cubicBezTo>
                      <a:pt x="968" y="292"/>
                      <a:pt x="1025" y="224"/>
                      <a:pt x="1025" y="224"/>
                    </a:cubicBezTo>
                    <a:cubicBezTo>
                      <a:pt x="1025" y="224"/>
                      <a:pt x="1036" y="295"/>
                      <a:pt x="1144" y="321"/>
                    </a:cubicBezTo>
                    <a:cubicBezTo>
                      <a:pt x="1252" y="348"/>
                      <a:pt x="1425" y="217"/>
                      <a:pt x="1425" y="217"/>
                    </a:cubicBezTo>
                    <a:cubicBezTo>
                      <a:pt x="1425" y="217"/>
                      <a:pt x="1254" y="367"/>
                      <a:pt x="1282" y="456"/>
                    </a:cubicBezTo>
                    <a:cubicBezTo>
                      <a:pt x="1310" y="545"/>
                      <a:pt x="1451" y="546"/>
                      <a:pt x="1451" y="546"/>
                    </a:cubicBezTo>
                    <a:cubicBezTo>
                      <a:pt x="1451" y="546"/>
                      <a:pt x="1357" y="607"/>
                      <a:pt x="1360" y="689"/>
                    </a:cubicBezTo>
                    <a:cubicBezTo>
                      <a:pt x="1364" y="771"/>
                      <a:pt x="1456" y="894"/>
                      <a:pt x="1456" y="894"/>
                    </a:cubicBezTo>
                    <a:cubicBezTo>
                      <a:pt x="1456" y="894"/>
                      <a:pt x="1248" y="765"/>
                      <a:pt x="1156" y="805"/>
                    </a:cubicBezTo>
                    <a:cubicBezTo>
                      <a:pt x="1064" y="845"/>
                      <a:pt x="1124" y="1119"/>
                      <a:pt x="1124" y="1119"/>
                    </a:cubicBezTo>
                    <a:cubicBezTo>
                      <a:pt x="1124" y="1119"/>
                      <a:pt x="989" y="873"/>
                      <a:pt x="849" y="881"/>
                    </a:cubicBezTo>
                    <a:cubicBezTo>
                      <a:pt x="710" y="890"/>
                      <a:pt x="654" y="993"/>
                      <a:pt x="654" y="9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7" name="Freeform 24"/>
            <p:cNvSpPr>
              <a:spLocks/>
            </p:cNvSpPr>
            <p:nvPr/>
          </p:nvSpPr>
          <p:spPr bwMode="auto">
            <a:xfrm>
              <a:off x="6749257" y="289777"/>
              <a:ext cx="735013" cy="1712913"/>
            </a:xfrm>
            <a:custGeom>
              <a:avLst/>
              <a:gdLst>
                <a:gd name="T0" fmla="*/ 0 w 463"/>
                <a:gd name="T1" fmla="*/ 1079 h 1079"/>
                <a:gd name="T2" fmla="*/ 386 w 463"/>
                <a:gd name="T3" fmla="*/ 0 h 1079"/>
                <a:gd name="T4" fmla="*/ 463 w 463"/>
                <a:gd name="T5" fmla="*/ 52 h 1079"/>
                <a:gd name="T6" fmla="*/ 0 w 463"/>
                <a:gd name="T7" fmla="*/ 1079 h 1079"/>
              </a:gdLst>
              <a:ahLst/>
              <a:cxnLst>
                <a:cxn ang="0">
                  <a:pos x="T0" y="T1"/>
                </a:cxn>
                <a:cxn ang="0">
                  <a:pos x="T2" y="T3"/>
                </a:cxn>
                <a:cxn ang="0">
                  <a:pos x="T4" y="T5"/>
                </a:cxn>
                <a:cxn ang="0">
                  <a:pos x="T6" y="T7"/>
                </a:cxn>
              </a:cxnLst>
              <a:rect l="0" t="0" r="r" b="b"/>
              <a:pathLst>
                <a:path w="463" h="1079">
                  <a:moveTo>
                    <a:pt x="0" y="1079"/>
                  </a:moveTo>
                  <a:lnTo>
                    <a:pt x="386" y="0"/>
                  </a:lnTo>
                  <a:lnTo>
                    <a:pt x="463" y="52"/>
                  </a:lnTo>
                  <a:lnTo>
                    <a:pt x="0" y="1079"/>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 name="Freeform 25"/>
            <p:cNvSpPr>
              <a:spLocks/>
            </p:cNvSpPr>
            <p:nvPr/>
          </p:nvSpPr>
          <p:spPr bwMode="auto">
            <a:xfrm>
              <a:off x="6895307" y="-434123"/>
              <a:ext cx="303213" cy="1028700"/>
            </a:xfrm>
            <a:custGeom>
              <a:avLst/>
              <a:gdLst>
                <a:gd name="T0" fmla="*/ 0 w 191"/>
                <a:gd name="T1" fmla="*/ 648 h 648"/>
                <a:gd name="T2" fmla="*/ 128 w 191"/>
                <a:gd name="T3" fmla="*/ 0 h 648"/>
                <a:gd name="T4" fmla="*/ 191 w 191"/>
                <a:gd name="T5" fmla="*/ 25 h 648"/>
                <a:gd name="T6" fmla="*/ 0 w 191"/>
                <a:gd name="T7" fmla="*/ 648 h 648"/>
              </a:gdLst>
              <a:ahLst/>
              <a:cxnLst>
                <a:cxn ang="0">
                  <a:pos x="T0" y="T1"/>
                </a:cxn>
                <a:cxn ang="0">
                  <a:pos x="T2" y="T3"/>
                </a:cxn>
                <a:cxn ang="0">
                  <a:pos x="T4" y="T5"/>
                </a:cxn>
                <a:cxn ang="0">
                  <a:pos x="T6" y="T7"/>
                </a:cxn>
              </a:cxnLst>
              <a:rect l="0" t="0" r="r" b="b"/>
              <a:pathLst>
                <a:path w="191" h="648">
                  <a:moveTo>
                    <a:pt x="0" y="648"/>
                  </a:moveTo>
                  <a:lnTo>
                    <a:pt x="128" y="0"/>
                  </a:lnTo>
                  <a:lnTo>
                    <a:pt x="191" y="25"/>
                  </a:lnTo>
                  <a:lnTo>
                    <a:pt x="0" y="648"/>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26"/>
            <p:cNvSpPr>
              <a:spLocks/>
            </p:cNvSpPr>
            <p:nvPr/>
          </p:nvSpPr>
          <p:spPr bwMode="auto">
            <a:xfrm>
              <a:off x="1745457" y="1669315"/>
              <a:ext cx="1924050" cy="825500"/>
            </a:xfrm>
            <a:custGeom>
              <a:avLst/>
              <a:gdLst>
                <a:gd name="T0" fmla="*/ 1212 w 1212"/>
                <a:gd name="T1" fmla="*/ 520 h 520"/>
                <a:gd name="T2" fmla="*/ 0 w 1212"/>
                <a:gd name="T3" fmla="*/ 140 h 520"/>
                <a:gd name="T4" fmla="*/ 15 w 1212"/>
                <a:gd name="T5" fmla="*/ 0 h 520"/>
                <a:gd name="T6" fmla="*/ 1212 w 1212"/>
                <a:gd name="T7" fmla="*/ 520 h 520"/>
              </a:gdLst>
              <a:ahLst/>
              <a:cxnLst>
                <a:cxn ang="0">
                  <a:pos x="T0" y="T1"/>
                </a:cxn>
                <a:cxn ang="0">
                  <a:pos x="T2" y="T3"/>
                </a:cxn>
                <a:cxn ang="0">
                  <a:pos x="T4" y="T5"/>
                </a:cxn>
                <a:cxn ang="0">
                  <a:pos x="T6" y="T7"/>
                </a:cxn>
              </a:cxnLst>
              <a:rect l="0" t="0" r="r" b="b"/>
              <a:pathLst>
                <a:path w="1212" h="520">
                  <a:moveTo>
                    <a:pt x="1212" y="520"/>
                  </a:moveTo>
                  <a:lnTo>
                    <a:pt x="0" y="140"/>
                  </a:lnTo>
                  <a:lnTo>
                    <a:pt x="15" y="0"/>
                  </a:lnTo>
                  <a:lnTo>
                    <a:pt x="1212" y="52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0" name="Freeform 27"/>
            <p:cNvSpPr>
              <a:spLocks/>
            </p:cNvSpPr>
            <p:nvPr/>
          </p:nvSpPr>
          <p:spPr bwMode="auto">
            <a:xfrm>
              <a:off x="1769270" y="1429602"/>
              <a:ext cx="1128713" cy="579438"/>
            </a:xfrm>
            <a:custGeom>
              <a:avLst/>
              <a:gdLst>
                <a:gd name="T0" fmla="*/ 711 w 711"/>
                <a:gd name="T1" fmla="*/ 365 h 365"/>
                <a:gd name="T2" fmla="*/ 0 w 711"/>
                <a:gd name="T3" fmla="*/ 63 h 365"/>
                <a:gd name="T4" fmla="*/ 30 w 711"/>
                <a:gd name="T5" fmla="*/ 0 h 365"/>
                <a:gd name="T6" fmla="*/ 711 w 711"/>
                <a:gd name="T7" fmla="*/ 365 h 365"/>
              </a:gdLst>
              <a:ahLst/>
              <a:cxnLst>
                <a:cxn ang="0">
                  <a:pos x="T0" y="T1"/>
                </a:cxn>
                <a:cxn ang="0">
                  <a:pos x="T2" y="T3"/>
                </a:cxn>
                <a:cxn ang="0">
                  <a:pos x="T4" y="T5"/>
                </a:cxn>
                <a:cxn ang="0">
                  <a:pos x="T6" y="T7"/>
                </a:cxn>
              </a:cxnLst>
              <a:rect l="0" t="0" r="r" b="b"/>
              <a:pathLst>
                <a:path w="711" h="365">
                  <a:moveTo>
                    <a:pt x="711" y="365"/>
                  </a:moveTo>
                  <a:lnTo>
                    <a:pt x="0" y="63"/>
                  </a:lnTo>
                  <a:lnTo>
                    <a:pt x="30" y="0"/>
                  </a:lnTo>
                  <a:lnTo>
                    <a:pt x="711" y="365"/>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1" name="Freeform 28"/>
            <p:cNvSpPr>
              <a:spLocks/>
            </p:cNvSpPr>
            <p:nvPr/>
          </p:nvSpPr>
          <p:spPr bwMode="auto">
            <a:xfrm>
              <a:off x="2950370" y="6071453"/>
              <a:ext cx="719138" cy="754063"/>
            </a:xfrm>
            <a:custGeom>
              <a:avLst/>
              <a:gdLst>
                <a:gd name="T0" fmla="*/ 453 w 453"/>
                <a:gd name="T1" fmla="*/ 0 h 475"/>
                <a:gd name="T2" fmla="*/ 0 w 453"/>
                <a:gd name="T3" fmla="*/ 394 h 475"/>
                <a:gd name="T4" fmla="*/ 62 w 453"/>
                <a:gd name="T5" fmla="*/ 475 h 475"/>
                <a:gd name="T6" fmla="*/ 453 w 453"/>
                <a:gd name="T7" fmla="*/ 0 h 475"/>
              </a:gdLst>
              <a:ahLst/>
              <a:cxnLst>
                <a:cxn ang="0">
                  <a:pos x="T0" y="T1"/>
                </a:cxn>
                <a:cxn ang="0">
                  <a:pos x="T2" y="T3"/>
                </a:cxn>
                <a:cxn ang="0">
                  <a:pos x="T4" y="T5"/>
                </a:cxn>
                <a:cxn ang="0">
                  <a:pos x="T6" y="T7"/>
                </a:cxn>
              </a:cxnLst>
              <a:rect l="0" t="0" r="r" b="b"/>
              <a:pathLst>
                <a:path w="453" h="475">
                  <a:moveTo>
                    <a:pt x="453" y="0"/>
                  </a:moveTo>
                  <a:lnTo>
                    <a:pt x="0" y="394"/>
                  </a:lnTo>
                  <a:lnTo>
                    <a:pt x="62" y="475"/>
                  </a:lnTo>
                  <a:lnTo>
                    <a:pt x="453"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2" name="Freeform 29"/>
            <p:cNvSpPr>
              <a:spLocks/>
            </p:cNvSpPr>
            <p:nvPr/>
          </p:nvSpPr>
          <p:spPr bwMode="auto">
            <a:xfrm>
              <a:off x="6965157" y="5668228"/>
              <a:ext cx="706438" cy="1590675"/>
            </a:xfrm>
            <a:custGeom>
              <a:avLst/>
              <a:gdLst>
                <a:gd name="T0" fmla="*/ 313 w 445"/>
                <a:gd name="T1" fmla="*/ 1002 h 1002"/>
                <a:gd name="T2" fmla="*/ 0 w 445"/>
                <a:gd name="T3" fmla="*/ 0 h 1002"/>
                <a:gd name="T4" fmla="*/ 445 w 445"/>
                <a:gd name="T5" fmla="*/ 961 h 1002"/>
                <a:gd name="T6" fmla="*/ 313 w 445"/>
                <a:gd name="T7" fmla="*/ 1002 h 1002"/>
              </a:gdLst>
              <a:ahLst/>
              <a:cxnLst>
                <a:cxn ang="0">
                  <a:pos x="T0" y="T1"/>
                </a:cxn>
                <a:cxn ang="0">
                  <a:pos x="T2" y="T3"/>
                </a:cxn>
                <a:cxn ang="0">
                  <a:pos x="T4" y="T5"/>
                </a:cxn>
                <a:cxn ang="0">
                  <a:pos x="T6" y="T7"/>
                </a:cxn>
              </a:cxnLst>
              <a:rect l="0" t="0" r="r" b="b"/>
              <a:pathLst>
                <a:path w="445" h="1002">
                  <a:moveTo>
                    <a:pt x="313" y="1002"/>
                  </a:moveTo>
                  <a:lnTo>
                    <a:pt x="0" y="0"/>
                  </a:lnTo>
                  <a:lnTo>
                    <a:pt x="445" y="961"/>
                  </a:lnTo>
                  <a:lnTo>
                    <a:pt x="313" y="1002"/>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3" name="Freeform 30"/>
            <p:cNvSpPr>
              <a:spLocks/>
            </p:cNvSpPr>
            <p:nvPr/>
          </p:nvSpPr>
          <p:spPr bwMode="auto">
            <a:xfrm>
              <a:off x="7257257" y="5879365"/>
              <a:ext cx="427038" cy="782638"/>
            </a:xfrm>
            <a:custGeom>
              <a:avLst/>
              <a:gdLst>
                <a:gd name="T0" fmla="*/ 228 w 269"/>
                <a:gd name="T1" fmla="*/ 493 h 493"/>
                <a:gd name="T2" fmla="*/ 0 w 269"/>
                <a:gd name="T3" fmla="*/ 0 h 493"/>
                <a:gd name="T4" fmla="*/ 269 w 269"/>
                <a:gd name="T5" fmla="*/ 456 h 493"/>
                <a:gd name="T6" fmla="*/ 228 w 269"/>
                <a:gd name="T7" fmla="*/ 493 h 493"/>
              </a:gdLst>
              <a:ahLst/>
              <a:cxnLst>
                <a:cxn ang="0">
                  <a:pos x="T0" y="T1"/>
                </a:cxn>
                <a:cxn ang="0">
                  <a:pos x="T2" y="T3"/>
                </a:cxn>
                <a:cxn ang="0">
                  <a:pos x="T4" y="T5"/>
                </a:cxn>
                <a:cxn ang="0">
                  <a:pos x="T6" y="T7"/>
                </a:cxn>
              </a:cxnLst>
              <a:rect l="0" t="0" r="r" b="b"/>
              <a:pathLst>
                <a:path w="269" h="493">
                  <a:moveTo>
                    <a:pt x="228" y="493"/>
                  </a:moveTo>
                  <a:lnTo>
                    <a:pt x="0" y="0"/>
                  </a:lnTo>
                  <a:lnTo>
                    <a:pt x="269" y="456"/>
                  </a:lnTo>
                  <a:lnTo>
                    <a:pt x="228" y="493"/>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4" name="Freeform 31"/>
            <p:cNvSpPr>
              <a:spLocks/>
            </p:cNvSpPr>
            <p:nvPr/>
          </p:nvSpPr>
          <p:spPr bwMode="auto">
            <a:xfrm>
              <a:off x="9267032" y="3944203"/>
              <a:ext cx="1835150" cy="427038"/>
            </a:xfrm>
            <a:custGeom>
              <a:avLst/>
              <a:gdLst>
                <a:gd name="T0" fmla="*/ 0 w 1156"/>
                <a:gd name="T1" fmla="*/ 0 h 269"/>
                <a:gd name="T2" fmla="*/ 1156 w 1156"/>
                <a:gd name="T3" fmla="*/ 81 h 269"/>
                <a:gd name="T4" fmla="*/ 1130 w 1156"/>
                <a:gd name="T5" fmla="*/ 269 h 269"/>
                <a:gd name="T6" fmla="*/ 0 w 1156"/>
                <a:gd name="T7" fmla="*/ 0 h 269"/>
              </a:gdLst>
              <a:ahLst/>
              <a:cxnLst>
                <a:cxn ang="0">
                  <a:pos x="T0" y="T1"/>
                </a:cxn>
                <a:cxn ang="0">
                  <a:pos x="T2" y="T3"/>
                </a:cxn>
                <a:cxn ang="0">
                  <a:pos x="T4" y="T5"/>
                </a:cxn>
                <a:cxn ang="0">
                  <a:pos x="T6" y="T7"/>
                </a:cxn>
              </a:cxnLst>
              <a:rect l="0" t="0" r="r" b="b"/>
              <a:pathLst>
                <a:path w="1156" h="269">
                  <a:moveTo>
                    <a:pt x="0" y="0"/>
                  </a:moveTo>
                  <a:lnTo>
                    <a:pt x="1156" y="81"/>
                  </a:lnTo>
                  <a:lnTo>
                    <a:pt x="1130" y="269"/>
                  </a:lnTo>
                  <a:lnTo>
                    <a:pt x="0"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5" name="Freeform 32"/>
            <p:cNvSpPr>
              <a:spLocks/>
            </p:cNvSpPr>
            <p:nvPr/>
          </p:nvSpPr>
          <p:spPr bwMode="auto">
            <a:xfrm>
              <a:off x="9186070" y="986690"/>
              <a:ext cx="560388" cy="379413"/>
            </a:xfrm>
            <a:custGeom>
              <a:avLst/>
              <a:gdLst>
                <a:gd name="T0" fmla="*/ 0 w 353"/>
                <a:gd name="T1" fmla="*/ 239 h 239"/>
                <a:gd name="T2" fmla="*/ 320 w 353"/>
                <a:gd name="T3" fmla="*/ 0 h 239"/>
                <a:gd name="T4" fmla="*/ 353 w 353"/>
                <a:gd name="T5" fmla="*/ 77 h 239"/>
                <a:gd name="T6" fmla="*/ 0 w 353"/>
                <a:gd name="T7" fmla="*/ 239 h 239"/>
              </a:gdLst>
              <a:ahLst/>
              <a:cxnLst>
                <a:cxn ang="0">
                  <a:pos x="T0" y="T1"/>
                </a:cxn>
                <a:cxn ang="0">
                  <a:pos x="T2" y="T3"/>
                </a:cxn>
                <a:cxn ang="0">
                  <a:pos x="T4" y="T5"/>
                </a:cxn>
                <a:cxn ang="0">
                  <a:pos x="T6" y="T7"/>
                </a:cxn>
              </a:cxnLst>
              <a:rect l="0" t="0" r="r" b="b"/>
              <a:pathLst>
                <a:path w="353" h="239">
                  <a:moveTo>
                    <a:pt x="0" y="239"/>
                  </a:moveTo>
                  <a:lnTo>
                    <a:pt x="320" y="0"/>
                  </a:lnTo>
                  <a:lnTo>
                    <a:pt x="353" y="77"/>
                  </a:lnTo>
                  <a:lnTo>
                    <a:pt x="0" y="239"/>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2625380" y="2364300"/>
            <a:ext cx="6885856" cy="1635063"/>
          </a:xfrm>
          <a:prstGeom prst="rect">
            <a:avLst/>
          </a:prstGeom>
          <a:noFill/>
        </p:spPr>
        <p:txBody>
          <a:bodyPr wrap="square" lIns="91440" tIns="45720" rIns="91440" bIns="45720" rtlCol="0">
            <a:spAutoFit/>
          </a:bodyPr>
          <a:lstStyle/>
          <a:p>
            <a:pPr algn="ctr">
              <a:lnSpc>
                <a:spcPct val="130000"/>
              </a:lnSpc>
            </a:pPr>
            <a:r>
              <a:rPr lang="en-GB" sz="4100" dirty="0">
                <a:latin typeface="+mj-lt"/>
              </a:rPr>
              <a:t>Foundation Stage Term 6 </a:t>
            </a:r>
          </a:p>
          <a:p>
            <a:pPr algn="ctr">
              <a:lnSpc>
                <a:spcPct val="130000"/>
              </a:lnSpc>
            </a:pPr>
            <a:r>
              <a:rPr lang="en-GB" sz="4100" dirty="0">
                <a:latin typeface="+mj-lt"/>
              </a:rPr>
              <a:t>Superheroes and moving on </a:t>
            </a:r>
            <a:endParaRPr lang="en-US" sz="4100" dirty="0">
              <a:latin typeface="+mj-lt"/>
            </a:endParaRPr>
          </a:p>
        </p:txBody>
      </p:sp>
      <p:grpSp>
        <p:nvGrpSpPr>
          <p:cNvPr id="6" name="Group 5"/>
          <p:cNvGrpSpPr/>
          <p:nvPr/>
        </p:nvGrpSpPr>
        <p:grpSpPr>
          <a:xfrm>
            <a:off x="9321006" y="106545"/>
            <a:ext cx="2263776" cy="2933700"/>
            <a:chOff x="907709" y="893708"/>
            <a:chExt cx="2263776" cy="2933700"/>
          </a:xfrm>
        </p:grpSpPr>
        <p:sp>
          <p:nvSpPr>
            <p:cNvPr id="7" name="Freeform 396"/>
            <p:cNvSpPr>
              <a:spLocks/>
            </p:cNvSpPr>
            <p:nvPr/>
          </p:nvSpPr>
          <p:spPr bwMode="auto">
            <a:xfrm>
              <a:off x="2414247" y="1754133"/>
              <a:ext cx="166688" cy="150812"/>
            </a:xfrm>
            <a:custGeom>
              <a:avLst/>
              <a:gdLst>
                <a:gd name="T0" fmla="*/ 61 w 131"/>
                <a:gd name="T1" fmla="*/ 1 h 118"/>
                <a:gd name="T2" fmla="*/ 8 w 131"/>
                <a:gd name="T3" fmla="*/ 14 h 118"/>
                <a:gd name="T4" fmla="*/ 5 w 131"/>
                <a:gd name="T5" fmla="*/ 20 h 118"/>
                <a:gd name="T6" fmla="*/ 3 w 131"/>
                <a:gd name="T7" fmla="*/ 20 h 118"/>
                <a:gd name="T8" fmla="*/ 2 w 131"/>
                <a:gd name="T9" fmla="*/ 26 h 118"/>
                <a:gd name="T10" fmla="*/ 4 w 131"/>
                <a:gd name="T11" fmla="*/ 27 h 118"/>
                <a:gd name="T12" fmla="*/ 4 w 131"/>
                <a:gd name="T13" fmla="*/ 28 h 118"/>
                <a:gd name="T14" fmla="*/ 39 w 131"/>
                <a:gd name="T15" fmla="*/ 64 h 118"/>
                <a:gd name="T16" fmla="*/ 75 w 131"/>
                <a:gd name="T17" fmla="*/ 115 h 118"/>
                <a:gd name="T18" fmla="*/ 77 w 131"/>
                <a:gd name="T19" fmla="*/ 116 h 118"/>
                <a:gd name="T20" fmla="*/ 61 w 131"/>
                <a:gd name="T21" fmla="*/ 73 h 118"/>
                <a:gd name="T22" fmla="*/ 37 w 131"/>
                <a:gd name="T23" fmla="*/ 44 h 118"/>
                <a:gd name="T24" fmla="*/ 113 w 131"/>
                <a:gd name="T25" fmla="*/ 92 h 118"/>
                <a:gd name="T26" fmla="*/ 114 w 131"/>
                <a:gd name="T27" fmla="*/ 89 h 118"/>
                <a:gd name="T28" fmla="*/ 39 w 131"/>
                <a:gd name="T29" fmla="*/ 31 h 118"/>
                <a:gd name="T30" fmla="*/ 67 w 131"/>
                <a:gd name="T31" fmla="*/ 36 h 118"/>
                <a:gd name="T32" fmla="*/ 129 w 131"/>
                <a:gd name="T33" fmla="*/ 65 h 118"/>
                <a:gd name="T34" fmla="*/ 130 w 131"/>
                <a:gd name="T35" fmla="*/ 61 h 118"/>
                <a:gd name="T36" fmla="*/ 39 w 131"/>
                <a:gd name="T37" fmla="*/ 16 h 118"/>
                <a:gd name="T38" fmla="*/ 59 w 131"/>
                <a:gd name="T39" fmla="*/ 14 h 118"/>
                <a:gd name="T40" fmla="*/ 113 w 131"/>
                <a:gd name="T41" fmla="*/ 24 h 118"/>
                <a:gd name="T42" fmla="*/ 114 w 131"/>
                <a:gd name="T43" fmla="*/ 20 h 118"/>
                <a:gd name="T44" fmla="*/ 61 w 131"/>
                <a:gd name="T45"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118">
                  <a:moveTo>
                    <a:pt x="61" y="1"/>
                  </a:moveTo>
                  <a:cubicBezTo>
                    <a:pt x="43" y="2"/>
                    <a:pt x="24" y="5"/>
                    <a:pt x="8" y="14"/>
                  </a:cubicBezTo>
                  <a:cubicBezTo>
                    <a:pt x="6" y="15"/>
                    <a:pt x="5" y="18"/>
                    <a:pt x="5" y="20"/>
                  </a:cubicBezTo>
                  <a:cubicBezTo>
                    <a:pt x="4" y="20"/>
                    <a:pt x="4" y="20"/>
                    <a:pt x="3" y="20"/>
                  </a:cubicBezTo>
                  <a:cubicBezTo>
                    <a:pt x="1" y="19"/>
                    <a:pt x="0" y="25"/>
                    <a:pt x="2" y="26"/>
                  </a:cubicBezTo>
                  <a:cubicBezTo>
                    <a:pt x="2" y="26"/>
                    <a:pt x="3" y="26"/>
                    <a:pt x="4" y="27"/>
                  </a:cubicBezTo>
                  <a:cubicBezTo>
                    <a:pt x="4" y="27"/>
                    <a:pt x="4" y="28"/>
                    <a:pt x="4" y="28"/>
                  </a:cubicBezTo>
                  <a:cubicBezTo>
                    <a:pt x="14" y="41"/>
                    <a:pt x="28" y="51"/>
                    <a:pt x="39" y="64"/>
                  </a:cubicBezTo>
                  <a:cubicBezTo>
                    <a:pt x="50" y="76"/>
                    <a:pt x="77" y="97"/>
                    <a:pt x="75" y="115"/>
                  </a:cubicBezTo>
                  <a:cubicBezTo>
                    <a:pt x="75" y="117"/>
                    <a:pt x="76" y="118"/>
                    <a:pt x="77" y="116"/>
                  </a:cubicBezTo>
                  <a:cubicBezTo>
                    <a:pt x="81" y="102"/>
                    <a:pt x="68" y="84"/>
                    <a:pt x="61" y="73"/>
                  </a:cubicBezTo>
                  <a:cubicBezTo>
                    <a:pt x="54" y="63"/>
                    <a:pt x="46" y="53"/>
                    <a:pt x="37" y="44"/>
                  </a:cubicBezTo>
                  <a:cubicBezTo>
                    <a:pt x="64" y="57"/>
                    <a:pt x="90" y="72"/>
                    <a:pt x="113" y="92"/>
                  </a:cubicBezTo>
                  <a:cubicBezTo>
                    <a:pt x="114" y="92"/>
                    <a:pt x="115" y="90"/>
                    <a:pt x="114" y="89"/>
                  </a:cubicBezTo>
                  <a:cubicBezTo>
                    <a:pt x="96" y="64"/>
                    <a:pt x="69" y="44"/>
                    <a:pt x="39" y="31"/>
                  </a:cubicBezTo>
                  <a:cubicBezTo>
                    <a:pt x="49" y="32"/>
                    <a:pt x="58" y="34"/>
                    <a:pt x="67" y="36"/>
                  </a:cubicBezTo>
                  <a:cubicBezTo>
                    <a:pt x="89" y="42"/>
                    <a:pt x="111" y="52"/>
                    <a:pt x="129" y="65"/>
                  </a:cubicBezTo>
                  <a:cubicBezTo>
                    <a:pt x="131" y="65"/>
                    <a:pt x="131" y="62"/>
                    <a:pt x="130" y="61"/>
                  </a:cubicBezTo>
                  <a:cubicBezTo>
                    <a:pt x="110" y="40"/>
                    <a:pt x="73" y="17"/>
                    <a:pt x="39" y="16"/>
                  </a:cubicBezTo>
                  <a:cubicBezTo>
                    <a:pt x="46" y="15"/>
                    <a:pt x="52" y="15"/>
                    <a:pt x="59" y="14"/>
                  </a:cubicBezTo>
                  <a:cubicBezTo>
                    <a:pt x="78" y="11"/>
                    <a:pt x="95" y="19"/>
                    <a:pt x="113" y="24"/>
                  </a:cubicBezTo>
                  <a:cubicBezTo>
                    <a:pt x="114" y="24"/>
                    <a:pt x="115" y="21"/>
                    <a:pt x="114" y="20"/>
                  </a:cubicBezTo>
                  <a:cubicBezTo>
                    <a:pt x="95" y="10"/>
                    <a:pt x="83" y="0"/>
                    <a:pt x="61" y="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97"/>
            <p:cNvSpPr>
              <a:spLocks/>
            </p:cNvSpPr>
            <p:nvPr/>
          </p:nvSpPr>
          <p:spPr bwMode="auto">
            <a:xfrm>
              <a:off x="2293597" y="1704920"/>
              <a:ext cx="122238" cy="84137"/>
            </a:xfrm>
            <a:custGeom>
              <a:avLst/>
              <a:gdLst>
                <a:gd name="T0" fmla="*/ 76 w 97"/>
                <a:gd name="T1" fmla="*/ 27 h 66"/>
                <a:gd name="T2" fmla="*/ 46 w 97"/>
                <a:gd name="T3" fmla="*/ 7 h 66"/>
                <a:gd name="T4" fmla="*/ 12 w 97"/>
                <a:gd name="T5" fmla="*/ 39 h 66"/>
                <a:gd name="T6" fmla="*/ 15 w 97"/>
                <a:gd name="T7" fmla="*/ 42 h 66"/>
                <a:gd name="T8" fmla="*/ 36 w 97"/>
                <a:gd name="T9" fmla="*/ 63 h 66"/>
                <a:gd name="T10" fmla="*/ 69 w 97"/>
                <a:gd name="T11" fmla="*/ 62 h 66"/>
                <a:gd name="T12" fmla="*/ 93 w 97"/>
                <a:gd name="T13" fmla="*/ 60 h 66"/>
                <a:gd name="T14" fmla="*/ 97 w 97"/>
                <a:gd name="T15" fmla="*/ 53 h 66"/>
                <a:gd name="T16" fmla="*/ 76 w 97"/>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66">
                  <a:moveTo>
                    <a:pt x="76" y="27"/>
                  </a:moveTo>
                  <a:cubicBezTo>
                    <a:pt x="68" y="18"/>
                    <a:pt x="58" y="11"/>
                    <a:pt x="46" y="7"/>
                  </a:cubicBezTo>
                  <a:cubicBezTo>
                    <a:pt x="27" y="0"/>
                    <a:pt x="0" y="17"/>
                    <a:pt x="12" y="39"/>
                  </a:cubicBezTo>
                  <a:cubicBezTo>
                    <a:pt x="12" y="40"/>
                    <a:pt x="14" y="41"/>
                    <a:pt x="15" y="42"/>
                  </a:cubicBezTo>
                  <a:cubicBezTo>
                    <a:pt x="18" y="52"/>
                    <a:pt x="25" y="60"/>
                    <a:pt x="36" y="63"/>
                  </a:cubicBezTo>
                  <a:cubicBezTo>
                    <a:pt x="47" y="66"/>
                    <a:pt x="58" y="63"/>
                    <a:pt x="69" y="62"/>
                  </a:cubicBezTo>
                  <a:cubicBezTo>
                    <a:pt x="77" y="62"/>
                    <a:pt x="86" y="63"/>
                    <a:pt x="93" y="60"/>
                  </a:cubicBezTo>
                  <a:cubicBezTo>
                    <a:pt x="96" y="59"/>
                    <a:pt x="97" y="55"/>
                    <a:pt x="97" y="53"/>
                  </a:cubicBezTo>
                  <a:cubicBezTo>
                    <a:pt x="95" y="44"/>
                    <a:pt x="82" y="34"/>
                    <a:pt x="76" y="2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8"/>
            <p:cNvSpPr>
              <a:spLocks/>
            </p:cNvSpPr>
            <p:nvPr/>
          </p:nvSpPr>
          <p:spPr bwMode="auto">
            <a:xfrm>
              <a:off x="2347572" y="1712858"/>
              <a:ext cx="4763" cy="1587"/>
            </a:xfrm>
            <a:custGeom>
              <a:avLst/>
              <a:gdLst>
                <a:gd name="T0" fmla="*/ 0 w 4"/>
                <a:gd name="T1" fmla="*/ 0 h 1"/>
                <a:gd name="T2" fmla="*/ 0 w 4"/>
                <a:gd name="T3" fmla="*/ 0 h 1"/>
                <a:gd name="T4" fmla="*/ 3 w 4"/>
                <a:gd name="T5" fmla="*/ 1 h 1"/>
                <a:gd name="T6" fmla="*/ 4 w 4"/>
                <a:gd name="T7" fmla="*/ 1 h 1"/>
                <a:gd name="T8" fmla="*/ 3 w 4"/>
                <a:gd name="T9" fmla="*/ 1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cubicBezTo>
                    <a:pt x="0" y="0"/>
                    <a:pt x="0" y="0"/>
                    <a:pt x="0" y="0"/>
                  </a:cubicBezTo>
                  <a:cubicBezTo>
                    <a:pt x="1" y="0"/>
                    <a:pt x="2" y="0"/>
                    <a:pt x="3" y="1"/>
                  </a:cubicBezTo>
                  <a:cubicBezTo>
                    <a:pt x="4" y="1"/>
                    <a:pt x="4" y="1"/>
                    <a:pt x="4" y="1"/>
                  </a:cubicBezTo>
                  <a:cubicBezTo>
                    <a:pt x="4" y="1"/>
                    <a:pt x="4" y="1"/>
                    <a:pt x="3" y="1"/>
                  </a:cubicBezTo>
                  <a:cubicBezTo>
                    <a:pt x="2" y="0"/>
                    <a:pt x="1" y="0"/>
                    <a:pt x="0" y="0"/>
                  </a:cubicBezTo>
                </a:path>
              </a:pathLst>
            </a:custGeom>
            <a:solidFill>
              <a:srgbClr val="FBD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99"/>
            <p:cNvSpPr>
              <a:spLocks/>
            </p:cNvSpPr>
            <p:nvPr/>
          </p:nvSpPr>
          <p:spPr bwMode="auto">
            <a:xfrm>
              <a:off x="2318997" y="1712858"/>
              <a:ext cx="69850" cy="65087"/>
            </a:xfrm>
            <a:custGeom>
              <a:avLst/>
              <a:gdLst>
                <a:gd name="T0" fmla="*/ 22 w 55"/>
                <a:gd name="T1" fmla="*/ 0 h 51"/>
                <a:gd name="T2" fmla="*/ 37 w 55"/>
                <a:gd name="T3" fmla="*/ 23 h 51"/>
                <a:gd name="T4" fmla="*/ 0 w 55"/>
                <a:gd name="T5" fmla="*/ 47 h 51"/>
                <a:gd name="T6" fmla="*/ 3 w 55"/>
                <a:gd name="T7" fmla="*/ 50 h 51"/>
                <a:gd name="T8" fmla="*/ 11 w 55"/>
                <a:gd name="T9" fmla="*/ 51 h 51"/>
                <a:gd name="T10" fmla="*/ 49 w 55"/>
                <a:gd name="T11" fmla="*/ 21 h 51"/>
                <a:gd name="T12" fmla="*/ 45 w 55"/>
                <a:gd name="T13" fmla="*/ 12 h 51"/>
                <a:gd name="T14" fmla="*/ 26 w 55"/>
                <a:gd name="T15" fmla="*/ 1 h 51"/>
                <a:gd name="T16" fmla="*/ 25 w 55"/>
                <a:gd name="T17" fmla="*/ 1 h 51"/>
                <a:gd name="T18" fmla="*/ 22 w 55"/>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1">
                  <a:moveTo>
                    <a:pt x="22" y="0"/>
                  </a:moveTo>
                  <a:cubicBezTo>
                    <a:pt x="29" y="7"/>
                    <a:pt x="34" y="15"/>
                    <a:pt x="37" y="23"/>
                  </a:cubicBezTo>
                  <a:cubicBezTo>
                    <a:pt x="41" y="35"/>
                    <a:pt x="20" y="43"/>
                    <a:pt x="0" y="47"/>
                  </a:cubicBezTo>
                  <a:cubicBezTo>
                    <a:pt x="1" y="48"/>
                    <a:pt x="2" y="49"/>
                    <a:pt x="3" y="50"/>
                  </a:cubicBezTo>
                  <a:cubicBezTo>
                    <a:pt x="5" y="50"/>
                    <a:pt x="8" y="51"/>
                    <a:pt x="11" y="51"/>
                  </a:cubicBezTo>
                  <a:cubicBezTo>
                    <a:pt x="29" y="51"/>
                    <a:pt x="55" y="40"/>
                    <a:pt x="49" y="21"/>
                  </a:cubicBezTo>
                  <a:cubicBezTo>
                    <a:pt x="48" y="18"/>
                    <a:pt x="47" y="15"/>
                    <a:pt x="45" y="12"/>
                  </a:cubicBezTo>
                  <a:cubicBezTo>
                    <a:pt x="40" y="8"/>
                    <a:pt x="33" y="4"/>
                    <a:pt x="26" y="1"/>
                  </a:cubicBezTo>
                  <a:cubicBezTo>
                    <a:pt x="26" y="1"/>
                    <a:pt x="26" y="1"/>
                    <a:pt x="25" y="1"/>
                  </a:cubicBezTo>
                  <a:cubicBezTo>
                    <a:pt x="24" y="0"/>
                    <a:pt x="23" y="0"/>
                    <a:pt x="22"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00"/>
            <p:cNvSpPr>
              <a:spLocks/>
            </p:cNvSpPr>
            <p:nvPr/>
          </p:nvSpPr>
          <p:spPr bwMode="auto">
            <a:xfrm>
              <a:off x="2331697" y="1674758"/>
              <a:ext cx="180975" cy="219075"/>
            </a:xfrm>
            <a:custGeom>
              <a:avLst/>
              <a:gdLst>
                <a:gd name="T0" fmla="*/ 64 w 144"/>
                <a:gd name="T1" fmla="*/ 11 h 173"/>
                <a:gd name="T2" fmla="*/ 64 w 144"/>
                <a:gd name="T3" fmla="*/ 80 h 173"/>
                <a:gd name="T4" fmla="*/ 4 w 144"/>
                <a:gd name="T5" fmla="*/ 124 h 173"/>
                <a:gd name="T6" fmla="*/ 6 w 144"/>
                <a:gd name="T7" fmla="*/ 136 h 173"/>
                <a:gd name="T8" fmla="*/ 74 w 144"/>
                <a:gd name="T9" fmla="*/ 162 h 173"/>
                <a:gd name="T10" fmla="*/ 82 w 144"/>
                <a:gd name="T11" fmla="*/ 86 h 173"/>
                <a:gd name="T12" fmla="*/ 98 w 144"/>
                <a:gd name="T13" fmla="*/ 76 h 173"/>
                <a:gd name="T14" fmla="*/ 127 w 144"/>
                <a:gd name="T15" fmla="*/ 35 h 173"/>
                <a:gd name="T16" fmla="*/ 64 w 144"/>
                <a:gd name="T17" fmla="*/ 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73">
                  <a:moveTo>
                    <a:pt x="64" y="11"/>
                  </a:moveTo>
                  <a:cubicBezTo>
                    <a:pt x="49" y="23"/>
                    <a:pt x="60" y="61"/>
                    <a:pt x="64" y="80"/>
                  </a:cubicBezTo>
                  <a:cubicBezTo>
                    <a:pt x="44" y="94"/>
                    <a:pt x="24" y="108"/>
                    <a:pt x="4" y="124"/>
                  </a:cubicBezTo>
                  <a:cubicBezTo>
                    <a:pt x="0" y="127"/>
                    <a:pt x="2" y="133"/>
                    <a:pt x="6" y="136"/>
                  </a:cubicBezTo>
                  <a:cubicBezTo>
                    <a:pt x="14" y="143"/>
                    <a:pt x="64" y="173"/>
                    <a:pt x="74" y="162"/>
                  </a:cubicBezTo>
                  <a:cubicBezTo>
                    <a:pt x="91" y="143"/>
                    <a:pt x="84" y="113"/>
                    <a:pt x="82" y="86"/>
                  </a:cubicBezTo>
                  <a:cubicBezTo>
                    <a:pt x="87" y="83"/>
                    <a:pt x="93" y="79"/>
                    <a:pt x="98" y="76"/>
                  </a:cubicBezTo>
                  <a:cubicBezTo>
                    <a:pt x="108" y="70"/>
                    <a:pt x="144" y="50"/>
                    <a:pt x="127" y="35"/>
                  </a:cubicBezTo>
                  <a:cubicBezTo>
                    <a:pt x="117" y="26"/>
                    <a:pt x="77" y="0"/>
                    <a:pt x="64" y="1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01"/>
            <p:cNvSpPr>
              <a:spLocks/>
            </p:cNvSpPr>
            <p:nvPr/>
          </p:nvSpPr>
          <p:spPr bwMode="auto">
            <a:xfrm>
              <a:off x="2333284" y="1784295"/>
              <a:ext cx="66675" cy="52387"/>
            </a:xfrm>
            <a:custGeom>
              <a:avLst/>
              <a:gdLst>
                <a:gd name="T0" fmla="*/ 53 w 53"/>
                <a:gd name="T1" fmla="*/ 0 h 42"/>
                <a:gd name="T2" fmla="*/ 53 w 53"/>
                <a:gd name="T3" fmla="*/ 0 h 42"/>
                <a:gd name="T4" fmla="*/ 2 w 53"/>
                <a:gd name="T5" fmla="*/ 38 h 42"/>
                <a:gd name="T6" fmla="*/ 0 w 53"/>
                <a:gd name="T7" fmla="*/ 42 h 42"/>
                <a:gd name="T8" fmla="*/ 2 w 53"/>
                <a:gd name="T9" fmla="*/ 38 h 42"/>
                <a:gd name="T10" fmla="*/ 53 w 53"/>
                <a:gd name="T11" fmla="*/ 0 h 42"/>
              </a:gdLst>
              <a:ahLst/>
              <a:cxnLst>
                <a:cxn ang="0">
                  <a:pos x="T0" y="T1"/>
                </a:cxn>
                <a:cxn ang="0">
                  <a:pos x="T2" y="T3"/>
                </a:cxn>
                <a:cxn ang="0">
                  <a:pos x="T4" y="T5"/>
                </a:cxn>
                <a:cxn ang="0">
                  <a:pos x="T6" y="T7"/>
                </a:cxn>
                <a:cxn ang="0">
                  <a:pos x="T8" y="T9"/>
                </a:cxn>
                <a:cxn ang="0">
                  <a:pos x="T10" y="T11"/>
                </a:cxn>
              </a:cxnLst>
              <a:rect l="0" t="0" r="r" b="b"/>
              <a:pathLst>
                <a:path w="53" h="42">
                  <a:moveTo>
                    <a:pt x="53" y="0"/>
                  </a:moveTo>
                  <a:cubicBezTo>
                    <a:pt x="53" y="0"/>
                    <a:pt x="53" y="0"/>
                    <a:pt x="53" y="0"/>
                  </a:cubicBezTo>
                  <a:cubicBezTo>
                    <a:pt x="36" y="12"/>
                    <a:pt x="19" y="24"/>
                    <a:pt x="2" y="38"/>
                  </a:cubicBezTo>
                  <a:cubicBezTo>
                    <a:pt x="1" y="39"/>
                    <a:pt x="0" y="41"/>
                    <a:pt x="0" y="42"/>
                  </a:cubicBezTo>
                  <a:cubicBezTo>
                    <a:pt x="0" y="41"/>
                    <a:pt x="1" y="39"/>
                    <a:pt x="2" y="38"/>
                  </a:cubicBezTo>
                  <a:cubicBezTo>
                    <a:pt x="19" y="24"/>
                    <a:pt x="36" y="12"/>
                    <a:pt x="53" y="0"/>
                  </a:cubicBezTo>
                </a:path>
              </a:pathLst>
            </a:custGeom>
            <a:solidFill>
              <a:srgbClr val="DB7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02"/>
            <p:cNvSpPr>
              <a:spLocks/>
            </p:cNvSpPr>
            <p:nvPr/>
          </p:nvSpPr>
          <p:spPr bwMode="auto">
            <a:xfrm>
              <a:off x="2333284" y="1690633"/>
              <a:ext cx="163513" cy="192087"/>
            </a:xfrm>
            <a:custGeom>
              <a:avLst/>
              <a:gdLst>
                <a:gd name="T0" fmla="*/ 61 w 129"/>
                <a:gd name="T1" fmla="*/ 0 h 152"/>
                <a:gd name="T2" fmla="*/ 62 w 129"/>
                <a:gd name="T3" fmla="*/ 68 h 152"/>
                <a:gd name="T4" fmla="*/ 62 w 129"/>
                <a:gd name="T5" fmla="*/ 68 h 152"/>
                <a:gd name="T6" fmla="*/ 62 w 129"/>
                <a:gd name="T7" fmla="*/ 68 h 152"/>
                <a:gd name="T8" fmla="*/ 53 w 129"/>
                <a:gd name="T9" fmla="*/ 74 h 152"/>
                <a:gd name="T10" fmla="*/ 2 w 129"/>
                <a:gd name="T11" fmla="*/ 112 h 152"/>
                <a:gd name="T12" fmla="*/ 0 w 129"/>
                <a:gd name="T13" fmla="*/ 116 h 152"/>
                <a:gd name="T14" fmla="*/ 0 w 129"/>
                <a:gd name="T15" fmla="*/ 119 h 152"/>
                <a:gd name="T16" fmla="*/ 10 w 129"/>
                <a:gd name="T17" fmla="*/ 111 h 152"/>
                <a:gd name="T18" fmla="*/ 44 w 129"/>
                <a:gd name="T19" fmla="*/ 86 h 152"/>
                <a:gd name="T20" fmla="*/ 54 w 129"/>
                <a:gd name="T21" fmla="*/ 83 h 152"/>
                <a:gd name="T22" fmla="*/ 69 w 129"/>
                <a:gd name="T23" fmla="*/ 98 h 152"/>
                <a:gd name="T24" fmla="*/ 57 w 129"/>
                <a:gd name="T25" fmla="*/ 143 h 152"/>
                <a:gd name="T26" fmla="*/ 45 w 129"/>
                <a:gd name="T27" fmla="*/ 147 h 152"/>
                <a:gd name="T28" fmla="*/ 65 w 129"/>
                <a:gd name="T29" fmla="*/ 152 h 152"/>
                <a:gd name="T30" fmla="*/ 72 w 129"/>
                <a:gd name="T31" fmla="*/ 150 h 152"/>
                <a:gd name="T32" fmla="*/ 83 w 129"/>
                <a:gd name="T33" fmla="*/ 115 h 152"/>
                <a:gd name="T34" fmla="*/ 80 w 129"/>
                <a:gd name="T35" fmla="*/ 74 h 152"/>
                <a:gd name="T36" fmla="*/ 80 w 129"/>
                <a:gd name="T37" fmla="*/ 74 h 152"/>
                <a:gd name="T38" fmla="*/ 80 w 129"/>
                <a:gd name="T39" fmla="*/ 74 h 152"/>
                <a:gd name="T40" fmla="*/ 96 w 129"/>
                <a:gd name="T41" fmla="*/ 64 h 152"/>
                <a:gd name="T42" fmla="*/ 129 w 129"/>
                <a:gd name="T43" fmla="*/ 32 h 152"/>
                <a:gd name="T44" fmla="*/ 125 w 129"/>
                <a:gd name="T45" fmla="*/ 23 h 152"/>
                <a:gd name="T46" fmla="*/ 125 w 129"/>
                <a:gd name="T47" fmla="*/ 23 h 152"/>
                <a:gd name="T48" fmla="*/ 109 w 129"/>
                <a:gd name="T49" fmla="*/ 12 h 152"/>
                <a:gd name="T50" fmla="*/ 113 w 129"/>
                <a:gd name="T51" fmla="*/ 29 h 152"/>
                <a:gd name="T52" fmla="*/ 81 w 129"/>
                <a:gd name="T53" fmla="*/ 63 h 152"/>
                <a:gd name="T54" fmla="*/ 75 w 129"/>
                <a:gd name="T55" fmla="*/ 64 h 152"/>
                <a:gd name="T56" fmla="*/ 58 w 129"/>
                <a:gd name="T57" fmla="*/ 35 h 152"/>
                <a:gd name="T58" fmla="*/ 61 w 129"/>
                <a:gd name="T5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152">
                  <a:moveTo>
                    <a:pt x="61" y="0"/>
                  </a:moveTo>
                  <a:cubicBezTo>
                    <a:pt x="47" y="12"/>
                    <a:pt x="59" y="49"/>
                    <a:pt x="62" y="68"/>
                  </a:cubicBezTo>
                  <a:cubicBezTo>
                    <a:pt x="62" y="68"/>
                    <a:pt x="62" y="68"/>
                    <a:pt x="62" y="68"/>
                  </a:cubicBezTo>
                  <a:cubicBezTo>
                    <a:pt x="62" y="68"/>
                    <a:pt x="62" y="68"/>
                    <a:pt x="62" y="68"/>
                  </a:cubicBezTo>
                  <a:cubicBezTo>
                    <a:pt x="59" y="70"/>
                    <a:pt x="56" y="72"/>
                    <a:pt x="53" y="74"/>
                  </a:cubicBezTo>
                  <a:cubicBezTo>
                    <a:pt x="36" y="86"/>
                    <a:pt x="19" y="98"/>
                    <a:pt x="2" y="112"/>
                  </a:cubicBezTo>
                  <a:cubicBezTo>
                    <a:pt x="1" y="113"/>
                    <a:pt x="0" y="115"/>
                    <a:pt x="0" y="116"/>
                  </a:cubicBezTo>
                  <a:cubicBezTo>
                    <a:pt x="0" y="117"/>
                    <a:pt x="0" y="118"/>
                    <a:pt x="0" y="119"/>
                  </a:cubicBezTo>
                  <a:cubicBezTo>
                    <a:pt x="3" y="116"/>
                    <a:pt x="6" y="113"/>
                    <a:pt x="10" y="111"/>
                  </a:cubicBezTo>
                  <a:cubicBezTo>
                    <a:pt x="21" y="103"/>
                    <a:pt x="32" y="93"/>
                    <a:pt x="44" y="86"/>
                  </a:cubicBezTo>
                  <a:cubicBezTo>
                    <a:pt x="48" y="84"/>
                    <a:pt x="51" y="83"/>
                    <a:pt x="54" y="83"/>
                  </a:cubicBezTo>
                  <a:cubicBezTo>
                    <a:pt x="62" y="83"/>
                    <a:pt x="67" y="88"/>
                    <a:pt x="69" y="98"/>
                  </a:cubicBezTo>
                  <a:cubicBezTo>
                    <a:pt x="72" y="112"/>
                    <a:pt x="73" y="135"/>
                    <a:pt x="57" y="143"/>
                  </a:cubicBezTo>
                  <a:cubicBezTo>
                    <a:pt x="53" y="145"/>
                    <a:pt x="49" y="146"/>
                    <a:pt x="45" y="147"/>
                  </a:cubicBezTo>
                  <a:cubicBezTo>
                    <a:pt x="52" y="150"/>
                    <a:pt x="60" y="152"/>
                    <a:pt x="65" y="152"/>
                  </a:cubicBezTo>
                  <a:cubicBezTo>
                    <a:pt x="68" y="152"/>
                    <a:pt x="71" y="151"/>
                    <a:pt x="72" y="150"/>
                  </a:cubicBezTo>
                  <a:cubicBezTo>
                    <a:pt x="81" y="140"/>
                    <a:pt x="83" y="128"/>
                    <a:pt x="83" y="115"/>
                  </a:cubicBezTo>
                  <a:cubicBezTo>
                    <a:pt x="83" y="102"/>
                    <a:pt x="81" y="88"/>
                    <a:pt x="80" y="74"/>
                  </a:cubicBezTo>
                  <a:cubicBezTo>
                    <a:pt x="80" y="74"/>
                    <a:pt x="80" y="74"/>
                    <a:pt x="80" y="74"/>
                  </a:cubicBezTo>
                  <a:cubicBezTo>
                    <a:pt x="80" y="74"/>
                    <a:pt x="80" y="74"/>
                    <a:pt x="80" y="74"/>
                  </a:cubicBezTo>
                  <a:cubicBezTo>
                    <a:pt x="85" y="71"/>
                    <a:pt x="91" y="67"/>
                    <a:pt x="96" y="64"/>
                  </a:cubicBezTo>
                  <a:cubicBezTo>
                    <a:pt x="104" y="59"/>
                    <a:pt x="129" y="45"/>
                    <a:pt x="129" y="32"/>
                  </a:cubicBezTo>
                  <a:cubicBezTo>
                    <a:pt x="129" y="29"/>
                    <a:pt x="128" y="26"/>
                    <a:pt x="125" y="23"/>
                  </a:cubicBezTo>
                  <a:cubicBezTo>
                    <a:pt x="125" y="23"/>
                    <a:pt x="125" y="23"/>
                    <a:pt x="125" y="23"/>
                  </a:cubicBezTo>
                  <a:cubicBezTo>
                    <a:pt x="122" y="20"/>
                    <a:pt x="116" y="16"/>
                    <a:pt x="109" y="12"/>
                  </a:cubicBezTo>
                  <a:cubicBezTo>
                    <a:pt x="112" y="17"/>
                    <a:pt x="114" y="22"/>
                    <a:pt x="113" y="29"/>
                  </a:cubicBezTo>
                  <a:cubicBezTo>
                    <a:pt x="110" y="43"/>
                    <a:pt x="95" y="57"/>
                    <a:pt x="81" y="63"/>
                  </a:cubicBezTo>
                  <a:cubicBezTo>
                    <a:pt x="79" y="64"/>
                    <a:pt x="77" y="64"/>
                    <a:pt x="75" y="64"/>
                  </a:cubicBezTo>
                  <a:cubicBezTo>
                    <a:pt x="62" y="64"/>
                    <a:pt x="59" y="45"/>
                    <a:pt x="58" y="35"/>
                  </a:cubicBezTo>
                  <a:cubicBezTo>
                    <a:pt x="58" y="25"/>
                    <a:pt x="56" y="10"/>
                    <a:pt x="61"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03"/>
            <p:cNvSpPr>
              <a:spLocks/>
            </p:cNvSpPr>
            <p:nvPr/>
          </p:nvSpPr>
          <p:spPr bwMode="auto">
            <a:xfrm>
              <a:off x="2193584" y="1673170"/>
              <a:ext cx="182563" cy="106362"/>
            </a:xfrm>
            <a:custGeom>
              <a:avLst/>
              <a:gdLst>
                <a:gd name="T0" fmla="*/ 61 w 143"/>
                <a:gd name="T1" fmla="*/ 2 h 83"/>
                <a:gd name="T2" fmla="*/ 21 w 143"/>
                <a:gd name="T3" fmla="*/ 44 h 83"/>
                <a:gd name="T4" fmla="*/ 64 w 143"/>
                <a:gd name="T5" fmla="*/ 81 h 83"/>
                <a:gd name="T6" fmla="*/ 136 w 143"/>
                <a:gd name="T7" fmla="*/ 54 h 83"/>
                <a:gd name="T8" fmla="*/ 61 w 143"/>
                <a:gd name="T9" fmla="*/ 2 h 83"/>
              </a:gdLst>
              <a:ahLst/>
              <a:cxnLst>
                <a:cxn ang="0">
                  <a:pos x="T0" y="T1"/>
                </a:cxn>
                <a:cxn ang="0">
                  <a:pos x="T2" y="T3"/>
                </a:cxn>
                <a:cxn ang="0">
                  <a:pos x="T4" y="T5"/>
                </a:cxn>
                <a:cxn ang="0">
                  <a:pos x="T6" y="T7"/>
                </a:cxn>
                <a:cxn ang="0">
                  <a:pos x="T8" y="T9"/>
                </a:cxn>
              </a:cxnLst>
              <a:rect l="0" t="0" r="r" b="b"/>
              <a:pathLst>
                <a:path w="143" h="83">
                  <a:moveTo>
                    <a:pt x="61" y="2"/>
                  </a:moveTo>
                  <a:cubicBezTo>
                    <a:pt x="43" y="0"/>
                    <a:pt x="0" y="24"/>
                    <a:pt x="21" y="44"/>
                  </a:cubicBezTo>
                  <a:cubicBezTo>
                    <a:pt x="20" y="67"/>
                    <a:pt x="41" y="79"/>
                    <a:pt x="64" y="81"/>
                  </a:cubicBezTo>
                  <a:cubicBezTo>
                    <a:pt x="74" y="83"/>
                    <a:pt x="143" y="75"/>
                    <a:pt x="136" y="54"/>
                  </a:cubicBezTo>
                  <a:cubicBezTo>
                    <a:pt x="127" y="26"/>
                    <a:pt x="89" y="4"/>
                    <a:pt x="61" y="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04"/>
            <p:cNvSpPr>
              <a:spLocks/>
            </p:cNvSpPr>
            <p:nvPr/>
          </p:nvSpPr>
          <p:spPr bwMode="auto">
            <a:xfrm>
              <a:off x="2234859" y="1685870"/>
              <a:ext cx="74613" cy="80962"/>
            </a:xfrm>
            <a:custGeom>
              <a:avLst/>
              <a:gdLst>
                <a:gd name="T0" fmla="*/ 40 w 59"/>
                <a:gd name="T1" fmla="*/ 0 h 63"/>
                <a:gd name="T2" fmla="*/ 33 w 59"/>
                <a:gd name="T3" fmla="*/ 7 h 63"/>
                <a:gd name="T4" fmla="*/ 42 w 59"/>
                <a:gd name="T5" fmla="*/ 38 h 63"/>
                <a:gd name="T6" fmla="*/ 0 w 59"/>
                <a:gd name="T7" fmla="*/ 59 h 63"/>
                <a:gd name="T8" fmla="*/ 5 w 59"/>
                <a:gd name="T9" fmla="*/ 63 h 63"/>
                <a:gd name="T10" fmla="*/ 6 w 59"/>
                <a:gd name="T11" fmla="*/ 63 h 63"/>
                <a:gd name="T12" fmla="*/ 42 w 59"/>
                <a:gd name="T13" fmla="*/ 47 h 63"/>
                <a:gd name="T14" fmla="*/ 52 w 59"/>
                <a:gd name="T15" fmla="*/ 19 h 63"/>
                <a:gd name="T16" fmla="*/ 40 w 5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3">
                  <a:moveTo>
                    <a:pt x="40" y="0"/>
                  </a:moveTo>
                  <a:cubicBezTo>
                    <a:pt x="38" y="2"/>
                    <a:pt x="35" y="5"/>
                    <a:pt x="33" y="7"/>
                  </a:cubicBezTo>
                  <a:cubicBezTo>
                    <a:pt x="40" y="15"/>
                    <a:pt x="52" y="29"/>
                    <a:pt x="42" y="38"/>
                  </a:cubicBezTo>
                  <a:cubicBezTo>
                    <a:pt x="32" y="47"/>
                    <a:pt x="15" y="54"/>
                    <a:pt x="0" y="59"/>
                  </a:cubicBezTo>
                  <a:cubicBezTo>
                    <a:pt x="1" y="60"/>
                    <a:pt x="3" y="62"/>
                    <a:pt x="5" y="63"/>
                  </a:cubicBezTo>
                  <a:cubicBezTo>
                    <a:pt x="5" y="63"/>
                    <a:pt x="6" y="63"/>
                    <a:pt x="6" y="63"/>
                  </a:cubicBezTo>
                  <a:cubicBezTo>
                    <a:pt x="18" y="63"/>
                    <a:pt x="32" y="54"/>
                    <a:pt x="42" y="47"/>
                  </a:cubicBezTo>
                  <a:cubicBezTo>
                    <a:pt x="54" y="40"/>
                    <a:pt x="59" y="33"/>
                    <a:pt x="52" y="19"/>
                  </a:cubicBezTo>
                  <a:cubicBezTo>
                    <a:pt x="48" y="12"/>
                    <a:pt x="45" y="6"/>
                    <a:pt x="40"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05"/>
            <p:cNvSpPr>
              <a:spLocks/>
            </p:cNvSpPr>
            <p:nvPr/>
          </p:nvSpPr>
          <p:spPr bwMode="auto">
            <a:xfrm>
              <a:off x="2099922" y="1620783"/>
              <a:ext cx="201613" cy="158750"/>
            </a:xfrm>
            <a:custGeom>
              <a:avLst/>
              <a:gdLst>
                <a:gd name="T0" fmla="*/ 31 w 160"/>
                <a:gd name="T1" fmla="*/ 23 h 125"/>
                <a:gd name="T2" fmla="*/ 2 w 160"/>
                <a:gd name="T3" fmla="*/ 64 h 125"/>
                <a:gd name="T4" fmla="*/ 13 w 160"/>
                <a:gd name="T5" fmla="*/ 81 h 125"/>
                <a:gd name="T6" fmla="*/ 94 w 160"/>
                <a:gd name="T7" fmla="*/ 114 h 125"/>
                <a:gd name="T8" fmla="*/ 149 w 160"/>
                <a:gd name="T9" fmla="*/ 90 h 125"/>
                <a:gd name="T10" fmla="*/ 138 w 160"/>
                <a:gd name="T11" fmla="*/ 56 h 125"/>
                <a:gd name="T12" fmla="*/ 31 w 160"/>
                <a:gd name="T13" fmla="*/ 23 h 125"/>
              </a:gdLst>
              <a:ahLst/>
              <a:cxnLst>
                <a:cxn ang="0">
                  <a:pos x="T0" y="T1"/>
                </a:cxn>
                <a:cxn ang="0">
                  <a:pos x="T2" y="T3"/>
                </a:cxn>
                <a:cxn ang="0">
                  <a:pos x="T4" y="T5"/>
                </a:cxn>
                <a:cxn ang="0">
                  <a:pos x="T6" y="T7"/>
                </a:cxn>
                <a:cxn ang="0">
                  <a:pos x="T8" y="T9"/>
                </a:cxn>
                <a:cxn ang="0">
                  <a:pos x="T10" y="T11"/>
                </a:cxn>
                <a:cxn ang="0">
                  <a:pos x="T12" y="T13"/>
                </a:cxn>
              </a:cxnLst>
              <a:rect l="0" t="0" r="r" b="b"/>
              <a:pathLst>
                <a:path w="160" h="125">
                  <a:moveTo>
                    <a:pt x="31" y="23"/>
                  </a:moveTo>
                  <a:cubicBezTo>
                    <a:pt x="15" y="32"/>
                    <a:pt x="0" y="44"/>
                    <a:pt x="2" y="64"/>
                  </a:cubicBezTo>
                  <a:cubicBezTo>
                    <a:pt x="2" y="72"/>
                    <a:pt x="7" y="77"/>
                    <a:pt x="13" y="81"/>
                  </a:cubicBezTo>
                  <a:cubicBezTo>
                    <a:pt x="25" y="117"/>
                    <a:pt x="56" y="125"/>
                    <a:pt x="94" y="114"/>
                  </a:cubicBezTo>
                  <a:cubicBezTo>
                    <a:pt x="111" y="109"/>
                    <a:pt x="136" y="102"/>
                    <a:pt x="149" y="90"/>
                  </a:cubicBezTo>
                  <a:cubicBezTo>
                    <a:pt x="160" y="80"/>
                    <a:pt x="143" y="63"/>
                    <a:pt x="138" y="56"/>
                  </a:cubicBezTo>
                  <a:cubicBezTo>
                    <a:pt x="113" y="23"/>
                    <a:pt x="71" y="0"/>
                    <a:pt x="31" y="23"/>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06"/>
            <p:cNvSpPr>
              <a:spLocks/>
            </p:cNvSpPr>
            <p:nvPr/>
          </p:nvSpPr>
          <p:spPr bwMode="auto">
            <a:xfrm>
              <a:off x="2160247" y="1638245"/>
              <a:ext cx="23813" cy="19050"/>
            </a:xfrm>
            <a:custGeom>
              <a:avLst/>
              <a:gdLst>
                <a:gd name="T0" fmla="*/ 16 w 19"/>
                <a:gd name="T1" fmla="*/ 0 h 15"/>
                <a:gd name="T2" fmla="*/ 0 w 19"/>
                <a:gd name="T3" fmla="*/ 2 h 15"/>
                <a:gd name="T4" fmla="*/ 7 w 19"/>
                <a:gd name="T5" fmla="*/ 15 h 15"/>
                <a:gd name="T6" fmla="*/ 19 w 19"/>
                <a:gd name="T7" fmla="*/ 4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11" y="0"/>
                    <a:pt x="5" y="0"/>
                    <a:pt x="0" y="2"/>
                  </a:cubicBezTo>
                  <a:cubicBezTo>
                    <a:pt x="2" y="7"/>
                    <a:pt x="5" y="11"/>
                    <a:pt x="7" y="15"/>
                  </a:cubicBezTo>
                  <a:cubicBezTo>
                    <a:pt x="11" y="12"/>
                    <a:pt x="15" y="8"/>
                    <a:pt x="19" y="4"/>
                  </a:cubicBezTo>
                  <a:cubicBezTo>
                    <a:pt x="18" y="3"/>
                    <a:pt x="17" y="1"/>
                    <a:pt x="16"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07"/>
            <p:cNvSpPr>
              <a:spLocks/>
            </p:cNvSpPr>
            <p:nvPr/>
          </p:nvSpPr>
          <p:spPr bwMode="auto">
            <a:xfrm>
              <a:off x="1864972" y="1344558"/>
              <a:ext cx="336550" cy="454025"/>
            </a:xfrm>
            <a:custGeom>
              <a:avLst/>
              <a:gdLst>
                <a:gd name="T0" fmla="*/ 7 w 266"/>
                <a:gd name="T1" fmla="*/ 186 h 359"/>
                <a:gd name="T2" fmla="*/ 13 w 266"/>
                <a:gd name="T3" fmla="*/ 359 h 359"/>
                <a:gd name="T4" fmla="*/ 266 w 266"/>
                <a:gd name="T5" fmla="*/ 294 h 359"/>
                <a:gd name="T6" fmla="*/ 71 w 266"/>
                <a:gd name="T7" fmla="*/ 0 h 359"/>
                <a:gd name="T8" fmla="*/ 7 w 266"/>
                <a:gd name="T9" fmla="*/ 186 h 359"/>
              </a:gdLst>
              <a:ahLst/>
              <a:cxnLst>
                <a:cxn ang="0">
                  <a:pos x="T0" y="T1"/>
                </a:cxn>
                <a:cxn ang="0">
                  <a:pos x="T2" y="T3"/>
                </a:cxn>
                <a:cxn ang="0">
                  <a:pos x="T4" y="T5"/>
                </a:cxn>
                <a:cxn ang="0">
                  <a:pos x="T6" y="T7"/>
                </a:cxn>
                <a:cxn ang="0">
                  <a:pos x="T8" y="T9"/>
                </a:cxn>
              </a:cxnLst>
              <a:rect l="0" t="0" r="r" b="b"/>
              <a:pathLst>
                <a:path w="266" h="359">
                  <a:moveTo>
                    <a:pt x="7" y="186"/>
                  </a:moveTo>
                  <a:cubicBezTo>
                    <a:pt x="0" y="221"/>
                    <a:pt x="12" y="341"/>
                    <a:pt x="13" y="359"/>
                  </a:cubicBezTo>
                  <a:cubicBezTo>
                    <a:pt x="42" y="356"/>
                    <a:pt x="211" y="349"/>
                    <a:pt x="266" y="294"/>
                  </a:cubicBezTo>
                  <a:cubicBezTo>
                    <a:pt x="266" y="294"/>
                    <a:pt x="175" y="120"/>
                    <a:pt x="71" y="0"/>
                  </a:cubicBezTo>
                  <a:cubicBezTo>
                    <a:pt x="43" y="54"/>
                    <a:pt x="19" y="127"/>
                    <a:pt x="7" y="18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08"/>
            <p:cNvSpPr>
              <a:spLocks noEditPoints="1"/>
            </p:cNvSpPr>
            <p:nvPr/>
          </p:nvSpPr>
          <p:spPr bwMode="auto">
            <a:xfrm>
              <a:off x="1930059" y="1482670"/>
              <a:ext cx="131763" cy="312737"/>
            </a:xfrm>
            <a:custGeom>
              <a:avLst/>
              <a:gdLst>
                <a:gd name="T0" fmla="*/ 16 w 105"/>
                <a:gd name="T1" fmla="*/ 245 h 247"/>
                <a:gd name="T2" fmla="*/ 0 w 105"/>
                <a:gd name="T3" fmla="*/ 247 h 247"/>
                <a:gd name="T4" fmla="*/ 0 w 105"/>
                <a:gd name="T5" fmla="*/ 247 h 247"/>
                <a:gd name="T6" fmla="*/ 16 w 105"/>
                <a:gd name="T7" fmla="*/ 245 h 247"/>
                <a:gd name="T8" fmla="*/ 102 w 105"/>
                <a:gd name="T9" fmla="*/ 0 h 247"/>
                <a:gd name="T10" fmla="*/ 105 w 105"/>
                <a:gd name="T11" fmla="*/ 3 h 247"/>
                <a:gd name="T12" fmla="*/ 105 w 105"/>
                <a:gd name="T13" fmla="*/ 3 h 247"/>
                <a:gd name="T14" fmla="*/ 102 w 105"/>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47">
                  <a:moveTo>
                    <a:pt x="16" y="245"/>
                  </a:moveTo>
                  <a:cubicBezTo>
                    <a:pt x="10" y="246"/>
                    <a:pt x="5" y="246"/>
                    <a:pt x="0" y="247"/>
                  </a:cubicBezTo>
                  <a:cubicBezTo>
                    <a:pt x="0" y="247"/>
                    <a:pt x="0" y="247"/>
                    <a:pt x="0" y="247"/>
                  </a:cubicBezTo>
                  <a:cubicBezTo>
                    <a:pt x="5" y="246"/>
                    <a:pt x="10" y="246"/>
                    <a:pt x="16" y="245"/>
                  </a:cubicBezTo>
                  <a:moveTo>
                    <a:pt x="102" y="0"/>
                  </a:moveTo>
                  <a:cubicBezTo>
                    <a:pt x="103" y="1"/>
                    <a:pt x="104" y="2"/>
                    <a:pt x="105" y="3"/>
                  </a:cubicBezTo>
                  <a:cubicBezTo>
                    <a:pt x="105" y="3"/>
                    <a:pt x="105" y="3"/>
                    <a:pt x="105" y="3"/>
                  </a:cubicBezTo>
                  <a:cubicBezTo>
                    <a:pt x="104" y="2"/>
                    <a:pt x="103" y="1"/>
                    <a:pt x="102" y="0"/>
                  </a:cubicBezTo>
                </a:path>
              </a:pathLst>
            </a:custGeom>
            <a:solidFill>
              <a:srgbClr val="FBD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09"/>
            <p:cNvSpPr>
              <a:spLocks/>
            </p:cNvSpPr>
            <p:nvPr/>
          </p:nvSpPr>
          <p:spPr bwMode="auto">
            <a:xfrm>
              <a:off x="1930059" y="1373133"/>
              <a:ext cx="131763" cy="422275"/>
            </a:xfrm>
            <a:custGeom>
              <a:avLst/>
              <a:gdLst>
                <a:gd name="T0" fmla="*/ 39 w 105"/>
                <a:gd name="T1" fmla="*/ 0 h 333"/>
                <a:gd name="T2" fmla="*/ 16 w 105"/>
                <a:gd name="T3" fmla="*/ 37 h 333"/>
                <a:gd name="T4" fmla="*/ 49 w 105"/>
                <a:gd name="T5" fmla="*/ 174 h 333"/>
                <a:gd name="T6" fmla="*/ 35 w 105"/>
                <a:gd name="T7" fmla="*/ 259 h 333"/>
                <a:gd name="T8" fmla="*/ 35 w 105"/>
                <a:gd name="T9" fmla="*/ 259 h 333"/>
                <a:gd name="T10" fmla="*/ 33 w 105"/>
                <a:gd name="T11" fmla="*/ 264 h 333"/>
                <a:gd name="T12" fmla="*/ 0 w 105"/>
                <a:gd name="T13" fmla="*/ 333 h 333"/>
                <a:gd name="T14" fmla="*/ 16 w 105"/>
                <a:gd name="T15" fmla="*/ 331 h 333"/>
                <a:gd name="T16" fmla="*/ 21 w 105"/>
                <a:gd name="T17" fmla="*/ 331 h 333"/>
                <a:gd name="T18" fmla="*/ 22 w 105"/>
                <a:gd name="T19" fmla="*/ 330 h 333"/>
                <a:gd name="T20" fmla="*/ 72 w 105"/>
                <a:gd name="T21" fmla="*/ 242 h 333"/>
                <a:gd name="T22" fmla="*/ 49 w 105"/>
                <a:gd name="T23" fmla="*/ 57 h 333"/>
                <a:gd name="T24" fmla="*/ 50 w 105"/>
                <a:gd name="T25" fmla="*/ 57 h 333"/>
                <a:gd name="T26" fmla="*/ 105 w 105"/>
                <a:gd name="T27" fmla="*/ 89 h 333"/>
                <a:gd name="T28" fmla="*/ 102 w 105"/>
                <a:gd name="T29" fmla="*/ 86 h 333"/>
                <a:gd name="T30" fmla="*/ 39 w 105"/>
                <a:gd name="T3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33">
                  <a:moveTo>
                    <a:pt x="39" y="0"/>
                  </a:moveTo>
                  <a:cubicBezTo>
                    <a:pt x="35" y="6"/>
                    <a:pt x="27" y="19"/>
                    <a:pt x="16" y="37"/>
                  </a:cubicBezTo>
                  <a:cubicBezTo>
                    <a:pt x="40" y="84"/>
                    <a:pt x="49" y="131"/>
                    <a:pt x="49" y="174"/>
                  </a:cubicBezTo>
                  <a:cubicBezTo>
                    <a:pt x="49" y="206"/>
                    <a:pt x="44" y="235"/>
                    <a:pt x="35" y="259"/>
                  </a:cubicBezTo>
                  <a:cubicBezTo>
                    <a:pt x="35" y="259"/>
                    <a:pt x="35" y="259"/>
                    <a:pt x="35" y="259"/>
                  </a:cubicBezTo>
                  <a:cubicBezTo>
                    <a:pt x="34" y="261"/>
                    <a:pt x="33" y="262"/>
                    <a:pt x="33" y="264"/>
                  </a:cubicBezTo>
                  <a:cubicBezTo>
                    <a:pt x="23" y="289"/>
                    <a:pt x="12" y="312"/>
                    <a:pt x="0" y="333"/>
                  </a:cubicBezTo>
                  <a:cubicBezTo>
                    <a:pt x="5" y="332"/>
                    <a:pt x="10" y="332"/>
                    <a:pt x="16" y="331"/>
                  </a:cubicBezTo>
                  <a:cubicBezTo>
                    <a:pt x="18" y="331"/>
                    <a:pt x="19" y="331"/>
                    <a:pt x="21" y="331"/>
                  </a:cubicBezTo>
                  <a:cubicBezTo>
                    <a:pt x="21" y="331"/>
                    <a:pt x="22" y="330"/>
                    <a:pt x="22" y="330"/>
                  </a:cubicBezTo>
                  <a:cubicBezTo>
                    <a:pt x="28" y="319"/>
                    <a:pt x="67" y="265"/>
                    <a:pt x="72" y="242"/>
                  </a:cubicBezTo>
                  <a:cubicBezTo>
                    <a:pt x="98" y="120"/>
                    <a:pt x="46" y="57"/>
                    <a:pt x="49" y="57"/>
                  </a:cubicBezTo>
                  <a:cubicBezTo>
                    <a:pt x="49" y="57"/>
                    <a:pt x="49" y="57"/>
                    <a:pt x="50" y="57"/>
                  </a:cubicBezTo>
                  <a:cubicBezTo>
                    <a:pt x="72" y="63"/>
                    <a:pt x="89" y="75"/>
                    <a:pt x="105" y="89"/>
                  </a:cubicBezTo>
                  <a:cubicBezTo>
                    <a:pt x="104" y="88"/>
                    <a:pt x="103" y="87"/>
                    <a:pt x="102" y="86"/>
                  </a:cubicBezTo>
                  <a:cubicBezTo>
                    <a:pt x="83" y="57"/>
                    <a:pt x="61" y="27"/>
                    <a:pt x="39"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10"/>
            <p:cNvSpPr>
              <a:spLocks/>
            </p:cNvSpPr>
            <p:nvPr/>
          </p:nvSpPr>
          <p:spPr bwMode="auto">
            <a:xfrm>
              <a:off x="1466509" y="2508195"/>
              <a:ext cx="142875" cy="174625"/>
            </a:xfrm>
            <a:custGeom>
              <a:avLst/>
              <a:gdLst>
                <a:gd name="T0" fmla="*/ 7 w 114"/>
                <a:gd name="T1" fmla="*/ 52 h 138"/>
                <a:gd name="T2" fmla="*/ 35 w 114"/>
                <a:gd name="T3" fmla="*/ 5 h 138"/>
                <a:gd name="T4" fmla="*/ 42 w 114"/>
                <a:gd name="T5" fmla="*/ 4 h 138"/>
                <a:gd name="T6" fmla="*/ 42 w 114"/>
                <a:gd name="T7" fmla="*/ 2 h 138"/>
                <a:gd name="T8" fmla="*/ 48 w 114"/>
                <a:gd name="T9" fmla="*/ 3 h 138"/>
                <a:gd name="T10" fmla="*/ 49 w 114"/>
                <a:gd name="T11" fmla="*/ 5 h 138"/>
                <a:gd name="T12" fmla="*/ 50 w 114"/>
                <a:gd name="T13" fmla="*/ 6 h 138"/>
                <a:gd name="T14" fmla="*/ 73 w 114"/>
                <a:gd name="T15" fmla="*/ 50 h 138"/>
                <a:gd name="T16" fmla="*/ 112 w 114"/>
                <a:gd name="T17" fmla="*/ 100 h 138"/>
                <a:gd name="T18" fmla="*/ 112 w 114"/>
                <a:gd name="T19" fmla="*/ 101 h 138"/>
                <a:gd name="T20" fmla="*/ 76 w 114"/>
                <a:gd name="T21" fmla="*/ 73 h 138"/>
                <a:gd name="T22" fmla="*/ 55 w 114"/>
                <a:gd name="T23" fmla="*/ 42 h 138"/>
                <a:gd name="T24" fmla="*/ 78 w 114"/>
                <a:gd name="T25" fmla="*/ 129 h 138"/>
                <a:gd name="T26" fmla="*/ 75 w 114"/>
                <a:gd name="T27" fmla="*/ 129 h 138"/>
                <a:gd name="T28" fmla="*/ 42 w 114"/>
                <a:gd name="T29" fmla="*/ 40 h 138"/>
                <a:gd name="T30" fmla="*/ 39 w 114"/>
                <a:gd name="T31" fmla="*/ 68 h 138"/>
                <a:gd name="T32" fmla="*/ 47 w 114"/>
                <a:gd name="T33" fmla="*/ 136 h 138"/>
                <a:gd name="T34" fmla="*/ 44 w 114"/>
                <a:gd name="T35" fmla="*/ 136 h 138"/>
                <a:gd name="T36" fmla="*/ 28 w 114"/>
                <a:gd name="T37" fmla="*/ 36 h 138"/>
                <a:gd name="T38" fmla="*/ 20 w 114"/>
                <a:gd name="T39" fmla="*/ 54 h 138"/>
                <a:gd name="T40" fmla="*/ 13 w 114"/>
                <a:gd name="T41" fmla="*/ 108 h 138"/>
                <a:gd name="T42" fmla="*/ 10 w 114"/>
                <a:gd name="T43" fmla="*/ 108 h 138"/>
                <a:gd name="T44" fmla="*/ 7 w 114"/>
                <a:gd name="T45" fmla="*/ 5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8">
                  <a:moveTo>
                    <a:pt x="7" y="52"/>
                  </a:moveTo>
                  <a:cubicBezTo>
                    <a:pt x="14" y="35"/>
                    <a:pt x="23" y="17"/>
                    <a:pt x="35" y="5"/>
                  </a:cubicBezTo>
                  <a:cubicBezTo>
                    <a:pt x="37" y="3"/>
                    <a:pt x="40" y="3"/>
                    <a:pt x="42" y="4"/>
                  </a:cubicBezTo>
                  <a:cubicBezTo>
                    <a:pt x="42" y="3"/>
                    <a:pt x="42" y="3"/>
                    <a:pt x="42" y="2"/>
                  </a:cubicBezTo>
                  <a:cubicBezTo>
                    <a:pt x="43" y="0"/>
                    <a:pt x="48" y="1"/>
                    <a:pt x="48" y="3"/>
                  </a:cubicBezTo>
                  <a:cubicBezTo>
                    <a:pt x="49" y="4"/>
                    <a:pt x="49" y="4"/>
                    <a:pt x="49" y="5"/>
                  </a:cubicBezTo>
                  <a:cubicBezTo>
                    <a:pt x="49" y="5"/>
                    <a:pt x="50" y="5"/>
                    <a:pt x="50" y="6"/>
                  </a:cubicBezTo>
                  <a:cubicBezTo>
                    <a:pt x="60" y="19"/>
                    <a:pt x="65" y="35"/>
                    <a:pt x="73" y="50"/>
                  </a:cubicBezTo>
                  <a:cubicBezTo>
                    <a:pt x="82" y="64"/>
                    <a:pt x="94" y="96"/>
                    <a:pt x="112" y="100"/>
                  </a:cubicBezTo>
                  <a:cubicBezTo>
                    <a:pt x="114" y="100"/>
                    <a:pt x="114" y="102"/>
                    <a:pt x="112" y="101"/>
                  </a:cubicBezTo>
                  <a:cubicBezTo>
                    <a:pt x="98" y="101"/>
                    <a:pt x="84" y="83"/>
                    <a:pt x="76" y="73"/>
                  </a:cubicBezTo>
                  <a:cubicBezTo>
                    <a:pt x="69" y="64"/>
                    <a:pt x="61" y="53"/>
                    <a:pt x="55" y="42"/>
                  </a:cubicBezTo>
                  <a:cubicBezTo>
                    <a:pt x="60" y="72"/>
                    <a:pt x="66" y="101"/>
                    <a:pt x="78" y="129"/>
                  </a:cubicBezTo>
                  <a:cubicBezTo>
                    <a:pt x="78" y="130"/>
                    <a:pt x="76" y="130"/>
                    <a:pt x="75" y="129"/>
                  </a:cubicBezTo>
                  <a:cubicBezTo>
                    <a:pt x="57" y="105"/>
                    <a:pt x="46" y="72"/>
                    <a:pt x="42" y="40"/>
                  </a:cubicBezTo>
                  <a:cubicBezTo>
                    <a:pt x="41" y="50"/>
                    <a:pt x="40" y="59"/>
                    <a:pt x="39" y="68"/>
                  </a:cubicBezTo>
                  <a:cubicBezTo>
                    <a:pt x="38" y="91"/>
                    <a:pt x="41" y="115"/>
                    <a:pt x="47" y="136"/>
                  </a:cubicBezTo>
                  <a:cubicBezTo>
                    <a:pt x="48" y="138"/>
                    <a:pt x="44" y="137"/>
                    <a:pt x="44" y="136"/>
                  </a:cubicBezTo>
                  <a:cubicBezTo>
                    <a:pt x="29" y="111"/>
                    <a:pt x="19" y="68"/>
                    <a:pt x="28" y="36"/>
                  </a:cubicBezTo>
                  <a:cubicBezTo>
                    <a:pt x="25" y="41"/>
                    <a:pt x="23" y="48"/>
                    <a:pt x="20" y="54"/>
                  </a:cubicBezTo>
                  <a:cubicBezTo>
                    <a:pt x="11" y="71"/>
                    <a:pt x="14" y="90"/>
                    <a:pt x="13" y="108"/>
                  </a:cubicBezTo>
                  <a:cubicBezTo>
                    <a:pt x="13" y="109"/>
                    <a:pt x="10" y="109"/>
                    <a:pt x="10" y="108"/>
                  </a:cubicBezTo>
                  <a:cubicBezTo>
                    <a:pt x="5" y="87"/>
                    <a:pt x="0" y="72"/>
                    <a:pt x="7" y="5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11"/>
            <p:cNvSpPr>
              <a:spLocks/>
            </p:cNvSpPr>
            <p:nvPr/>
          </p:nvSpPr>
          <p:spPr bwMode="auto">
            <a:xfrm>
              <a:off x="1476034" y="2376433"/>
              <a:ext cx="73025" cy="130175"/>
            </a:xfrm>
            <a:custGeom>
              <a:avLst/>
              <a:gdLst>
                <a:gd name="T0" fmla="*/ 29 w 58"/>
                <a:gd name="T1" fmla="*/ 102 h 103"/>
                <a:gd name="T2" fmla="*/ 37 w 58"/>
                <a:gd name="T3" fmla="*/ 101 h 103"/>
                <a:gd name="T4" fmla="*/ 47 w 58"/>
                <a:gd name="T5" fmla="*/ 78 h 103"/>
                <a:gd name="T6" fmla="*/ 57 w 58"/>
                <a:gd name="T7" fmla="*/ 48 h 103"/>
                <a:gd name="T8" fmla="*/ 43 w 58"/>
                <a:gd name="T9" fmla="*/ 21 h 103"/>
                <a:gd name="T10" fmla="*/ 41 w 58"/>
                <a:gd name="T11" fmla="*/ 17 h 103"/>
                <a:gd name="T12" fmla="*/ 1 w 58"/>
                <a:gd name="T13" fmla="*/ 40 h 103"/>
                <a:gd name="T14" fmla="*/ 11 w 58"/>
                <a:gd name="T15" fmla="*/ 75 h 103"/>
                <a:gd name="T16" fmla="*/ 29 w 58"/>
                <a:gd name="T17"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03">
                  <a:moveTo>
                    <a:pt x="29" y="102"/>
                  </a:moveTo>
                  <a:cubicBezTo>
                    <a:pt x="32" y="103"/>
                    <a:pt x="35" y="103"/>
                    <a:pt x="37" y="101"/>
                  </a:cubicBezTo>
                  <a:cubicBezTo>
                    <a:pt x="42" y="95"/>
                    <a:pt x="44" y="86"/>
                    <a:pt x="47" y="78"/>
                  </a:cubicBezTo>
                  <a:cubicBezTo>
                    <a:pt x="51" y="68"/>
                    <a:pt x="57" y="59"/>
                    <a:pt x="57" y="48"/>
                  </a:cubicBezTo>
                  <a:cubicBezTo>
                    <a:pt x="58" y="36"/>
                    <a:pt x="52" y="27"/>
                    <a:pt x="43" y="21"/>
                  </a:cubicBezTo>
                  <a:cubicBezTo>
                    <a:pt x="43" y="20"/>
                    <a:pt x="43" y="18"/>
                    <a:pt x="41" y="17"/>
                  </a:cubicBezTo>
                  <a:cubicBezTo>
                    <a:pt x="24" y="0"/>
                    <a:pt x="0" y="20"/>
                    <a:pt x="1" y="40"/>
                  </a:cubicBezTo>
                  <a:cubicBezTo>
                    <a:pt x="1" y="52"/>
                    <a:pt x="5" y="64"/>
                    <a:pt x="11" y="75"/>
                  </a:cubicBezTo>
                  <a:cubicBezTo>
                    <a:pt x="15" y="83"/>
                    <a:pt x="21" y="98"/>
                    <a:pt x="29" y="10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12"/>
            <p:cNvSpPr>
              <a:spLocks noEditPoints="1"/>
            </p:cNvSpPr>
            <p:nvPr/>
          </p:nvSpPr>
          <p:spPr bwMode="auto">
            <a:xfrm>
              <a:off x="1477622" y="2427233"/>
              <a:ext cx="0" cy="1587"/>
            </a:xfrm>
            <a:custGeom>
              <a:avLst/>
              <a:gdLst>
                <a:gd name="T0" fmla="*/ 1 h 1"/>
                <a:gd name="T1" fmla="*/ 1 h 1"/>
                <a:gd name="T2" fmla="*/ 1 h 1"/>
                <a:gd name="T3" fmla="*/ 0 h 1"/>
                <a:gd name="T4" fmla="*/ 1 h 1"/>
                <a:gd name="T5" fmla="*/ 0 h 1"/>
                <a:gd name="T6" fmla="*/ 0 h 1"/>
                <a:gd name="T7" fmla="*/ 0 h 1"/>
                <a:gd name="T8"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1">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path>
              </a:pathLst>
            </a:custGeom>
            <a:solidFill>
              <a:srgbClr val="FBD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13"/>
            <p:cNvSpPr>
              <a:spLocks/>
            </p:cNvSpPr>
            <p:nvPr/>
          </p:nvSpPr>
          <p:spPr bwMode="auto">
            <a:xfrm>
              <a:off x="1477622" y="2414533"/>
              <a:ext cx="66675" cy="53975"/>
            </a:xfrm>
            <a:custGeom>
              <a:avLst/>
              <a:gdLst>
                <a:gd name="T0" fmla="*/ 51 w 53"/>
                <a:gd name="T1" fmla="*/ 0 h 42"/>
                <a:gd name="T2" fmla="*/ 23 w 53"/>
                <a:gd name="T3" fmla="*/ 30 h 42"/>
                <a:gd name="T4" fmla="*/ 17 w 53"/>
                <a:gd name="T5" fmla="*/ 28 h 42"/>
                <a:gd name="T6" fmla="*/ 0 w 53"/>
                <a:gd name="T7" fmla="*/ 7 h 42"/>
                <a:gd name="T8" fmla="*/ 0 w 53"/>
                <a:gd name="T9" fmla="*/ 10 h 42"/>
                <a:gd name="T10" fmla="*/ 0 w 53"/>
                <a:gd name="T11" fmla="*/ 10 h 42"/>
                <a:gd name="T12" fmla="*/ 0 w 53"/>
                <a:gd name="T13" fmla="*/ 10 h 42"/>
                <a:gd name="T14" fmla="*/ 0 w 53"/>
                <a:gd name="T15" fmla="*/ 10 h 42"/>
                <a:gd name="T16" fmla="*/ 0 w 53"/>
                <a:gd name="T17" fmla="*/ 11 h 42"/>
                <a:gd name="T18" fmla="*/ 0 w 53"/>
                <a:gd name="T19" fmla="*/ 11 h 42"/>
                <a:gd name="T20" fmla="*/ 0 w 53"/>
                <a:gd name="T21" fmla="*/ 11 h 42"/>
                <a:gd name="T22" fmla="*/ 5 w 53"/>
                <a:gd name="T23" fmla="*/ 33 h 42"/>
                <a:gd name="T24" fmla="*/ 12 w 53"/>
                <a:gd name="T25" fmla="*/ 39 h 42"/>
                <a:gd name="T26" fmla="*/ 21 w 53"/>
                <a:gd name="T27" fmla="*/ 42 h 42"/>
                <a:gd name="T28" fmla="*/ 53 w 53"/>
                <a:gd name="T29" fmla="*/ 3 h 42"/>
                <a:gd name="T30" fmla="*/ 51 w 53"/>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42">
                  <a:moveTo>
                    <a:pt x="51" y="0"/>
                  </a:moveTo>
                  <a:cubicBezTo>
                    <a:pt x="43" y="15"/>
                    <a:pt x="32" y="30"/>
                    <a:pt x="23" y="30"/>
                  </a:cubicBezTo>
                  <a:cubicBezTo>
                    <a:pt x="21" y="30"/>
                    <a:pt x="19" y="30"/>
                    <a:pt x="17" y="28"/>
                  </a:cubicBezTo>
                  <a:cubicBezTo>
                    <a:pt x="10" y="23"/>
                    <a:pt x="4" y="16"/>
                    <a:pt x="0" y="7"/>
                  </a:cubicBezTo>
                  <a:cubicBezTo>
                    <a:pt x="0" y="8"/>
                    <a:pt x="0" y="9"/>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19"/>
                    <a:pt x="2" y="26"/>
                    <a:pt x="5" y="33"/>
                  </a:cubicBezTo>
                  <a:cubicBezTo>
                    <a:pt x="7" y="35"/>
                    <a:pt x="9" y="37"/>
                    <a:pt x="12" y="39"/>
                  </a:cubicBezTo>
                  <a:cubicBezTo>
                    <a:pt x="15" y="41"/>
                    <a:pt x="18" y="42"/>
                    <a:pt x="21" y="42"/>
                  </a:cubicBezTo>
                  <a:cubicBezTo>
                    <a:pt x="37" y="42"/>
                    <a:pt x="52" y="19"/>
                    <a:pt x="53" y="3"/>
                  </a:cubicBezTo>
                  <a:cubicBezTo>
                    <a:pt x="53" y="2"/>
                    <a:pt x="52" y="1"/>
                    <a:pt x="51"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14"/>
            <p:cNvSpPr>
              <a:spLocks/>
            </p:cNvSpPr>
            <p:nvPr/>
          </p:nvSpPr>
          <p:spPr bwMode="auto">
            <a:xfrm>
              <a:off x="1415709" y="2444695"/>
              <a:ext cx="214313" cy="144462"/>
            </a:xfrm>
            <a:custGeom>
              <a:avLst/>
              <a:gdLst>
                <a:gd name="T0" fmla="*/ 18 w 169"/>
                <a:gd name="T1" fmla="*/ 93 h 114"/>
                <a:gd name="T2" fmla="*/ 66 w 169"/>
                <a:gd name="T3" fmla="*/ 78 h 114"/>
                <a:gd name="T4" fmla="*/ 80 w 169"/>
                <a:gd name="T5" fmla="*/ 66 h 114"/>
                <a:gd name="T6" fmla="*/ 155 w 169"/>
                <a:gd name="T7" fmla="*/ 81 h 114"/>
                <a:gd name="T8" fmla="*/ 151 w 169"/>
                <a:gd name="T9" fmla="*/ 8 h 114"/>
                <a:gd name="T10" fmla="*/ 140 w 169"/>
                <a:gd name="T11" fmla="*/ 3 h 114"/>
                <a:gd name="T12" fmla="*/ 80 w 169"/>
                <a:gd name="T13" fmla="*/ 47 h 114"/>
                <a:gd name="T14" fmla="*/ 14 w 169"/>
                <a:gd name="T15" fmla="*/ 26 h 114"/>
                <a:gd name="T16" fmla="*/ 18 w 169"/>
                <a:gd name="T17"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14">
                  <a:moveTo>
                    <a:pt x="18" y="93"/>
                  </a:moveTo>
                  <a:cubicBezTo>
                    <a:pt x="28" y="114"/>
                    <a:pt x="57" y="85"/>
                    <a:pt x="66" y="78"/>
                  </a:cubicBezTo>
                  <a:cubicBezTo>
                    <a:pt x="71" y="74"/>
                    <a:pt x="76" y="70"/>
                    <a:pt x="80" y="66"/>
                  </a:cubicBezTo>
                  <a:cubicBezTo>
                    <a:pt x="106" y="75"/>
                    <a:pt x="132" y="91"/>
                    <a:pt x="155" y="81"/>
                  </a:cubicBezTo>
                  <a:cubicBezTo>
                    <a:pt x="169" y="75"/>
                    <a:pt x="155" y="18"/>
                    <a:pt x="151" y="8"/>
                  </a:cubicBezTo>
                  <a:cubicBezTo>
                    <a:pt x="150" y="3"/>
                    <a:pt x="145" y="0"/>
                    <a:pt x="140" y="3"/>
                  </a:cubicBezTo>
                  <a:cubicBezTo>
                    <a:pt x="119" y="16"/>
                    <a:pt x="99" y="31"/>
                    <a:pt x="80" y="47"/>
                  </a:cubicBezTo>
                  <a:cubicBezTo>
                    <a:pt x="63" y="37"/>
                    <a:pt x="30" y="15"/>
                    <a:pt x="14" y="26"/>
                  </a:cubicBezTo>
                  <a:cubicBezTo>
                    <a:pt x="0" y="35"/>
                    <a:pt x="13" y="81"/>
                    <a:pt x="18" y="9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15"/>
            <p:cNvSpPr>
              <a:spLocks/>
            </p:cNvSpPr>
            <p:nvPr/>
          </p:nvSpPr>
          <p:spPr bwMode="auto">
            <a:xfrm>
              <a:off x="1541122" y="2538358"/>
              <a:ext cx="15875" cy="6350"/>
            </a:xfrm>
            <a:custGeom>
              <a:avLst/>
              <a:gdLst>
                <a:gd name="T0" fmla="*/ 0 w 12"/>
                <a:gd name="T1" fmla="*/ 0 h 5"/>
                <a:gd name="T2" fmla="*/ 0 w 12"/>
                <a:gd name="T3" fmla="*/ 0 h 5"/>
                <a:gd name="T4" fmla="*/ 12 w 12"/>
                <a:gd name="T5" fmla="*/ 5 h 5"/>
                <a:gd name="T6" fmla="*/ 12 w 12"/>
                <a:gd name="T7" fmla="*/ 5 h 5"/>
                <a:gd name="T8" fmla="*/ 0 w 12"/>
                <a:gd name="T9" fmla="*/ 0 h 5"/>
              </a:gdLst>
              <a:ahLst/>
              <a:cxnLst>
                <a:cxn ang="0">
                  <a:pos x="T0" y="T1"/>
                </a:cxn>
                <a:cxn ang="0">
                  <a:pos x="T2" y="T3"/>
                </a:cxn>
                <a:cxn ang="0">
                  <a:pos x="T4" y="T5"/>
                </a:cxn>
                <a:cxn ang="0">
                  <a:pos x="T6" y="T7"/>
                </a:cxn>
                <a:cxn ang="0">
                  <a:pos x="T8" y="T9"/>
                </a:cxn>
              </a:cxnLst>
              <a:rect l="0" t="0" r="r" b="b"/>
              <a:pathLst>
                <a:path w="12" h="5">
                  <a:moveTo>
                    <a:pt x="0" y="0"/>
                  </a:moveTo>
                  <a:cubicBezTo>
                    <a:pt x="0" y="0"/>
                    <a:pt x="0" y="0"/>
                    <a:pt x="0" y="0"/>
                  </a:cubicBezTo>
                  <a:cubicBezTo>
                    <a:pt x="4" y="2"/>
                    <a:pt x="8" y="4"/>
                    <a:pt x="12" y="5"/>
                  </a:cubicBezTo>
                  <a:cubicBezTo>
                    <a:pt x="12" y="5"/>
                    <a:pt x="12" y="5"/>
                    <a:pt x="12" y="5"/>
                  </a:cubicBezTo>
                  <a:cubicBezTo>
                    <a:pt x="8" y="4"/>
                    <a:pt x="4" y="2"/>
                    <a:pt x="0" y="0"/>
                  </a:cubicBezTo>
                </a:path>
              </a:pathLst>
            </a:custGeom>
            <a:solidFill>
              <a:srgbClr val="DB7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16"/>
            <p:cNvSpPr>
              <a:spLocks noEditPoints="1"/>
            </p:cNvSpPr>
            <p:nvPr/>
          </p:nvSpPr>
          <p:spPr bwMode="auto">
            <a:xfrm>
              <a:off x="1496672" y="2530420"/>
              <a:ext cx="44450" cy="17462"/>
            </a:xfrm>
            <a:custGeom>
              <a:avLst/>
              <a:gdLst>
                <a:gd name="T0" fmla="*/ 0 w 36"/>
                <a:gd name="T1" fmla="*/ 13 h 14"/>
                <a:gd name="T2" fmla="*/ 0 w 36"/>
                <a:gd name="T3" fmla="*/ 14 h 14"/>
                <a:gd name="T4" fmla="*/ 0 w 36"/>
                <a:gd name="T5" fmla="*/ 13 h 14"/>
                <a:gd name="T6" fmla="*/ 1 w 36"/>
                <a:gd name="T7" fmla="*/ 13 h 14"/>
                <a:gd name="T8" fmla="*/ 1 w 36"/>
                <a:gd name="T9" fmla="*/ 13 h 14"/>
                <a:gd name="T10" fmla="*/ 1 w 36"/>
                <a:gd name="T11" fmla="*/ 13 h 14"/>
                <a:gd name="T12" fmla="*/ 1 w 36"/>
                <a:gd name="T13" fmla="*/ 12 h 14"/>
                <a:gd name="T14" fmla="*/ 1 w 36"/>
                <a:gd name="T15" fmla="*/ 13 h 14"/>
                <a:gd name="T16" fmla="*/ 1 w 36"/>
                <a:gd name="T17" fmla="*/ 12 h 14"/>
                <a:gd name="T18" fmla="*/ 2 w 36"/>
                <a:gd name="T19" fmla="*/ 12 h 14"/>
                <a:gd name="T20" fmla="*/ 2 w 36"/>
                <a:gd name="T21" fmla="*/ 12 h 14"/>
                <a:gd name="T22" fmla="*/ 2 w 36"/>
                <a:gd name="T23" fmla="*/ 12 h 14"/>
                <a:gd name="T24" fmla="*/ 3 w 36"/>
                <a:gd name="T25" fmla="*/ 11 h 14"/>
                <a:gd name="T26" fmla="*/ 3 w 36"/>
                <a:gd name="T27" fmla="*/ 11 h 14"/>
                <a:gd name="T28" fmla="*/ 3 w 36"/>
                <a:gd name="T29" fmla="*/ 11 h 14"/>
                <a:gd name="T30" fmla="*/ 22 w 36"/>
                <a:gd name="T31" fmla="*/ 0 h 14"/>
                <a:gd name="T32" fmla="*/ 36 w 36"/>
                <a:gd name="T33" fmla="*/ 6 h 14"/>
                <a:gd name="T34" fmla="*/ 36 w 36"/>
                <a:gd name="T35" fmla="*/ 6 h 14"/>
                <a:gd name="T36" fmla="*/ 22 w 36"/>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4">
                  <a:moveTo>
                    <a:pt x="0" y="13"/>
                  </a:moveTo>
                  <a:cubicBezTo>
                    <a:pt x="0" y="13"/>
                    <a:pt x="0" y="14"/>
                    <a:pt x="0" y="14"/>
                  </a:cubicBezTo>
                  <a:cubicBezTo>
                    <a:pt x="0" y="14"/>
                    <a:pt x="0" y="13"/>
                    <a:pt x="0"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2" y="12"/>
                  </a:moveTo>
                  <a:cubicBezTo>
                    <a:pt x="2" y="12"/>
                    <a:pt x="2" y="12"/>
                    <a:pt x="2" y="12"/>
                  </a:cubicBezTo>
                  <a:cubicBezTo>
                    <a:pt x="2" y="12"/>
                    <a:pt x="2" y="12"/>
                    <a:pt x="2" y="12"/>
                  </a:cubicBezTo>
                  <a:moveTo>
                    <a:pt x="3" y="11"/>
                  </a:moveTo>
                  <a:cubicBezTo>
                    <a:pt x="3" y="11"/>
                    <a:pt x="3" y="11"/>
                    <a:pt x="3" y="11"/>
                  </a:cubicBezTo>
                  <a:cubicBezTo>
                    <a:pt x="3" y="11"/>
                    <a:pt x="3" y="11"/>
                    <a:pt x="3" y="11"/>
                  </a:cubicBezTo>
                  <a:moveTo>
                    <a:pt x="22" y="0"/>
                  </a:moveTo>
                  <a:cubicBezTo>
                    <a:pt x="26" y="2"/>
                    <a:pt x="31" y="4"/>
                    <a:pt x="36" y="6"/>
                  </a:cubicBezTo>
                  <a:cubicBezTo>
                    <a:pt x="36" y="6"/>
                    <a:pt x="36" y="6"/>
                    <a:pt x="36" y="6"/>
                  </a:cubicBezTo>
                  <a:cubicBezTo>
                    <a:pt x="31" y="4"/>
                    <a:pt x="26" y="2"/>
                    <a:pt x="22"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17"/>
            <p:cNvSpPr>
              <a:spLocks noEditPoints="1"/>
            </p:cNvSpPr>
            <p:nvPr/>
          </p:nvSpPr>
          <p:spPr bwMode="auto">
            <a:xfrm>
              <a:off x="1439522" y="2563758"/>
              <a:ext cx="14288" cy="7937"/>
            </a:xfrm>
            <a:custGeom>
              <a:avLst/>
              <a:gdLst>
                <a:gd name="T0" fmla="*/ 12 w 12"/>
                <a:gd name="T1" fmla="*/ 7 h 7"/>
                <a:gd name="T2" fmla="*/ 11 w 12"/>
                <a:gd name="T3" fmla="*/ 7 h 7"/>
                <a:gd name="T4" fmla="*/ 11 w 12"/>
                <a:gd name="T5" fmla="*/ 7 h 7"/>
                <a:gd name="T6" fmla="*/ 12 w 12"/>
                <a:gd name="T7" fmla="*/ 7 h 7"/>
                <a:gd name="T8" fmla="*/ 0 w 12"/>
                <a:gd name="T9" fmla="*/ 0 h 7"/>
                <a:gd name="T10" fmla="*/ 11 w 12"/>
                <a:gd name="T11" fmla="*/ 7 h 7"/>
                <a:gd name="T12" fmla="*/ 0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2" y="7"/>
                  </a:moveTo>
                  <a:cubicBezTo>
                    <a:pt x="11" y="7"/>
                    <a:pt x="11" y="7"/>
                    <a:pt x="11" y="7"/>
                  </a:cubicBezTo>
                  <a:cubicBezTo>
                    <a:pt x="11" y="7"/>
                    <a:pt x="11" y="7"/>
                    <a:pt x="11" y="7"/>
                  </a:cubicBezTo>
                  <a:cubicBezTo>
                    <a:pt x="11" y="7"/>
                    <a:pt x="11" y="7"/>
                    <a:pt x="12" y="7"/>
                  </a:cubicBezTo>
                  <a:moveTo>
                    <a:pt x="0" y="0"/>
                  </a:moveTo>
                  <a:cubicBezTo>
                    <a:pt x="3" y="5"/>
                    <a:pt x="7" y="7"/>
                    <a:pt x="11" y="7"/>
                  </a:cubicBezTo>
                  <a:cubicBezTo>
                    <a:pt x="7" y="7"/>
                    <a:pt x="3" y="5"/>
                    <a:pt x="0" y="0"/>
                  </a:cubicBezTo>
                </a:path>
              </a:pathLst>
            </a:custGeom>
            <a:solidFill>
              <a:srgbClr val="DB7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18"/>
            <p:cNvSpPr>
              <a:spLocks/>
            </p:cNvSpPr>
            <p:nvPr/>
          </p:nvSpPr>
          <p:spPr bwMode="auto">
            <a:xfrm>
              <a:off x="1431584" y="2447870"/>
              <a:ext cx="171450" cy="123825"/>
            </a:xfrm>
            <a:custGeom>
              <a:avLst/>
              <a:gdLst>
                <a:gd name="T0" fmla="*/ 131 w 135"/>
                <a:gd name="T1" fmla="*/ 0 h 98"/>
                <a:gd name="T2" fmla="*/ 128 w 135"/>
                <a:gd name="T3" fmla="*/ 1 h 98"/>
                <a:gd name="T4" fmla="*/ 128 w 135"/>
                <a:gd name="T5" fmla="*/ 1 h 98"/>
                <a:gd name="T6" fmla="*/ 76 w 135"/>
                <a:gd name="T7" fmla="*/ 38 h 98"/>
                <a:gd name="T8" fmla="*/ 68 w 135"/>
                <a:gd name="T9" fmla="*/ 45 h 98"/>
                <a:gd name="T10" fmla="*/ 68 w 135"/>
                <a:gd name="T11" fmla="*/ 45 h 98"/>
                <a:gd name="T12" fmla="*/ 13 w 135"/>
                <a:gd name="T13" fmla="*/ 21 h 98"/>
                <a:gd name="T14" fmla="*/ 3 w 135"/>
                <a:gd name="T15" fmla="*/ 23 h 98"/>
                <a:gd name="T16" fmla="*/ 7 w 135"/>
                <a:gd name="T17" fmla="*/ 23 h 98"/>
                <a:gd name="T18" fmla="*/ 38 w 135"/>
                <a:gd name="T19" fmla="*/ 31 h 98"/>
                <a:gd name="T20" fmla="*/ 57 w 135"/>
                <a:gd name="T21" fmla="*/ 61 h 98"/>
                <a:gd name="T22" fmla="*/ 19 w 135"/>
                <a:gd name="T23" fmla="*/ 81 h 98"/>
                <a:gd name="T24" fmla="*/ 16 w 135"/>
                <a:gd name="T25" fmla="*/ 81 h 98"/>
                <a:gd name="T26" fmla="*/ 0 w 135"/>
                <a:gd name="T27" fmla="*/ 73 h 98"/>
                <a:gd name="T28" fmla="*/ 6 w 135"/>
                <a:gd name="T29" fmla="*/ 91 h 98"/>
                <a:gd name="T30" fmla="*/ 6 w 135"/>
                <a:gd name="T31" fmla="*/ 91 h 98"/>
                <a:gd name="T32" fmla="*/ 17 w 135"/>
                <a:gd name="T33" fmla="*/ 98 h 98"/>
                <a:gd name="T34" fmla="*/ 17 w 135"/>
                <a:gd name="T35" fmla="*/ 98 h 98"/>
                <a:gd name="T36" fmla="*/ 18 w 135"/>
                <a:gd name="T37" fmla="*/ 98 h 98"/>
                <a:gd name="T38" fmla="*/ 51 w 135"/>
                <a:gd name="T39" fmla="*/ 79 h 98"/>
                <a:gd name="T40" fmla="*/ 51 w 135"/>
                <a:gd name="T41" fmla="*/ 78 h 98"/>
                <a:gd name="T42" fmla="*/ 52 w 135"/>
                <a:gd name="T43" fmla="*/ 78 h 98"/>
                <a:gd name="T44" fmla="*/ 52 w 135"/>
                <a:gd name="T45" fmla="*/ 78 h 98"/>
                <a:gd name="T46" fmla="*/ 52 w 135"/>
                <a:gd name="T47" fmla="*/ 78 h 98"/>
                <a:gd name="T48" fmla="*/ 52 w 135"/>
                <a:gd name="T49" fmla="*/ 77 h 98"/>
                <a:gd name="T50" fmla="*/ 53 w 135"/>
                <a:gd name="T51" fmla="*/ 77 h 98"/>
                <a:gd name="T52" fmla="*/ 53 w 135"/>
                <a:gd name="T53" fmla="*/ 77 h 98"/>
                <a:gd name="T54" fmla="*/ 54 w 135"/>
                <a:gd name="T55" fmla="*/ 76 h 98"/>
                <a:gd name="T56" fmla="*/ 54 w 135"/>
                <a:gd name="T57" fmla="*/ 76 h 98"/>
                <a:gd name="T58" fmla="*/ 54 w 135"/>
                <a:gd name="T59" fmla="*/ 76 h 98"/>
                <a:gd name="T60" fmla="*/ 68 w 135"/>
                <a:gd name="T61" fmla="*/ 64 h 98"/>
                <a:gd name="T62" fmla="*/ 69 w 135"/>
                <a:gd name="T63" fmla="*/ 64 h 98"/>
                <a:gd name="T64" fmla="*/ 70 w 135"/>
                <a:gd name="T65" fmla="*/ 64 h 98"/>
                <a:gd name="T66" fmla="*/ 72 w 135"/>
                <a:gd name="T67" fmla="*/ 65 h 98"/>
                <a:gd name="T68" fmla="*/ 72 w 135"/>
                <a:gd name="T69" fmla="*/ 65 h 98"/>
                <a:gd name="T70" fmla="*/ 73 w 135"/>
                <a:gd name="T71" fmla="*/ 65 h 98"/>
                <a:gd name="T72" fmla="*/ 87 w 135"/>
                <a:gd name="T73" fmla="*/ 71 h 98"/>
                <a:gd name="T74" fmla="*/ 99 w 135"/>
                <a:gd name="T75" fmla="*/ 76 h 98"/>
                <a:gd name="T76" fmla="*/ 106 w 135"/>
                <a:gd name="T77" fmla="*/ 66 h 98"/>
                <a:gd name="T78" fmla="*/ 94 w 135"/>
                <a:gd name="T79" fmla="*/ 60 h 98"/>
                <a:gd name="T80" fmla="*/ 91 w 135"/>
                <a:gd name="T81" fmla="*/ 33 h 98"/>
                <a:gd name="T82" fmla="*/ 124 w 135"/>
                <a:gd name="T83" fmla="*/ 7 h 98"/>
                <a:gd name="T84" fmla="*/ 135 w 135"/>
                <a:gd name="T85" fmla="*/ 1 h 98"/>
                <a:gd name="T86" fmla="*/ 131 w 135"/>
                <a:gd name="T8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98">
                  <a:moveTo>
                    <a:pt x="131" y="0"/>
                  </a:moveTo>
                  <a:cubicBezTo>
                    <a:pt x="130" y="0"/>
                    <a:pt x="129" y="0"/>
                    <a:pt x="128" y="1"/>
                  </a:cubicBezTo>
                  <a:cubicBezTo>
                    <a:pt x="128" y="1"/>
                    <a:pt x="128" y="1"/>
                    <a:pt x="128" y="1"/>
                  </a:cubicBezTo>
                  <a:cubicBezTo>
                    <a:pt x="110" y="12"/>
                    <a:pt x="93" y="25"/>
                    <a:pt x="76" y="38"/>
                  </a:cubicBezTo>
                  <a:cubicBezTo>
                    <a:pt x="74" y="40"/>
                    <a:pt x="71" y="42"/>
                    <a:pt x="68" y="45"/>
                  </a:cubicBezTo>
                  <a:cubicBezTo>
                    <a:pt x="68" y="45"/>
                    <a:pt x="68" y="45"/>
                    <a:pt x="68" y="45"/>
                  </a:cubicBezTo>
                  <a:cubicBezTo>
                    <a:pt x="54" y="37"/>
                    <a:pt x="30" y="21"/>
                    <a:pt x="13" y="21"/>
                  </a:cubicBezTo>
                  <a:cubicBezTo>
                    <a:pt x="9" y="21"/>
                    <a:pt x="6" y="21"/>
                    <a:pt x="3" y="23"/>
                  </a:cubicBezTo>
                  <a:cubicBezTo>
                    <a:pt x="4" y="23"/>
                    <a:pt x="6" y="23"/>
                    <a:pt x="7" y="23"/>
                  </a:cubicBezTo>
                  <a:cubicBezTo>
                    <a:pt x="17" y="23"/>
                    <a:pt x="29" y="28"/>
                    <a:pt x="38" y="31"/>
                  </a:cubicBezTo>
                  <a:cubicBezTo>
                    <a:pt x="49" y="35"/>
                    <a:pt x="69" y="47"/>
                    <a:pt x="57" y="61"/>
                  </a:cubicBezTo>
                  <a:cubicBezTo>
                    <a:pt x="49" y="72"/>
                    <a:pt x="33" y="81"/>
                    <a:pt x="19" y="81"/>
                  </a:cubicBezTo>
                  <a:cubicBezTo>
                    <a:pt x="18" y="81"/>
                    <a:pt x="17" y="81"/>
                    <a:pt x="16" y="81"/>
                  </a:cubicBezTo>
                  <a:cubicBezTo>
                    <a:pt x="9" y="80"/>
                    <a:pt x="4" y="77"/>
                    <a:pt x="0" y="73"/>
                  </a:cubicBezTo>
                  <a:cubicBezTo>
                    <a:pt x="2" y="81"/>
                    <a:pt x="5" y="87"/>
                    <a:pt x="6" y="91"/>
                  </a:cubicBezTo>
                  <a:cubicBezTo>
                    <a:pt x="6" y="91"/>
                    <a:pt x="6" y="91"/>
                    <a:pt x="6" y="91"/>
                  </a:cubicBezTo>
                  <a:cubicBezTo>
                    <a:pt x="9" y="96"/>
                    <a:pt x="13" y="98"/>
                    <a:pt x="17" y="98"/>
                  </a:cubicBezTo>
                  <a:cubicBezTo>
                    <a:pt x="17" y="98"/>
                    <a:pt x="17" y="98"/>
                    <a:pt x="17" y="98"/>
                  </a:cubicBezTo>
                  <a:cubicBezTo>
                    <a:pt x="17" y="98"/>
                    <a:pt x="17" y="98"/>
                    <a:pt x="18" y="98"/>
                  </a:cubicBezTo>
                  <a:cubicBezTo>
                    <a:pt x="29" y="98"/>
                    <a:pt x="43" y="86"/>
                    <a:pt x="51" y="79"/>
                  </a:cubicBezTo>
                  <a:cubicBezTo>
                    <a:pt x="51" y="79"/>
                    <a:pt x="51" y="78"/>
                    <a:pt x="51" y="78"/>
                  </a:cubicBezTo>
                  <a:cubicBezTo>
                    <a:pt x="51" y="78"/>
                    <a:pt x="51" y="78"/>
                    <a:pt x="52" y="78"/>
                  </a:cubicBezTo>
                  <a:cubicBezTo>
                    <a:pt x="52" y="78"/>
                    <a:pt x="52" y="78"/>
                    <a:pt x="52" y="78"/>
                  </a:cubicBezTo>
                  <a:cubicBezTo>
                    <a:pt x="52" y="78"/>
                    <a:pt x="52" y="78"/>
                    <a:pt x="52" y="78"/>
                  </a:cubicBezTo>
                  <a:cubicBezTo>
                    <a:pt x="52" y="78"/>
                    <a:pt x="52" y="77"/>
                    <a:pt x="52" y="77"/>
                  </a:cubicBezTo>
                  <a:cubicBezTo>
                    <a:pt x="53" y="77"/>
                    <a:pt x="53" y="77"/>
                    <a:pt x="53" y="77"/>
                  </a:cubicBezTo>
                  <a:cubicBezTo>
                    <a:pt x="53" y="77"/>
                    <a:pt x="53" y="77"/>
                    <a:pt x="53" y="77"/>
                  </a:cubicBezTo>
                  <a:cubicBezTo>
                    <a:pt x="53" y="76"/>
                    <a:pt x="54" y="76"/>
                    <a:pt x="54" y="76"/>
                  </a:cubicBezTo>
                  <a:cubicBezTo>
                    <a:pt x="54" y="76"/>
                    <a:pt x="54" y="76"/>
                    <a:pt x="54" y="76"/>
                  </a:cubicBezTo>
                  <a:cubicBezTo>
                    <a:pt x="54" y="76"/>
                    <a:pt x="54" y="76"/>
                    <a:pt x="54" y="76"/>
                  </a:cubicBezTo>
                  <a:cubicBezTo>
                    <a:pt x="59" y="72"/>
                    <a:pt x="64" y="68"/>
                    <a:pt x="68" y="64"/>
                  </a:cubicBezTo>
                  <a:cubicBezTo>
                    <a:pt x="69" y="64"/>
                    <a:pt x="69" y="64"/>
                    <a:pt x="69" y="64"/>
                  </a:cubicBezTo>
                  <a:cubicBezTo>
                    <a:pt x="69" y="64"/>
                    <a:pt x="70" y="64"/>
                    <a:pt x="70" y="64"/>
                  </a:cubicBezTo>
                  <a:cubicBezTo>
                    <a:pt x="71" y="64"/>
                    <a:pt x="71" y="65"/>
                    <a:pt x="72" y="65"/>
                  </a:cubicBezTo>
                  <a:cubicBezTo>
                    <a:pt x="72" y="65"/>
                    <a:pt x="72" y="65"/>
                    <a:pt x="72" y="65"/>
                  </a:cubicBezTo>
                  <a:cubicBezTo>
                    <a:pt x="72" y="65"/>
                    <a:pt x="72" y="65"/>
                    <a:pt x="73" y="65"/>
                  </a:cubicBezTo>
                  <a:cubicBezTo>
                    <a:pt x="77" y="67"/>
                    <a:pt x="82" y="69"/>
                    <a:pt x="87" y="71"/>
                  </a:cubicBezTo>
                  <a:cubicBezTo>
                    <a:pt x="91" y="73"/>
                    <a:pt x="95" y="75"/>
                    <a:pt x="99" y="76"/>
                  </a:cubicBezTo>
                  <a:cubicBezTo>
                    <a:pt x="102" y="73"/>
                    <a:pt x="104" y="69"/>
                    <a:pt x="106" y="66"/>
                  </a:cubicBezTo>
                  <a:cubicBezTo>
                    <a:pt x="102" y="64"/>
                    <a:pt x="98" y="62"/>
                    <a:pt x="94" y="60"/>
                  </a:cubicBezTo>
                  <a:cubicBezTo>
                    <a:pt x="82" y="53"/>
                    <a:pt x="81" y="42"/>
                    <a:pt x="91" y="33"/>
                  </a:cubicBezTo>
                  <a:cubicBezTo>
                    <a:pt x="101" y="23"/>
                    <a:pt x="114" y="15"/>
                    <a:pt x="124" y="7"/>
                  </a:cubicBezTo>
                  <a:cubicBezTo>
                    <a:pt x="128" y="5"/>
                    <a:pt x="131" y="3"/>
                    <a:pt x="135" y="1"/>
                  </a:cubicBezTo>
                  <a:cubicBezTo>
                    <a:pt x="134" y="0"/>
                    <a:pt x="133" y="0"/>
                    <a:pt x="131"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19"/>
            <p:cNvSpPr>
              <a:spLocks/>
            </p:cNvSpPr>
            <p:nvPr/>
          </p:nvSpPr>
          <p:spPr bwMode="auto">
            <a:xfrm>
              <a:off x="1456984" y="2274833"/>
              <a:ext cx="107950" cy="192087"/>
            </a:xfrm>
            <a:custGeom>
              <a:avLst/>
              <a:gdLst>
                <a:gd name="T0" fmla="*/ 33 w 85"/>
                <a:gd name="T1" fmla="*/ 139 h 152"/>
                <a:gd name="T2" fmla="*/ 81 w 85"/>
                <a:gd name="T3" fmla="*/ 78 h 152"/>
                <a:gd name="T4" fmla="*/ 59 w 85"/>
                <a:gd name="T5" fmla="*/ 27 h 152"/>
                <a:gd name="T6" fmla="*/ 6 w 85"/>
                <a:gd name="T7" fmla="*/ 52 h 152"/>
                <a:gd name="T8" fmla="*/ 33 w 85"/>
                <a:gd name="T9" fmla="*/ 139 h 152"/>
              </a:gdLst>
              <a:ahLst/>
              <a:cxnLst>
                <a:cxn ang="0">
                  <a:pos x="T0" y="T1"/>
                </a:cxn>
                <a:cxn ang="0">
                  <a:pos x="T2" y="T3"/>
                </a:cxn>
                <a:cxn ang="0">
                  <a:pos x="T4" y="T5"/>
                </a:cxn>
                <a:cxn ang="0">
                  <a:pos x="T6" y="T7"/>
                </a:cxn>
                <a:cxn ang="0">
                  <a:pos x="T8" y="T9"/>
                </a:cxn>
              </a:cxnLst>
              <a:rect l="0" t="0" r="r" b="b"/>
              <a:pathLst>
                <a:path w="85" h="152">
                  <a:moveTo>
                    <a:pt x="33" y="139"/>
                  </a:moveTo>
                  <a:cubicBezTo>
                    <a:pt x="51" y="152"/>
                    <a:pt x="79" y="89"/>
                    <a:pt x="81" y="78"/>
                  </a:cubicBezTo>
                  <a:cubicBezTo>
                    <a:pt x="85" y="56"/>
                    <a:pt x="80" y="32"/>
                    <a:pt x="59" y="27"/>
                  </a:cubicBezTo>
                  <a:cubicBezTo>
                    <a:pt x="45" y="0"/>
                    <a:pt x="10" y="34"/>
                    <a:pt x="6" y="52"/>
                  </a:cubicBezTo>
                  <a:cubicBezTo>
                    <a:pt x="0" y="79"/>
                    <a:pt x="10" y="122"/>
                    <a:pt x="33" y="139"/>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20"/>
            <p:cNvSpPr>
              <a:spLocks/>
            </p:cNvSpPr>
            <p:nvPr/>
          </p:nvSpPr>
          <p:spPr bwMode="auto">
            <a:xfrm>
              <a:off x="1463334" y="2330395"/>
              <a:ext cx="96838" cy="57150"/>
            </a:xfrm>
            <a:custGeom>
              <a:avLst/>
              <a:gdLst>
                <a:gd name="T0" fmla="*/ 73 w 76"/>
                <a:gd name="T1" fmla="*/ 0 h 45"/>
                <a:gd name="T2" fmla="*/ 41 w 76"/>
                <a:gd name="T3" fmla="*/ 34 h 45"/>
                <a:gd name="T4" fmla="*/ 36 w 76"/>
                <a:gd name="T5" fmla="*/ 36 h 45"/>
                <a:gd name="T6" fmla="*/ 12 w 76"/>
                <a:gd name="T7" fmla="*/ 13 h 45"/>
                <a:gd name="T8" fmla="*/ 4 w 76"/>
                <a:gd name="T9" fmla="*/ 0 h 45"/>
                <a:gd name="T10" fmla="*/ 1 w 76"/>
                <a:gd name="T11" fmla="*/ 7 h 45"/>
                <a:gd name="T12" fmla="*/ 1 w 76"/>
                <a:gd name="T13" fmla="*/ 7 h 45"/>
                <a:gd name="T14" fmla="*/ 1 w 76"/>
                <a:gd name="T15" fmla="*/ 8 h 45"/>
                <a:gd name="T16" fmla="*/ 1 w 76"/>
                <a:gd name="T17" fmla="*/ 8 h 45"/>
                <a:gd name="T18" fmla="*/ 1 w 76"/>
                <a:gd name="T19" fmla="*/ 8 h 45"/>
                <a:gd name="T20" fmla="*/ 0 w 76"/>
                <a:gd name="T21" fmla="*/ 14 h 45"/>
                <a:gd name="T22" fmla="*/ 20 w 76"/>
                <a:gd name="T23" fmla="*/ 38 h 45"/>
                <a:gd name="T24" fmla="*/ 34 w 76"/>
                <a:gd name="T25" fmla="*/ 45 h 45"/>
                <a:gd name="T26" fmla="*/ 50 w 76"/>
                <a:gd name="T27" fmla="*/ 37 h 45"/>
                <a:gd name="T28" fmla="*/ 76 w 76"/>
                <a:gd name="T29" fmla="*/ 7 h 45"/>
                <a:gd name="T30" fmla="*/ 73 w 76"/>
                <a:gd name="T3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45">
                  <a:moveTo>
                    <a:pt x="73" y="0"/>
                  </a:moveTo>
                  <a:cubicBezTo>
                    <a:pt x="64" y="13"/>
                    <a:pt x="53" y="28"/>
                    <a:pt x="41" y="34"/>
                  </a:cubicBezTo>
                  <a:cubicBezTo>
                    <a:pt x="39" y="35"/>
                    <a:pt x="37" y="36"/>
                    <a:pt x="36" y="36"/>
                  </a:cubicBezTo>
                  <a:cubicBezTo>
                    <a:pt x="25" y="36"/>
                    <a:pt x="17" y="20"/>
                    <a:pt x="12" y="13"/>
                  </a:cubicBezTo>
                  <a:cubicBezTo>
                    <a:pt x="9" y="9"/>
                    <a:pt x="7" y="5"/>
                    <a:pt x="4" y="0"/>
                  </a:cubicBezTo>
                  <a:cubicBezTo>
                    <a:pt x="3" y="3"/>
                    <a:pt x="2" y="5"/>
                    <a:pt x="1" y="7"/>
                  </a:cubicBezTo>
                  <a:cubicBezTo>
                    <a:pt x="1" y="7"/>
                    <a:pt x="1" y="7"/>
                    <a:pt x="1" y="7"/>
                  </a:cubicBezTo>
                  <a:cubicBezTo>
                    <a:pt x="1" y="7"/>
                    <a:pt x="1" y="8"/>
                    <a:pt x="1" y="8"/>
                  </a:cubicBezTo>
                  <a:cubicBezTo>
                    <a:pt x="1" y="8"/>
                    <a:pt x="1" y="8"/>
                    <a:pt x="1" y="8"/>
                  </a:cubicBezTo>
                  <a:cubicBezTo>
                    <a:pt x="1" y="8"/>
                    <a:pt x="1" y="8"/>
                    <a:pt x="1" y="8"/>
                  </a:cubicBezTo>
                  <a:cubicBezTo>
                    <a:pt x="1" y="10"/>
                    <a:pt x="0" y="12"/>
                    <a:pt x="0" y="14"/>
                  </a:cubicBezTo>
                  <a:cubicBezTo>
                    <a:pt x="6" y="22"/>
                    <a:pt x="13" y="31"/>
                    <a:pt x="20" y="38"/>
                  </a:cubicBezTo>
                  <a:cubicBezTo>
                    <a:pt x="25" y="43"/>
                    <a:pt x="29" y="45"/>
                    <a:pt x="34" y="45"/>
                  </a:cubicBezTo>
                  <a:cubicBezTo>
                    <a:pt x="39" y="45"/>
                    <a:pt x="44" y="42"/>
                    <a:pt x="50" y="37"/>
                  </a:cubicBezTo>
                  <a:cubicBezTo>
                    <a:pt x="59" y="30"/>
                    <a:pt x="72" y="19"/>
                    <a:pt x="76" y="7"/>
                  </a:cubicBezTo>
                  <a:cubicBezTo>
                    <a:pt x="75" y="4"/>
                    <a:pt x="74" y="2"/>
                    <a:pt x="73"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21"/>
            <p:cNvSpPr>
              <a:spLocks/>
            </p:cNvSpPr>
            <p:nvPr/>
          </p:nvSpPr>
          <p:spPr bwMode="auto">
            <a:xfrm>
              <a:off x="1434759" y="2176408"/>
              <a:ext cx="160338" cy="204787"/>
            </a:xfrm>
            <a:custGeom>
              <a:avLst/>
              <a:gdLst>
                <a:gd name="T0" fmla="*/ 34 w 126"/>
                <a:gd name="T1" fmla="*/ 134 h 162"/>
                <a:gd name="T2" fmla="*/ 63 w 126"/>
                <a:gd name="T3" fmla="*/ 155 h 162"/>
                <a:gd name="T4" fmla="*/ 103 w 126"/>
                <a:gd name="T5" fmla="*/ 110 h 162"/>
                <a:gd name="T6" fmla="*/ 95 w 126"/>
                <a:gd name="T7" fmla="*/ 23 h 162"/>
                <a:gd name="T8" fmla="*/ 82 w 126"/>
                <a:gd name="T9" fmla="*/ 7 h 162"/>
                <a:gd name="T10" fmla="*/ 34 w 126"/>
                <a:gd name="T11" fmla="*/ 22 h 162"/>
                <a:gd name="T12" fmla="*/ 34 w 126"/>
                <a:gd name="T13" fmla="*/ 134 h 162"/>
              </a:gdLst>
              <a:ahLst/>
              <a:cxnLst>
                <a:cxn ang="0">
                  <a:pos x="T0" y="T1"/>
                </a:cxn>
                <a:cxn ang="0">
                  <a:pos x="T2" y="T3"/>
                </a:cxn>
                <a:cxn ang="0">
                  <a:pos x="T4" y="T5"/>
                </a:cxn>
                <a:cxn ang="0">
                  <a:pos x="T6" y="T7"/>
                </a:cxn>
                <a:cxn ang="0">
                  <a:pos x="T8" y="T9"/>
                </a:cxn>
                <a:cxn ang="0">
                  <a:pos x="T10" y="T11"/>
                </a:cxn>
                <a:cxn ang="0">
                  <a:pos x="T12" y="T13"/>
                </a:cxn>
              </a:cxnLst>
              <a:rect l="0" t="0" r="r" b="b"/>
              <a:pathLst>
                <a:path w="126" h="162">
                  <a:moveTo>
                    <a:pt x="34" y="134"/>
                  </a:moveTo>
                  <a:cubicBezTo>
                    <a:pt x="39" y="142"/>
                    <a:pt x="50" y="162"/>
                    <a:pt x="63" y="155"/>
                  </a:cubicBezTo>
                  <a:cubicBezTo>
                    <a:pt x="79" y="146"/>
                    <a:pt x="93" y="125"/>
                    <a:pt x="103" y="110"/>
                  </a:cubicBezTo>
                  <a:cubicBezTo>
                    <a:pt x="124" y="77"/>
                    <a:pt x="126" y="45"/>
                    <a:pt x="95" y="23"/>
                  </a:cubicBezTo>
                  <a:cubicBezTo>
                    <a:pt x="93" y="16"/>
                    <a:pt x="89" y="10"/>
                    <a:pt x="82" y="7"/>
                  </a:cubicBezTo>
                  <a:cubicBezTo>
                    <a:pt x="64" y="0"/>
                    <a:pt x="48" y="10"/>
                    <a:pt x="34" y="22"/>
                  </a:cubicBezTo>
                  <a:cubicBezTo>
                    <a:pt x="0" y="54"/>
                    <a:pt x="10" y="101"/>
                    <a:pt x="34" y="13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2"/>
            <p:cNvSpPr>
              <a:spLocks/>
            </p:cNvSpPr>
            <p:nvPr/>
          </p:nvSpPr>
          <p:spPr bwMode="auto">
            <a:xfrm>
              <a:off x="1455397" y="2222445"/>
              <a:ext cx="130175" cy="103187"/>
            </a:xfrm>
            <a:custGeom>
              <a:avLst/>
              <a:gdLst>
                <a:gd name="T0" fmla="*/ 7 w 102"/>
                <a:gd name="T1" fmla="*/ 0 h 81"/>
                <a:gd name="T2" fmla="*/ 0 w 102"/>
                <a:gd name="T3" fmla="*/ 15 h 81"/>
                <a:gd name="T4" fmla="*/ 36 w 102"/>
                <a:gd name="T5" fmla="*/ 58 h 81"/>
                <a:gd name="T6" fmla="*/ 54 w 102"/>
                <a:gd name="T7" fmla="*/ 81 h 81"/>
                <a:gd name="T8" fmla="*/ 102 w 102"/>
                <a:gd name="T9" fmla="*/ 25 h 81"/>
                <a:gd name="T10" fmla="*/ 99 w 102"/>
                <a:gd name="T11" fmla="*/ 9 h 81"/>
                <a:gd name="T12" fmla="*/ 54 w 102"/>
                <a:gd name="T13" fmla="*/ 50 h 81"/>
                <a:gd name="T14" fmla="*/ 7 w 102"/>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81">
                  <a:moveTo>
                    <a:pt x="7" y="0"/>
                  </a:moveTo>
                  <a:cubicBezTo>
                    <a:pt x="4" y="5"/>
                    <a:pt x="1" y="10"/>
                    <a:pt x="0" y="15"/>
                  </a:cubicBezTo>
                  <a:cubicBezTo>
                    <a:pt x="12" y="29"/>
                    <a:pt x="24" y="44"/>
                    <a:pt x="36" y="58"/>
                  </a:cubicBezTo>
                  <a:cubicBezTo>
                    <a:pt x="41" y="64"/>
                    <a:pt x="47" y="73"/>
                    <a:pt x="54" y="81"/>
                  </a:cubicBezTo>
                  <a:cubicBezTo>
                    <a:pt x="75" y="66"/>
                    <a:pt x="94" y="46"/>
                    <a:pt x="102" y="25"/>
                  </a:cubicBezTo>
                  <a:cubicBezTo>
                    <a:pt x="102" y="19"/>
                    <a:pt x="101" y="14"/>
                    <a:pt x="99" y="9"/>
                  </a:cubicBezTo>
                  <a:cubicBezTo>
                    <a:pt x="85" y="27"/>
                    <a:pt x="69" y="42"/>
                    <a:pt x="54" y="50"/>
                  </a:cubicBezTo>
                  <a:cubicBezTo>
                    <a:pt x="54" y="50"/>
                    <a:pt x="35" y="31"/>
                    <a:pt x="7"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23"/>
            <p:cNvSpPr>
              <a:spLocks/>
            </p:cNvSpPr>
            <p:nvPr/>
          </p:nvSpPr>
          <p:spPr bwMode="auto">
            <a:xfrm>
              <a:off x="1242672" y="1923995"/>
              <a:ext cx="455613" cy="361950"/>
            </a:xfrm>
            <a:custGeom>
              <a:avLst/>
              <a:gdLst>
                <a:gd name="T0" fmla="*/ 197 w 360"/>
                <a:gd name="T1" fmla="*/ 6 h 285"/>
                <a:gd name="T2" fmla="*/ 360 w 360"/>
                <a:gd name="T3" fmla="*/ 63 h 285"/>
                <a:gd name="T4" fmla="*/ 222 w 360"/>
                <a:gd name="T5" fmla="*/ 285 h 285"/>
                <a:gd name="T6" fmla="*/ 0 w 360"/>
                <a:gd name="T7" fmla="*/ 11 h 285"/>
                <a:gd name="T8" fmla="*/ 197 w 360"/>
                <a:gd name="T9" fmla="*/ 6 h 285"/>
              </a:gdLst>
              <a:ahLst/>
              <a:cxnLst>
                <a:cxn ang="0">
                  <a:pos x="T0" y="T1"/>
                </a:cxn>
                <a:cxn ang="0">
                  <a:pos x="T2" y="T3"/>
                </a:cxn>
                <a:cxn ang="0">
                  <a:pos x="T4" y="T5"/>
                </a:cxn>
                <a:cxn ang="0">
                  <a:pos x="T6" y="T7"/>
                </a:cxn>
                <a:cxn ang="0">
                  <a:pos x="T8" y="T9"/>
                </a:cxn>
              </a:cxnLst>
              <a:rect l="0" t="0" r="r" b="b"/>
              <a:pathLst>
                <a:path w="360" h="285">
                  <a:moveTo>
                    <a:pt x="197" y="6"/>
                  </a:moveTo>
                  <a:cubicBezTo>
                    <a:pt x="232" y="10"/>
                    <a:pt x="343" y="57"/>
                    <a:pt x="360" y="63"/>
                  </a:cubicBezTo>
                  <a:cubicBezTo>
                    <a:pt x="348" y="90"/>
                    <a:pt x="291" y="249"/>
                    <a:pt x="222" y="285"/>
                  </a:cubicBezTo>
                  <a:cubicBezTo>
                    <a:pt x="222" y="285"/>
                    <a:pt x="83" y="146"/>
                    <a:pt x="0" y="11"/>
                  </a:cubicBezTo>
                  <a:cubicBezTo>
                    <a:pt x="60" y="1"/>
                    <a:pt x="137" y="0"/>
                    <a:pt x="197" y="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4"/>
            <p:cNvSpPr>
              <a:spLocks/>
            </p:cNvSpPr>
            <p:nvPr/>
          </p:nvSpPr>
          <p:spPr bwMode="auto">
            <a:xfrm>
              <a:off x="1680822" y="2030358"/>
              <a:ext cx="7938" cy="17462"/>
            </a:xfrm>
            <a:custGeom>
              <a:avLst/>
              <a:gdLst>
                <a:gd name="T0" fmla="*/ 6 w 6"/>
                <a:gd name="T1" fmla="*/ 0 h 14"/>
                <a:gd name="T2" fmla="*/ 6 w 6"/>
                <a:gd name="T3" fmla="*/ 0 h 14"/>
                <a:gd name="T4" fmla="*/ 0 w 6"/>
                <a:gd name="T5" fmla="*/ 14 h 14"/>
                <a:gd name="T6" fmla="*/ 6 w 6"/>
                <a:gd name="T7" fmla="*/ 0 h 14"/>
              </a:gdLst>
              <a:ahLst/>
              <a:cxnLst>
                <a:cxn ang="0">
                  <a:pos x="T0" y="T1"/>
                </a:cxn>
                <a:cxn ang="0">
                  <a:pos x="T2" y="T3"/>
                </a:cxn>
                <a:cxn ang="0">
                  <a:pos x="T4" y="T5"/>
                </a:cxn>
                <a:cxn ang="0">
                  <a:pos x="T6" y="T7"/>
                </a:cxn>
              </a:cxnLst>
              <a:rect l="0" t="0" r="r" b="b"/>
              <a:pathLst>
                <a:path w="6" h="14">
                  <a:moveTo>
                    <a:pt x="6" y="0"/>
                  </a:moveTo>
                  <a:cubicBezTo>
                    <a:pt x="6" y="0"/>
                    <a:pt x="6" y="0"/>
                    <a:pt x="6" y="0"/>
                  </a:cubicBezTo>
                  <a:cubicBezTo>
                    <a:pt x="4" y="4"/>
                    <a:pt x="2" y="9"/>
                    <a:pt x="0" y="14"/>
                  </a:cubicBezTo>
                  <a:cubicBezTo>
                    <a:pt x="2" y="9"/>
                    <a:pt x="4" y="4"/>
                    <a:pt x="6" y="0"/>
                  </a:cubicBezTo>
                </a:path>
              </a:pathLst>
            </a:custGeom>
            <a:solidFill>
              <a:srgbClr val="FBD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5"/>
            <p:cNvSpPr>
              <a:spLocks/>
            </p:cNvSpPr>
            <p:nvPr/>
          </p:nvSpPr>
          <p:spPr bwMode="auto">
            <a:xfrm>
              <a:off x="1345859" y="2030358"/>
              <a:ext cx="342900" cy="117475"/>
            </a:xfrm>
            <a:custGeom>
              <a:avLst/>
              <a:gdLst>
                <a:gd name="T0" fmla="*/ 270 w 270"/>
                <a:gd name="T1" fmla="*/ 0 h 93"/>
                <a:gd name="T2" fmla="*/ 149 w 270"/>
                <a:gd name="T3" fmla="*/ 38 h 93"/>
                <a:gd name="T4" fmla="*/ 143 w 270"/>
                <a:gd name="T5" fmla="*/ 38 h 93"/>
                <a:gd name="T6" fmla="*/ 40 w 270"/>
                <a:gd name="T7" fmla="*/ 14 h 93"/>
                <a:gd name="T8" fmla="*/ 0 w 270"/>
                <a:gd name="T9" fmla="*/ 42 h 93"/>
                <a:gd name="T10" fmla="*/ 41 w 270"/>
                <a:gd name="T11" fmla="*/ 93 h 93"/>
                <a:gd name="T12" fmla="*/ 32 w 270"/>
                <a:gd name="T13" fmla="*/ 56 h 93"/>
                <a:gd name="T14" fmla="*/ 38 w 270"/>
                <a:gd name="T15" fmla="*/ 50 h 93"/>
                <a:gd name="T16" fmla="*/ 39 w 270"/>
                <a:gd name="T17" fmla="*/ 50 h 93"/>
                <a:gd name="T18" fmla="*/ 145 w 270"/>
                <a:gd name="T19" fmla="*/ 71 h 93"/>
                <a:gd name="T20" fmla="*/ 155 w 270"/>
                <a:gd name="T21" fmla="*/ 71 h 93"/>
                <a:gd name="T22" fmla="*/ 263 w 270"/>
                <a:gd name="T23" fmla="*/ 18 h 93"/>
                <a:gd name="T24" fmla="*/ 264 w 270"/>
                <a:gd name="T25" fmla="*/ 14 h 93"/>
                <a:gd name="T26" fmla="*/ 270 w 270"/>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93">
                  <a:moveTo>
                    <a:pt x="270" y="0"/>
                  </a:moveTo>
                  <a:cubicBezTo>
                    <a:pt x="202" y="34"/>
                    <a:pt x="149" y="38"/>
                    <a:pt x="149" y="38"/>
                  </a:cubicBezTo>
                  <a:cubicBezTo>
                    <a:pt x="149" y="38"/>
                    <a:pt x="147" y="38"/>
                    <a:pt x="143" y="38"/>
                  </a:cubicBezTo>
                  <a:cubicBezTo>
                    <a:pt x="128" y="38"/>
                    <a:pt x="88" y="36"/>
                    <a:pt x="40" y="14"/>
                  </a:cubicBezTo>
                  <a:cubicBezTo>
                    <a:pt x="27" y="24"/>
                    <a:pt x="13" y="33"/>
                    <a:pt x="0" y="42"/>
                  </a:cubicBezTo>
                  <a:cubicBezTo>
                    <a:pt x="13" y="60"/>
                    <a:pt x="27" y="77"/>
                    <a:pt x="41" y="93"/>
                  </a:cubicBezTo>
                  <a:cubicBezTo>
                    <a:pt x="36" y="81"/>
                    <a:pt x="32" y="69"/>
                    <a:pt x="32" y="56"/>
                  </a:cubicBezTo>
                  <a:cubicBezTo>
                    <a:pt x="32" y="52"/>
                    <a:pt x="35" y="50"/>
                    <a:pt x="38" y="50"/>
                  </a:cubicBezTo>
                  <a:cubicBezTo>
                    <a:pt x="38" y="50"/>
                    <a:pt x="39" y="50"/>
                    <a:pt x="39" y="50"/>
                  </a:cubicBezTo>
                  <a:cubicBezTo>
                    <a:pt x="74" y="56"/>
                    <a:pt x="109" y="71"/>
                    <a:pt x="145" y="71"/>
                  </a:cubicBezTo>
                  <a:cubicBezTo>
                    <a:pt x="148" y="71"/>
                    <a:pt x="152" y="71"/>
                    <a:pt x="155" y="71"/>
                  </a:cubicBezTo>
                  <a:cubicBezTo>
                    <a:pt x="196" y="67"/>
                    <a:pt x="234" y="47"/>
                    <a:pt x="263" y="18"/>
                  </a:cubicBezTo>
                  <a:cubicBezTo>
                    <a:pt x="263" y="16"/>
                    <a:pt x="264" y="15"/>
                    <a:pt x="264" y="14"/>
                  </a:cubicBezTo>
                  <a:cubicBezTo>
                    <a:pt x="266" y="9"/>
                    <a:pt x="268" y="4"/>
                    <a:pt x="270"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26"/>
            <p:cNvSpPr>
              <a:spLocks/>
            </p:cNvSpPr>
            <p:nvPr/>
          </p:nvSpPr>
          <p:spPr bwMode="auto">
            <a:xfrm>
              <a:off x="1328397" y="1723970"/>
              <a:ext cx="1843088" cy="1955800"/>
            </a:xfrm>
            <a:custGeom>
              <a:avLst/>
              <a:gdLst>
                <a:gd name="T0" fmla="*/ 281 w 1454"/>
                <a:gd name="T1" fmla="*/ 326 h 1545"/>
                <a:gd name="T2" fmla="*/ 0 w 1454"/>
                <a:gd name="T3" fmla="*/ 1312 h 1545"/>
                <a:gd name="T4" fmla="*/ 311 w 1454"/>
                <a:gd name="T5" fmla="*/ 1392 h 1545"/>
                <a:gd name="T6" fmla="*/ 894 w 1454"/>
                <a:gd name="T7" fmla="*/ 1141 h 1545"/>
                <a:gd name="T8" fmla="*/ 1361 w 1454"/>
                <a:gd name="T9" fmla="*/ 804 h 1545"/>
                <a:gd name="T10" fmla="*/ 1454 w 1454"/>
                <a:gd name="T11" fmla="*/ 670 h 1545"/>
                <a:gd name="T12" fmla="*/ 592 w 1454"/>
                <a:gd name="T13" fmla="*/ 0 h 1545"/>
                <a:gd name="T14" fmla="*/ 281 w 1454"/>
                <a:gd name="T15" fmla="*/ 326 h 15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4" h="1545">
                  <a:moveTo>
                    <a:pt x="281" y="326"/>
                  </a:moveTo>
                  <a:cubicBezTo>
                    <a:pt x="281" y="326"/>
                    <a:pt x="308" y="988"/>
                    <a:pt x="0" y="1312"/>
                  </a:cubicBezTo>
                  <a:cubicBezTo>
                    <a:pt x="0" y="1312"/>
                    <a:pt x="117" y="1239"/>
                    <a:pt x="311" y="1392"/>
                  </a:cubicBezTo>
                  <a:cubicBezTo>
                    <a:pt x="505" y="1545"/>
                    <a:pt x="594" y="1193"/>
                    <a:pt x="894" y="1141"/>
                  </a:cubicBezTo>
                  <a:cubicBezTo>
                    <a:pt x="1194" y="1089"/>
                    <a:pt x="1337" y="986"/>
                    <a:pt x="1361" y="804"/>
                  </a:cubicBezTo>
                  <a:cubicBezTo>
                    <a:pt x="1361" y="804"/>
                    <a:pt x="1388" y="686"/>
                    <a:pt x="1454" y="670"/>
                  </a:cubicBezTo>
                  <a:cubicBezTo>
                    <a:pt x="1454" y="670"/>
                    <a:pt x="701" y="31"/>
                    <a:pt x="592" y="0"/>
                  </a:cubicBezTo>
                  <a:cubicBezTo>
                    <a:pt x="281" y="326"/>
                    <a:pt x="281" y="326"/>
                    <a:pt x="281" y="326"/>
                  </a:cubicBezTo>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27"/>
            <p:cNvSpPr>
              <a:spLocks noEditPoints="1"/>
            </p:cNvSpPr>
            <p:nvPr/>
          </p:nvSpPr>
          <p:spPr bwMode="auto">
            <a:xfrm>
              <a:off x="1480797" y="2136720"/>
              <a:ext cx="947738" cy="1042987"/>
            </a:xfrm>
            <a:custGeom>
              <a:avLst/>
              <a:gdLst>
                <a:gd name="T0" fmla="*/ 748 w 748"/>
                <a:gd name="T1" fmla="*/ 820 h 824"/>
                <a:gd name="T2" fmla="*/ 733 w 748"/>
                <a:gd name="T3" fmla="*/ 824 h 824"/>
                <a:gd name="T4" fmla="*/ 733 w 748"/>
                <a:gd name="T5" fmla="*/ 824 h 824"/>
                <a:gd name="T6" fmla="*/ 748 w 748"/>
                <a:gd name="T7" fmla="*/ 820 h 824"/>
                <a:gd name="T8" fmla="*/ 748 w 748"/>
                <a:gd name="T9" fmla="*/ 820 h 824"/>
                <a:gd name="T10" fmla="*/ 108 w 748"/>
                <a:gd name="T11" fmla="*/ 515 h 824"/>
                <a:gd name="T12" fmla="*/ 0 w 748"/>
                <a:gd name="T13" fmla="*/ 815 h 824"/>
                <a:gd name="T14" fmla="*/ 0 w 748"/>
                <a:gd name="T15" fmla="*/ 815 h 824"/>
                <a:gd name="T16" fmla="*/ 108 w 748"/>
                <a:gd name="T17" fmla="*/ 515 h 824"/>
                <a:gd name="T18" fmla="*/ 108 w 748"/>
                <a:gd name="T19" fmla="*/ 515 h 824"/>
                <a:gd name="T20" fmla="*/ 108 w 748"/>
                <a:gd name="T21" fmla="*/ 515 h 824"/>
                <a:gd name="T22" fmla="*/ 108 w 748"/>
                <a:gd name="T23" fmla="*/ 515 h 824"/>
                <a:gd name="T24" fmla="*/ 108 w 748"/>
                <a:gd name="T25" fmla="*/ 514 h 824"/>
                <a:gd name="T26" fmla="*/ 108 w 748"/>
                <a:gd name="T27" fmla="*/ 514 h 824"/>
                <a:gd name="T28" fmla="*/ 108 w 748"/>
                <a:gd name="T29" fmla="*/ 514 h 824"/>
                <a:gd name="T30" fmla="*/ 161 w 748"/>
                <a:gd name="T31" fmla="*/ 1 h 824"/>
                <a:gd name="T32" fmla="*/ 161 w 748"/>
                <a:gd name="T33" fmla="*/ 1 h 824"/>
                <a:gd name="T34" fmla="*/ 161 w 748"/>
                <a:gd name="T35" fmla="*/ 1 h 824"/>
                <a:gd name="T36" fmla="*/ 161 w 748"/>
                <a:gd name="T37" fmla="*/ 0 h 824"/>
                <a:gd name="T38" fmla="*/ 161 w 748"/>
                <a:gd name="T39" fmla="*/ 0 h 824"/>
                <a:gd name="T40" fmla="*/ 161 w 748"/>
                <a:gd name="T41" fmla="*/ 0 h 824"/>
                <a:gd name="T42" fmla="*/ 161 w 748"/>
                <a:gd name="T43" fmla="*/ 0 h 824"/>
                <a:gd name="T44" fmla="*/ 161 w 748"/>
                <a:gd name="T45" fmla="*/ 0 h 824"/>
                <a:gd name="T46" fmla="*/ 161 w 748"/>
                <a:gd name="T47" fmla="*/ 0 h 824"/>
                <a:gd name="T48" fmla="*/ 161 w 748"/>
                <a:gd name="T49" fmla="*/ 0 h 824"/>
                <a:gd name="T50" fmla="*/ 161 w 748"/>
                <a:gd name="T51" fmla="*/ 0 h 824"/>
                <a:gd name="T52" fmla="*/ 161 w 748"/>
                <a:gd name="T53" fmla="*/ 0 h 824"/>
                <a:gd name="T54" fmla="*/ 161 w 748"/>
                <a:gd name="T55" fmla="*/ 0 h 824"/>
                <a:gd name="T56" fmla="*/ 161 w 748"/>
                <a:gd name="T57" fmla="*/ 0 h 824"/>
                <a:gd name="T58" fmla="*/ 161 w 748"/>
                <a:gd name="T59" fmla="*/ 0 h 824"/>
                <a:gd name="T60" fmla="*/ 161 w 748"/>
                <a:gd name="T61" fmla="*/ 0 h 824"/>
                <a:gd name="T62" fmla="*/ 161 w 748"/>
                <a:gd name="T63" fmla="*/ 0 h 824"/>
                <a:gd name="T64" fmla="*/ 161 w 748"/>
                <a:gd name="T65" fmla="*/ 0 h 824"/>
                <a:gd name="T66" fmla="*/ 161 w 748"/>
                <a:gd name="T67" fmla="*/ 0 h 824"/>
                <a:gd name="T68" fmla="*/ 161 w 748"/>
                <a:gd name="T69" fmla="*/ 0 h 824"/>
                <a:gd name="T70" fmla="*/ 161 w 748"/>
                <a:gd name="T71" fmla="*/ 0 h 824"/>
                <a:gd name="T72" fmla="*/ 161 w 748"/>
                <a:gd name="T73" fmla="*/ 0 h 824"/>
                <a:gd name="T74" fmla="*/ 161 w 748"/>
                <a:gd name="T75" fmla="*/ 0 h 824"/>
                <a:gd name="T76" fmla="*/ 161 w 748"/>
                <a:gd name="T77" fmla="*/ 0 h 824"/>
                <a:gd name="T78" fmla="*/ 161 w 748"/>
                <a:gd name="T79" fmla="*/ 0 h 824"/>
                <a:gd name="T80" fmla="*/ 161 w 748"/>
                <a:gd name="T81" fmla="*/ 0 h 824"/>
                <a:gd name="T82" fmla="*/ 161 w 748"/>
                <a:gd name="T8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8" h="824">
                  <a:moveTo>
                    <a:pt x="748" y="820"/>
                  </a:moveTo>
                  <a:cubicBezTo>
                    <a:pt x="743" y="821"/>
                    <a:pt x="738" y="823"/>
                    <a:pt x="733" y="824"/>
                  </a:cubicBezTo>
                  <a:cubicBezTo>
                    <a:pt x="733" y="824"/>
                    <a:pt x="733" y="824"/>
                    <a:pt x="733" y="824"/>
                  </a:cubicBezTo>
                  <a:cubicBezTo>
                    <a:pt x="738" y="823"/>
                    <a:pt x="743" y="821"/>
                    <a:pt x="748" y="820"/>
                  </a:cubicBezTo>
                  <a:cubicBezTo>
                    <a:pt x="748" y="820"/>
                    <a:pt x="748" y="820"/>
                    <a:pt x="748" y="820"/>
                  </a:cubicBezTo>
                  <a:moveTo>
                    <a:pt x="108" y="515"/>
                  </a:moveTo>
                  <a:cubicBezTo>
                    <a:pt x="84" y="617"/>
                    <a:pt x="50" y="721"/>
                    <a:pt x="0" y="815"/>
                  </a:cubicBezTo>
                  <a:cubicBezTo>
                    <a:pt x="0" y="815"/>
                    <a:pt x="0" y="815"/>
                    <a:pt x="0" y="815"/>
                  </a:cubicBezTo>
                  <a:cubicBezTo>
                    <a:pt x="50" y="721"/>
                    <a:pt x="84" y="617"/>
                    <a:pt x="108" y="515"/>
                  </a:cubicBezTo>
                  <a:moveTo>
                    <a:pt x="108" y="515"/>
                  </a:moveTo>
                  <a:cubicBezTo>
                    <a:pt x="108" y="515"/>
                    <a:pt x="108" y="515"/>
                    <a:pt x="108" y="515"/>
                  </a:cubicBezTo>
                  <a:cubicBezTo>
                    <a:pt x="108" y="515"/>
                    <a:pt x="108" y="515"/>
                    <a:pt x="108" y="515"/>
                  </a:cubicBezTo>
                  <a:moveTo>
                    <a:pt x="108" y="514"/>
                  </a:moveTo>
                  <a:cubicBezTo>
                    <a:pt x="108" y="514"/>
                    <a:pt x="108" y="514"/>
                    <a:pt x="108" y="514"/>
                  </a:cubicBezTo>
                  <a:cubicBezTo>
                    <a:pt x="108" y="514"/>
                    <a:pt x="108" y="514"/>
                    <a:pt x="108" y="514"/>
                  </a:cubicBezTo>
                  <a:moveTo>
                    <a:pt x="161" y="1"/>
                  </a:moveTo>
                  <a:cubicBezTo>
                    <a:pt x="161" y="1"/>
                    <a:pt x="161" y="1"/>
                    <a:pt x="161" y="1"/>
                  </a:cubicBezTo>
                  <a:cubicBezTo>
                    <a:pt x="161" y="1"/>
                    <a:pt x="161" y="1"/>
                    <a:pt x="161" y="1"/>
                  </a:cubicBezTo>
                  <a:moveTo>
                    <a:pt x="161" y="0"/>
                  </a:moveTo>
                  <a:cubicBezTo>
                    <a:pt x="161" y="0"/>
                    <a:pt x="161" y="0"/>
                    <a:pt x="161" y="0"/>
                  </a:cubicBezTo>
                  <a:cubicBezTo>
                    <a:pt x="161" y="0"/>
                    <a:pt x="161" y="0"/>
                    <a:pt x="161" y="0"/>
                  </a:cubicBezTo>
                  <a:moveTo>
                    <a:pt x="161" y="0"/>
                  </a:moveTo>
                  <a:cubicBezTo>
                    <a:pt x="161" y="0"/>
                    <a:pt x="161" y="0"/>
                    <a:pt x="161" y="0"/>
                  </a:cubicBezTo>
                  <a:cubicBezTo>
                    <a:pt x="161" y="0"/>
                    <a:pt x="161" y="0"/>
                    <a:pt x="161" y="0"/>
                  </a:cubicBezTo>
                  <a:moveTo>
                    <a:pt x="161" y="0"/>
                  </a:moveTo>
                  <a:cubicBezTo>
                    <a:pt x="161" y="0"/>
                    <a:pt x="161" y="0"/>
                    <a:pt x="161" y="0"/>
                  </a:cubicBezTo>
                  <a:cubicBezTo>
                    <a:pt x="161" y="0"/>
                    <a:pt x="161" y="0"/>
                    <a:pt x="161" y="0"/>
                  </a:cubicBezTo>
                  <a:moveTo>
                    <a:pt x="161" y="0"/>
                  </a:moveTo>
                  <a:cubicBezTo>
                    <a:pt x="161" y="0"/>
                    <a:pt x="161" y="0"/>
                    <a:pt x="161" y="0"/>
                  </a:cubicBezTo>
                  <a:cubicBezTo>
                    <a:pt x="161" y="0"/>
                    <a:pt x="161" y="0"/>
                    <a:pt x="161" y="0"/>
                  </a:cubicBezTo>
                  <a:moveTo>
                    <a:pt x="161" y="0"/>
                  </a:moveTo>
                  <a:cubicBezTo>
                    <a:pt x="161" y="0"/>
                    <a:pt x="161" y="0"/>
                    <a:pt x="161" y="0"/>
                  </a:cubicBezTo>
                  <a:cubicBezTo>
                    <a:pt x="161" y="0"/>
                    <a:pt x="161" y="0"/>
                    <a:pt x="161" y="0"/>
                  </a:cubicBezTo>
                  <a:moveTo>
                    <a:pt x="161" y="0"/>
                  </a:moveTo>
                  <a:cubicBezTo>
                    <a:pt x="161" y="0"/>
                    <a:pt x="161" y="0"/>
                    <a:pt x="161" y="0"/>
                  </a:cubicBezTo>
                  <a:cubicBezTo>
                    <a:pt x="161" y="0"/>
                    <a:pt x="161" y="0"/>
                    <a:pt x="161" y="0"/>
                  </a:cubicBezTo>
                  <a:moveTo>
                    <a:pt x="161" y="0"/>
                  </a:moveTo>
                  <a:cubicBezTo>
                    <a:pt x="161" y="0"/>
                    <a:pt x="161" y="0"/>
                    <a:pt x="161" y="0"/>
                  </a:cubicBezTo>
                  <a:cubicBezTo>
                    <a:pt x="161" y="0"/>
                    <a:pt x="161" y="0"/>
                    <a:pt x="161" y="0"/>
                  </a:cubicBezTo>
                  <a:moveTo>
                    <a:pt x="161" y="0"/>
                  </a:moveTo>
                  <a:cubicBezTo>
                    <a:pt x="161" y="0"/>
                    <a:pt x="161" y="0"/>
                    <a:pt x="161" y="0"/>
                  </a:cubicBezTo>
                  <a:cubicBezTo>
                    <a:pt x="161" y="0"/>
                    <a:pt x="161" y="0"/>
                    <a:pt x="161" y="0"/>
                  </a:cubicBezTo>
                </a:path>
              </a:pathLst>
            </a:custGeom>
            <a:solidFill>
              <a:srgbClr val="B3E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28"/>
            <p:cNvSpPr>
              <a:spLocks noEditPoints="1"/>
            </p:cNvSpPr>
            <p:nvPr/>
          </p:nvSpPr>
          <p:spPr bwMode="auto">
            <a:xfrm>
              <a:off x="1480797" y="1723970"/>
              <a:ext cx="1639888" cy="1811337"/>
            </a:xfrm>
            <a:custGeom>
              <a:avLst/>
              <a:gdLst>
                <a:gd name="T0" fmla="*/ 650 w 1294"/>
                <a:gd name="T1" fmla="*/ 958 h 1430"/>
                <a:gd name="T2" fmla="*/ 733 w 1294"/>
                <a:gd name="T3" fmla="*/ 1150 h 1430"/>
                <a:gd name="T4" fmla="*/ 711 w 1294"/>
                <a:gd name="T5" fmla="*/ 930 h 1430"/>
                <a:gd name="T6" fmla="*/ 260 w 1294"/>
                <a:gd name="T7" fmla="*/ 394 h 1430"/>
                <a:gd name="T8" fmla="*/ 180 w 1294"/>
                <a:gd name="T9" fmla="*/ 595 h 1430"/>
                <a:gd name="T10" fmla="*/ 108 w 1294"/>
                <a:gd name="T11" fmla="*/ 840 h 1430"/>
                <a:gd name="T12" fmla="*/ 108 w 1294"/>
                <a:gd name="T13" fmla="*/ 841 h 1430"/>
                <a:gd name="T14" fmla="*/ 108 w 1294"/>
                <a:gd name="T15" fmla="*/ 841 h 1430"/>
                <a:gd name="T16" fmla="*/ 3 w 1294"/>
                <a:gd name="T17" fmla="*/ 1136 h 1430"/>
                <a:gd name="T18" fmla="*/ 227 w 1294"/>
                <a:gd name="T19" fmla="*/ 521 h 1430"/>
                <a:gd name="T20" fmla="*/ 239 w 1294"/>
                <a:gd name="T21" fmla="*/ 520 h 1430"/>
                <a:gd name="T22" fmla="*/ 240 w 1294"/>
                <a:gd name="T23" fmla="*/ 761 h 1430"/>
                <a:gd name="T24" fmla="*/ 241 w 1294"/>
                <a:gd name="T25" fmla="*/ 1422 h 1430"/>
                <a:gd name="T26" fmla="*/ 350 w 1294"/>
                <a:gd name="T27" fmla="*/ 1413 h 1430"/>
                <a:gd name="T28" fmla="*/ 290 w 1294"/>
                <a:gd name="T29" fmla="*/ 983 h 1430"/>
                <a:gd name="T30" fmla="*/ 273 w 1294"/>
                <a:gd name="T31" fmla="*/ 928 h 1430"/>
                <a:gd name="T32" fmla="*/ 277 w 1294"/>
                <a:gd name="T33" fmla="*/ 738 h 1430"/>
                <a:gd name="T34" fmla="*/ 267 w 1294"/>
                <a:gd name="T35" fmla="*/ 421 h 1430"/>
                <a:gd name="T36" fmla="*/ 161 w 1294"/>
                <a:gd name="T37" fmla="*/ 326 h 1430"/>
                <a:gd name="T38" fmla="*/ 161 w 1294"/>
                <a:gd name="T39" fmla="*/ 326 h 1430"/>
                <a:gd name="T40" fmla="*/ 161 w 1294"/>
                <a:gd name="T41" fmla="*/ 326 h 1430"/>
                <a:gd name="T42" fmla="*/ 161 w 1294"/>
                <a:gd name="T43" fmla="*/ 326 h 1430"/>
                <a:gd name="T44" fmla="*/ 161 w 1294"/>
                <a:gd name="T45" fmla="*/ 326 h 1430"/>
                <a:gd name="T46" fmla="*/ 161 w 1294"/>
                <a:gd name="T47" fmla="*/ 326 h 1430"/>
                <a:gd name="T48" fmla="*/ 161 w 1294"/>
                <a:gd name="T49" fmla="*/ 326 h 1430"/>
                <a:gd name="T50" fmla="*/ 161 w 1294"/>
                <a:gd name="T51" fmla="*/ 326 h 1430"/>
                <a:gd name="T52" fmla="*/ 161 w 1294"/>
                <a:gd name="T53" fmla="*/ 326 h 1430"/>
                <a:gd name="T54" fmla="*/ 161 w 1294"/>
                <a:gd name="T55" fmla="*/ 327 h 1430"/>
                <a:gd name="T56" fmla="*/ 159 w 1294"/>
                <a:gd name="T57" fmla="*/ 458 h 1430"/>
                <a:gd name="T58" fmla="*/ 191 w 1294"/>
                <a:gd name="T59" fmla="*/ 337 h 1430"/>
                <a:gd name="T60" fmla="*/ 161 w 1294"/>
                <a:gd name="T61" fmla="*/ 326 h 1430"/>
                <a:gd name="T62" fmla="*/ 482 w 1294"/>
                <a:gd name="T63" fmla="*/ 105 h 1430"/>
                <a:gd name="T64" fmla="*/ 482 w 1294"/>
                <a:gd name="T65" fmla="*/ 105 h 1430"/>
                <a:gd name="T66" fmla="*/ 460 w 1294"/>
                <a:gd name="T67" fmla="*/ 149 h 1430"/>
                <a:gd name="T68" fmla="*/ 829 w 1294"/>
                <a:gd name="T69" fmla="*/ 677 h 1430"/>
                <a:gd name="T70" fmla="*/ 888 w 1294"/>
                <a:gd name="T71" fmla="*/ 832 h 1430"/>
                <a:gd name="T72" fmla="*/ 857 w 1294"/>
                <a:gd name="T73" fmla="*/ 851 h 1430"/>
                <a:gd name="T74" fmla="*/ 979 w 1294"/>
                <a:gd name="T75" fmla="*/ 1066 h 1430"/>
                <a:gd name="T76" fmla="*/ 622 w 1294"/>
                <a:gd name="T77" fmla="*/ 288 h 1430"/>
                <a:gd name="T78" fmla="*/ 908 w 1294"/>
                <a:gd name="T79" fmla="*/ 493 h 1430"/>
                <a:gd name="T80" fmla="*/ 887 w 1294"/>
                <a:gd name="T81" fmla="*/ 426 h 1430"/>
                <a:gd name="T82" fmla="*/ 580 w 1294"/>
                <a:gd name="T83" fmla="*/ 132 h 1430"/>
                <a:gd name="T84" fmla="*/ 587 w 1294"/>
                <a:gd name="T85" fmla="*/ 123 h 1430"/>
                <a:gd name="T86" fmla="*/ 555 w 1294"/>
                <a:gd name="T87" fmla="*/ 48 h 1430"/>
                <a:gd name="T88" fmla="*/ 472 w 1294"/>
                <a:gd name="T89" fmla="*/ 0 h 1430"/>
                <a:gd name="T90" fmla="*/ 471 w 1294"/>
                <a:gd name="T91" fmla="*/ 10 h 1430"/>
                <a:gd name="T92" fmla="*/ 470 w 1294"/>
                <a:gd name="T93" fmla="*/ 17 h 1430"/>
                <a:gd name="T94" fmla="*/ 472 w 1294"/>
                <a:gd name="T95"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4" h="1430">
                  <a:moveTo>
                    <a:pt x="711" y="930"/>
                  </a:moveTo>
                  <a:cubicBezTo>
                    <a:pt x="692" y="939"/>
                    <a:pt x="672" y="948"/>
                    <a:pt x="650" y="958"/>
                  </a:cubicBezTo>
                  <a:cubicBezTo>
                    <a:pt x="669" y="997"/>
                    <a:pt x="688" y="1037"/>
                    <a:pt x="706" y="1078"/>
                  </a:cubicBezTo>
                  <a:cubicBezTo>
                    <a:pt x="716" y="1101"/>
                    <a:pt x="725" y="1126"/>
                    <a:pt x="733" y="1150"/>
                  </a:cubicBezTo>
                  <a:cubicBezTo>
                    <a:pt x="738" y="1149"/>
                    <a:pt x="743" y="1147"/>
                    <a:pt x="748" y="1146"/>
                  </a:cubicBezTo>
                  <a:cubicBezTo>
                    <a:pt x="740" y="1074"/>
                    <a:pt x="727" y="1002"/>
                    <a:pt x="711" y="930"/>
                  </a:cubicBezTo>
                  <a:moveTo>
                    <a:pt x="261" y="387"/>
                  </a:moveTo>
                  <a:cubicBezTo>
                    <a:pt x="261" y="389"/>
                    <a:pt x="261" y="392"/>
                    <a:pt x="260" y="394"/>
                  </a:cubicBezTo>
                  <a:cubicBezTo>
                    <a:pt x="257" y="415"/>
                    <a:pt x="250" y="435"/>
                    <a:pt x="243" y="455"/>
                  </a:cubicBezTo>
                  <a:cubicBezTo>
                    <a:pt x="227" y="503"/>
                    <a:pt x="203" y="550"/>
                    <a:pt x="180" y="595"/>
                  </a:cubicBezTo>
                  <a:cubicBezTo>
                    <a:pt x="169" y="616"/>
                    <a:pt x="156" y="636"/>
                    <a:pt x="142" y="655"/>
                  </a:cubicBezTo>
                  <a:cubicBezTo>
                    <a:pt x="134" y="713"/>
                    <a:pt x="123" y="776"/>
                    <a:pt x="108" y="840"/>
                  </a:cubicBezTo>
                  <a:cubicBezTo>
                    <a:pt x="108" y="840"/>
                    <a:pt x="108" y="840"/>
                    <a:pt x="108" y="840"/>
                  </a:cubicBezTo>
                  <a:cubicBezTo>
                    <a:pt x="108" y="841"/>
                    <a:pt x="108" y="841"/>
                    <a:pt x="108" y="841"/>
                  </a:cubicBezTo>
                  <a:cubicBezTo>
                    <a:pt x="108" y="841"/>
                    <a:pt x="108" y="841"/>
                    <a:pt x="108" y="841"/>
                  </a:cubicBezTo>
                  <a:cubicBezTo>
                    <a:pt x="108" y="841"/>
                    <a:pt x="108" y="841"/>
                    <a:pt x="108" y="841"/>
                  </a:cubicBezTo>
                  <a:cubicBezTo>
                    <a:pt x="84" y="943"/>
                    <a:pt x="50" y="1047"/>
                    <a:pt x="0" y="1141"/>
                  </a:cubicBezTo>
                  <a:cubicBezTo>
                    <a:pt x="1" y="1139"/>
                    <a:pt x="2" y="1138"/>
                    <a:pt x="3" y="1136"/>
                  </a:cubicBezTo>
                  <a:cubicBezTo>
                    <a:pt x="40" y="1072"/>
                    <a:pt x="67" y="1003"/>
                    <a:pt x="92" y="933"/>
                  </a:cubicBezTo>
                  <a:cubicBezTo>
                    <a:pt x="142" y="797"/>
                    <a:pt x="182" y="658"/>
                    <a:pt x="227" y="521"/>
                  </a:cubicBezTo>
                  <a:cubicBezTo>
                    <a:pt x="228" y="518"/>
                    <a:pt x="231" y="516"/>
                    <a:pt x="233" y="516"/>
                  </a:cubicBezTo>
                  <a:cubicBezTo>
                    <a:pt x="235" y="516"/>
                    <a:pt x="238" y="518"/>
                    <a:pt x="239" y="520"/>
                  </a:cubicBezTo>
                  <a:cubicBezTo>
                    <a:pt x="253" y="554"/>
                    <a:pt x="248" y="594"/>
                    <a:pt x="247" y="630"/>
                  </a:cubicBezTo>
                  <a:cubicBezTo>
                    <a:pt x="245" y="674"/>
                    <a:pt x="242" y="718"/>
                    <a:pt x="240" y="761"/>
                  </a:cubicBezTo>
                  <a:cubicBezTo>
                    <a:pt x="236" y="847"/>
                    <a:pt x="234" y="934"/>
                    <a:pt x="234" y="1020"/>
                  </a:cubicBezTo>
                  <a:cubicBezTo>
                    <a:pt x="233" y="1154"/>
                    <a:pt x="232" y="1288"/>
                    <a:pt x="241" y="1422"/>
                  </a:cubicBezTo>
                  <a:cubicBezTo>
                    <a:pt x="256" y="1428"/>
                    <a:pt x="271" y="1430"/>
                    <a:pt x="285" y="1430"/>
                  </a:cubicBezTo>
                  <a:cubicBezTo>
                    <a:pt x="308" y="1430"/>
                    <a:pt x="329" y="1424"/>
                    <a:pt x="350" y="1413"/>
                  </a:cubicBezTo>
                  <a:cubicBezTo>
                    <a:pt x="327" y="1280"/>
                    <a:pt x="306" y="1147"/>
                    <a:pt x="293" y="1012"/>
                  </a:cubicBezTo>
                  <a:cubicBezTo>
                    <a:pt x="292" y="1002"/>
                    <a:pt x="291" y="992"/>
                    <a:pt x="290" y="983"/>
                  </a:cubicBezTo>
                  <a:cubicBezTo>
                    <a:pt x="273" y="969"/>
                    <a:pt x="266" y="953"/>
                    <a:pt x="268" y="942"/>
                  </a:cubicBezTo>
                  <a:cubicBezTo>
                    <a:pt x="269" y="937"/>
                    <a:pt x="270" y="933"/>
                    <a:pt x="273" y="928"/>
                  </a:cubicBezTo>
                  <a:cubicBezTo>
                    <a:pt x="276" y="909"/>
                    <a:pt x="279" y="889"/>
                    <a:pt x="281" y="870"/>
                  </a:cubicBezTo>
                  <a:cubicBezTo>
                    <a:pt x="278" y="826"/>
                    <a:pt x="277" y="782"/>
                    <a:pt x="277" y="738"/>
                  </a:cubicBezTo>
                  <a:cubicBezTo>
                    <a:pt x="277" y="673"/>
                    <a:pt x="271" y="606"/>
                    <a:pt x="283" y="542"/>
                  </a:cubicBezTo>
                  <a:cubicBezTo>
                    <a:pt x="279" y="498"/>
                    <a:pt x="274" y="458"/>
                    <a:pt x="267" y="421"/>
                  </a:cubicBezTo>
                  <a:cubicBezTo>
                    <a:pt x="265" y="409"/>
                    <a:pt x="263" y="398"/>
                    <a:pt x="261" y="387"/>
                  </a:cubicBezTo>
                  <a:moveTo>
                    <a:pt x="161" y="326"/>
                  </a:move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6"/>
                    <a:pt x="161" y="326"/>
                  </a:cubicBezTo>
                  <a:cubicBezTo>
                    <a:pt x="161" y="326"/>
                    <a:pt x="161" y="327"/>
                    <a:pt x="161" y="327"/>
                  </a:cubicBezTo>
                  <a:cubicBezTo>
                    <a:pt x="161" y="327"/>
                    <a:pt x="161" y="327"/>
                    <a:pt x="161" y="327"/>
                  </a:cubicBezTo>
                  <a:cubicBezTo>
                    <a:pt x="161" y="331"/>
                    <a:pt x="163" y="381"/>
                    <a:pt x="159" y="458"/>
                  </a:cubicBezTo>
                  <a:cubicBezTo>
                    <a:pt x="176" y="419"/>
                    <a:pt x="190" y="378"/>
                    <a:pt x="203" y="337"/>
                  </a:cubicBezTo>
                  <a:cubicBezTo>
                    <a:pt x="199" y="337"/>
                    <a:pt x="195" y="337"/>
                    <a:pt x="191" y="337"/>
                  </a:cubicBezTo>
                  <a:cubicBezTo>
                    <a:pt x="176" y="337"/>
                    <a:pt x="165" y="335"/>
                    <a:pt x="162" y="331"/>
                  </a:cubicBezTo>
                  <a:cubicBezTo>
                    <a:pt x="162" y="330"/>
                    <a:pt x="161" y="328"/>
                    <a:pt x="161" y="326"/>
                  </a:cubicBezTo>
                  <a:moveTo>
                    <a:pt x="555" y="48"/>
                  </a:moveTo>
                  <a:cubicBezTo>
                    <a:pt x="532" y="68"/>
                    <a:pt x="507" y="87"/>
                    <a:pt x="482" y="105"/>
                  </a:cubicBezTo>
                  <a:cubicBezTo>
                    <a:pt x="482" y="105"/>
                    <a:pt x="482" y="105"/>
                    <a:pt x="482" y="105"/>
                  </a:cubicBezTo>
                  <a:cubicBezTo>
                    <a:pt x="482" y="105"/>
                    <a:pt x="482" y="105"/>
                    <a:pt x="482" y="105"/>
                  </a:cubicBezTo>
                  <a:cubicBezTo>
                    <a:pt x="476" y="109"/>
                    <a:pt x="470" y="113"/>
                    <a:pt x="464" y="117"/>
                  </a:cubicBezTo>
                  <a:cubicBezTo>
                    <a:pt x="463" y="128"/>
                    <a:pt x="461" y="138"/>
                    <a:pt x="460" y="149"/>
                  </a:cubicBezTo>
                  <a:cubicBezTo>
                    <a:pt x="648" y="316"/>
                    <a:pt x="766" y="533"/>
                    <a:pt x="829" y="677"/>
                  </a:cubicBezTo>
                  <a:cubicBezTo>
                    <a:pt x="829" y="677"/>
                    <a:pt x="829" y="677"/>
                    <a:pt x="829" y="677"/>
                  </a:cubicBezTo>
                  <a:cubicBezTo>
                    <a:pt x="829" y="677"/>
                    <a:pt x="829" y="677"/>
                    <a:pt x="829" y="677"/>
                  </a:cubicBezTo>
                  <a:cubicBezTo>
                    <a:pt x="870" y="769"/>
                    <a:pt x="888" y="832"/>
                    <a:pt x="888" y="832"/>
                  </a:cubicBezTo>
                  <a:cubicBezTo>
                    <a:pt x="882" y="836"/>
                    <a:pt x="875" y="840"/>
                    <a:pt x="869" y="844"/>
                  </a:cubicBezTo>
                  <a:cubicBezTo>
                    <a:pt x="865" y="846"/>
                    <a:pt x="861" y="849"/>
                    <a:pt x="857" y="851"/>
                  </a:cubicBezTo>
                  <a:cubicBezTo>
                    <a:pt x="890" y="910"/>
                    <a:pt x="921" y="969"/>
                    <a:pt x="945" y="1032"/>
                  </a:cubicBezTo>
                  <a:cubicBezTo>
                    <a:pt x="956" y="1043"/>
                    <a:pt x="968" y="1054"/>
                    <a:pt x="979" y="1066"/>
                  </a:cubicBezTo>
                  <a:cubicBezTo>
                    <a:pt x="917" y="787"/>
                    <a:pt x="801" y="518"/>
                    <a:pt x="618" y="298"/>
                  </a:cubicBezTo>
                  <a:cubicBezTo>
                    <a:pt x="614" y="294"/>
                    <a:pt x="617" y="288"/>
                    <a:pt x="622" y="288"/>
                  </a:cubicBezTo>
                  <a:cubicBezTo>
                    <a:pt x="623" y="288"/>
                    <a:pt x="624" y="288"/>
                    <a:pt x="625" y="289"/>
                  </a:cubicBezTo>
                  <a:cubicBezTo>
                    <a:pt x="730" y="341"/>
                    <a:pt x="815" y="422"/>
                    <a:pt x="908" y="493"/>
                  </a:cubicBezTo>
                  <a:cubicBezTo>
                    <a:pt x="991" y="556"/>
                    <a:pt x="1068" y="625"/>
                    <a:pt x="1145" y="694"/>
                  </a:cubicBezTo>
                  <a:cubicBezTo>
                    <a:pt x="1063" y="600"/>
                    <a:pt x="975" y="514"/>
                    <a:pt x="887" y="426"/>
                  </a:cubicBezTo>
                  <a:cubicBezTo>
                    <a:pt x="834" y="373"/>
                    <a:pt x="783" y="319"/>
                    <a:pt x="728" y="267"/>
                  </a:cubicBezTo>
                  <a:cubicBezTo>
                    <a:pt x="680" y="221"/>
                    <a:pt x="623" y="183"/>
                    <a:pt x="580" y="132"/>
                  </a:cubicBezTo>
                  <a:cubicBezTo>
                    <a:pt x="577" y="128"/>
                    <a:pt x="579" y="122"/>
                    <a:pt x="584" y="122"/>
                  </a:cubicBezTo>
                  <a:cubicBezTo>
                    <a:pt x="585" y="122"/>
                    <a:pt x="586" y="122"/>
                    <a:pt x="587" y="123"/>
                  </a:cubicBezTo>
                  <a:cubicBezTo>
                    <a:pt x="829" y="285"/>
                    <a:pt x="1058" y="467"/>
                    <a:pt x="1294" y="637"/>
                  </a:cubicBezTo>
                  <a:cubicBezTo>
                    <a:pt x="1163" y="527"/>
                    <a:pt x="746" y="177"/>
                    <a:pt x="555" y="48"/>
                  </a:cubicBezTo>
                  <a:moveTo>
                    <a:pt x="472" y="0"/>
                  </a:moveTo>
                  <a:cubicBezTo>
                    <a:pt x="472" y="0"/>
                    <a:pt x="472" y="0"/>
                    <a:pt x="472" y="0"/>
                  </a:cubicBezTo>
                  <a:cubicBezTo>
                    <a:pt x="472" y="0"/>
                    <a:pt x="472" y="0"/>
                    <a:pt x="472" y="0"/>
                  </a:cubicBezTo>
                  <a:cubicBezTo>
                    <a:pt x="471" y="2"/>
                    <a:pt x="471" y="5"/>
                    <a:pt x="471" y="10"/>
                  </a:cubicBezTo>
                  <a:cubicBezTo>
                    <a:pt x="471" y="10"/>
                    <a:pt x="471" y="10"/>
                    <a:pt x="471" y="10"/>
                  </a:cubicBezTo>
                  <a:cubicBezTo>
                    <a:pt x="470" y="12"/>
                    <a:pt x="470" y="14"/>
                    <a:pt x="470" y="17"/>
                  </a:cubicBezTo>
                  <a:cubicBezTo>
                    <a:pt x="475" y="13"/>
                    <a:pt x="479" y="9"/>
                    <a:pt x="484" y="5"/>
                  </a:cubicBezTo>
                  <a:cubicBezTo>
                    <a:pt x="479" y="2"/>
                    <a:pt x="475" y="1"/>
                    <a:pt x="472" y="0"/>
                  </a:cubicBezTo>
                  <a:cubicBezTo>
                    <a:pt x="472" y="0"/>
                    <a:pt x="472" y="0"/>
                    <a:pt x="472" y="0"/>
                  </a:cubicBezTo>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29"/>
            <p:cNvSpPr>
              <a:spLocks/>
            </p:cNvSpPr>
            <p:nvPr/>
          </p:nvSpPr>
          <p:spPr bwMode="auto">
            <a:xfrm>
              <a:off x="1810997" y="2770133"/>
              <a:ext cx="788988" cy="304800"/>
            </a:xfrm>
            <a:custGeom>
              <a:avLst/>
              <a:gdLst>
                <a:gd name="T0" fmla="*/ 94 w 622"/>
                <a:gd name="T1" fmla="*/ 51 h 241"/>
                <a:gd name="T2" fmla="*/ 7 w 622"/>
                <a:gd name="T3" fmla="*/ 116 h 241"/>
                <a:gd name="T4" fmla="*/ 321 w 622"/>
                <a:gd name="T5" fmla="*/ 159 h 241"/>
                <a:gd name="T6" fmla="*/ 622 w 622"/>
                <a:gd name="T7" fmla="*/ 0 h 241"/>
                <a:gd name="T8" fmla="*/ 94 w 622"/>
                <a:gd name="T9" fmla="*/ 51 h 241"/>
              </a:gdLst>
              <a:ahLst/>
              <a:cxnLst>
                <a:cxn ang="0">
                  <a:pos x="T0" y="T1"/>
                </a:cxn>
                <a:cxn ang="0">
                  <a:pos x="T2" y="T3"/>
                </a:cxn>
                <a:cxn ang="0">
                  <a:pos x="T4" y="T5"/>
                </a:cxn>
                <a:cxn ang="0">
                  <a:pos x="T6" y="T7"/>
                </a:cxn>
                <a:cxn ang="0">
                  <a:pos x="T8" y="T9"/>
                </a:cxn>
              </a:cxnLst>
              <a:rect l="0" t="0" r="r" b="b"/>
              <a:pathLst>
                <a:path w="622" h="241">
                  <a:moveTo>
                    <a:pt x="94" y="51"/>
                  </a:moveTo>
                  <a:cubicBezTo>
                    <a:pt x="94" y="51"/>
                    <a:pt x="14" y="75"/>
                    <a:pt x="7" y="116"/>
                  </a:cubicBezTo>
                  <a:cubicBezTo>
                    <a:pt x="0" y="156"/>
                    <a:pt x="103" y="241"/>
                    <a:pt x="321" y="159"/>
                  </a:cubicBezTo>
                  <a:cubicBezTo>
                    <a:pt x="538" y="77"/>
                    <a:pt x="622" y="0"/>
                    <a:pt x="622" y="0"/>
                  </a:cubicBezTo>
                  <a:cubicBezTo>
                    <a:pt x="94" y="51"/>
                    <a:pt x="94" y="51"/>
                    <a:pt x="94" y="51"/>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30"/>
            <p:cNvSpPr>
              <a:spLocks/>
            </p:cNvSpPr>
            <p:nvPr/>
          </p:nvSpPr>
          <p:spPr bwMode="auto">
            <a:xfrm>
              <a:off x="2677772" y="3087633"/>
              <a:ext cx="149225" cy="185737"/>
            </a:xfrm>
            <a:custGeom>
              <a:avLst/>
              <a:gdLst>
                <a:gd name="T0" fmla="*/ 117 w 117"/>
                <a:gd name="T1" fmla="*/ 61 h 147"/>
                <a:gd name="T2" fmla="*/ 106 w 117"/>
                <a:gd name="T3" fmla="*/ 10 h 147"/>
                <a:gd name="T4" fmla="*/ 36 w 117"/>
                <a:gd name="T5" fmla="*/ 129 h 147"/>
                <a:gd name="T6" fmla="*/ 117 w 117"/>
                <a:gd name="T7" fmla="*/ 61 h 147"/>
              </a:gdLst>
              <a:ahLst/>
              <a:cxnLst>
                <a:cxn ang="0">
                  <a:pos x="T0" y="T1"/>
                </a:cxn>
                <a:cxn ang="0">
                  <a:pos x="T2" y="T3"/>
                </a:cxn>
                <a:cxn ang="0">
                  <a:pos x="T4" y="T5"/>
                </a:cxn>
                <a:cxn ang="0">
                  <a:pos x="T6" y="T7"/>
                </a:cxn>
              </a:cxnLst>
              <a:rect l="0" t="0" r="r" b="b"/>
              <a:pathLst>
                <a:path w="117" h="147">
                  <a:moveTo>
                    <a:pt x="117" y="61"/>
                  </a:moveTo>
                  <a:cubicBezTo>
                    <a:pt x="117" y="61"/>
                    <a:pt x="117" y="21"/>
                    <a:pt x="106" y="10"/>
                  </a:cubicBezTo>
                  <a:cubicBezTo>
                    <a:pt x="95" y="0"/>
                    <a:pt x="0" y="68"/>
                    <a:pt x="36" y="129"/>
                  </a:cubicBezTo>
                  <a:cubicBezTo>
                    <a:pt x="36" y="129"/>
                    <a:pt x="115" y="147"/>
                    <a:pt x="117" y="61"/>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1"/>
            <p:cNvSpPr>
              <a:spLocks/>
            </p:cNvSpPr>
            <p:nvPr/>
          </p:nvSpPr>
          <p:spPr bwMode="auto">
            <a:xfrm>
              <a:off x="2396784" y="2784420"/>
              <a:ext cx="461963" cy="488950"/>
            </a:xfrm>
            <a:custGeom>
              <a:avLst/>
              <a:gdLst>
                <a:gd name="T0" fmla="*/ 0 w 365"/>
                <a:gd name="T1" fmla="*/ 38 h 386"/>
                <a:gd name="T2" fmla="*/ 109 w 365"/>
                <a:gd name="T3" fmla="*/ 195 h 386"/>
                <a:gd name="T4" fmla="*/ 321 w 365"/>
                <a:gd name="T5" fmla="*/ 386 h 386"/>
                <a:gd name="T6" fmla="*/ 365 w 365"/>
                <a:gd name="T7" fmla="*/ 329 h 386"/>
                <a:gd name="T8" fmla="*/ 163 w 365"/>
                <a:gd name="T9" fmla="*/ 129 h 386"/>
                <a:gd name="T10" fmla="*/ 97 w 365"/>
                <a:gd name="T11" fmla="*/ 0 h 386"/>
                <a:gd name="T12" fmla="*/ 0 w 365"/>
                <a:gd name="T13" fmla="*/ 38 h 386"/>
              </a:gdLst>
              <a:ahLst/>
              <a:cxnLst>
                <a:cxn ang="0">
                  <a:pos x="T0" y="T1"/>
                </a:cxn>
                <a:cxn ang="0">
                  <a:pos x="T2" y="T3"/>
                </a:cxn>
                <a:cxn ang="0">
                  <a:pos x="T4" y="T5"/>
                </a:cxn>
                <a:cxn ang="0">
                  <a:pos x="T6" y="T7"/>
                </a:cxn>
                <a:cxn ang="0">
                  <a:pos x="T8" y="T9"/>
                </a:cxn>
                <a:cxn ang="0">
                  <a:pos x="T10" y="T11"/>
                </a:cxn>
                <a:cxn ang="0">
                  <a:pos x="T12" y="T13"/>
                </a:cxn>
              </a:cxnLst>
              <a:rect l="0" t="0" r="r" b="b"/>
              <a:pathLst>
                <a:path w="365" h="386">
                  <a:moveTo>
                    <a:pt x="0" y="38"/>
                  </a:moveTo>
                  <a:cubicBezTo>
                    <a:pt x="0" y="38"/>
                    <a:pt x="58" y="140"/>
                    <a:pt x="109" y="195"/>
                  </a:cubicBezTo>
                  <a:cubicBezTo>
                    <a:pt x="160" y="249"/>
                    <a:pt x="321" y="386"/>
                    <a:pt x="321" y="386"/>
                  </a:cubicBezTo>
                  <a:cubicBezTo>
                    <a:pt x="321" y="386"/>
                    <a:pt x="361" y="369"/>
                    <a:pt x="365" y="329"/>
                  </a:cubicBezTo>
                  <a:cubicBezTo>
                    <a:pt x="365" y="329"/>
                    <a:pt x="182" y="163"/>
                    <a:pt x="163" y="129"/>
                  </a:cubicBezTo>
                  <a:cubicBezTo>
                    <a:pt x="144" y="95"/>
                    <a:pt x="97" y="0"/>
                    <a:pt x="97" y="0"/>
                  </a:cubicBezTo>
                  <a:cubicBezTo>
                    <a:pt x="0" y="38"/>
                    <a:pt x="0" y="38"/>
                    <a:pt x="0" y="3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2"/>
            <p:cNvSpPr>
              <a:spLocks noEditPoints="1"/>
            </p:cNvSpPr>
            <p:nvPr/>
          </p:nvSpPr>
          <p:spPr bwMode="auto">
            <a:xfrm>
              <a:off x="2726984" y="3128908"/>
              <a:ext cx="87313" cy="111125"/>
            </a:xfrm>
            <a:custGeom>
              <a:avLst/>
              <a:gdLst>
                <a:gd name="T0" fmla="*/ 0 w 70"/>
                <a:gd name="T1" fmla="*/ 62 h 87"/>
                <a:gd name="T2" fmla="*/ 0 w 70"/>
                <a:gd name="T3" fmla="*/ 62 h 87"/>
                <a:gd name="T4" fmla="*/ 30 w 70"/>
                <a:gd name="T5" fmla="*/ 87 h 87"/>
                <a:gd name="T6" fmla="*/ 30 w 70"/>
                <a:gd name="T7" fmla="*/ 87 h 87"/>
                <a:gd name="T8" fmla="*/ 0 w 70"/>
                <a:gd name="T9" fmla="*/ 62 h 87"/>
                <a:gd name="T10" fmla="*/ 43 w 70"/>
                <a:gd name="T11" fmla="*/ 0 h 87"/>
                <a:gd name="T12" fmla="*/ 43 w 70"/>
                <a:gd name="T13" fmla="*/ 0 h 87"/>
                <a:gd name="T14" fmla="*/ 70 w 70"/>
                <a:gd name="T15" fmla="*/ 25 h 87"/>
                <a:gd name="T16" fmla="*/ 70 w 70"/>
                <a:gd name="T17" fmla="*/ 25 h 87"/>
                <a:gd name="T18" fmla="*/ 43 w 70"/>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7">
                  <a:moveTo>
                    <a:pt x="0" y="62"/>
                  </a:moveTo>
                  <a:cubicBezTo>
                    <a:pt x="0" y="62"/>
                    <a:pt x="0" y="62"/>
                    <a:pt x="0" y="62"/>
                  </a:cubicBezTo>
                  <a:cubicBezTo>
                    <a:pt x="11" y="71"/>
                    <a:pt x="21" y="80"/>
                    <a:pt x="30" y="87"/>
                  </a:cubicBezTo>
                  <a:cubicBezTo>
                    <a:pt x="30" y="87"/>
                    <a:pt x="30" y="87"/>
                    <a:pt x="30" y="87"/>
                  </a:cubicBezTo>
                  <a:cubicBezTo>
                    <a:pt x="21" y="80"/>
                    <a:pt x="11" y="71"/>
                    <a:pt x="0" y="62"/>
                  </a:cubicBezTo>
                  <a:moveTo>
                    <a:pt x="43" y="0"/>
                  </a:moveTo>
                  <a:cubicBezTo>
                    <a:pt x="43" y="0"/>
                    <a:pt x="43" y="0"/>
                    <a:pt x="43" y="0"/>
                  </a:cubicBezTo>
                  <a:cubicBezTo>
                    <a:pt x="53" y="9"/>
                    <a:pt x="62" y="17"/>
                    <a:pt x="70" y="25"/>
                  </a:cubicBezTo>
                  <a:cubicBezTo>
                    <a:pt x="70" y="25"/>
                    <a:pt x="70" y="25"/>
                    <a:pt x="70" y="25"/>
                  </a:cubicBezTo>
                  <a:cubicBezTo>
                    <a:pt x="62" y="17"/>
                    <a:pt x="53" y="9"/>
                    <a:pt x="43"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3"/>
            <p:cNvSpPr>
              <a:spLocks/>
            </p:cNvSpPr>
            <p:nvPr/>
          </p:nvSpPr>
          <p:spPr bwMode="auto">
            <a:xfrm>
              <a:off x="2726984" y="3128908"/>
              <a:ext cx="87313" cy="111125"/>
            </a:xfrm>
            <a:custGeom>
              <a:avLst/>
              <a:gdLst>
                <a:gd name="T0" fmla="*/ 43 w 70"/>
                <a:gd name="T1" fmla="*/ 0 h 87"/>
                <a:gd name="T2" fmla="*/ 0 w 70"/>
                <a:gd name="T3" fmla="*/ 62 h 87"/>
                <a:gd name="T4" fmla="*/ 30 w 70"/>
                <a:gd name="T5" fmla="*/ 87 h 87"/>
                <a:gd name="T6" fmla="*/ 70 w 70"/>
                <a:gd name="T7" fmla="*/ 25 h 87"/>
                <a:gd name="T8" fmla="*/ 43 w 70"/>
                <a:gd name="T9" fmla="*/ 0 h 87"/>
              </a:gdLst>
              <a:ahLst/>
              <a:cxnLst>
                <a:cxn ang="0">
                  <a:pos x="T0" y="T1"/>
                </a:cxn>
                <a:cxn ang="0">
                  <a:pos x="T2" y="T3"/>
                </a:cxn>
                <a:cxn ang="0">
                  <a:pos x="T4" y="T5"/>
                </a:cxn>
                <a:cxn ang="0">
                  <a:pos x="T6" y="T7"/>
                </a:cxn>
                <a:cxn ang="0">
                  <a:pos x="T8" y="T9"/>
                </a:cxn>
              </a:cxnLst>
              <a:rect l="0" t="0" r="r" b="b"/>
              <a:pathLst>
                <a:path w="70" h="87">
                  <a:moveTo>
                    <a:pt x="43" y="0"/>
                  </a:moveTo>
                  <a:cubicBezTo>
                    <a:pt x="40" y="25"/>
                    <a:pt x="23" y="49"/>
                    <a:pt x="0" y="62"/>
                  </a:cubicBezTo>
                  <a:cubicBezTo>
                    <a:pt x="11" y="71"/>
                    <a:pt x="21" y="80"/>
                    <a:pt x="30" y="87"/>
                  </a:cubicBezTo>
                  <a:cubicBezTo>
                    <a:pt x="57" y="73"/>
                    <a:pt x="67" y="48"/>
                    <a:pt x="70" y="25"/>
                  </a:cubicBezTo>
                  <a:cubicBezTo>
                    <a:pt x="62" y="17"/>
                    <a:pt x="53" y="9"/>
                    <a:pt x="43"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34"/>
            <p:cNvSpPr>
              <a:spLocks noEditPoints="1"/>
            </p:cNvSpPr>
            <p:nvPr/>
          </p:nvSpPr>
          <p:spPr bwMode="auto">
            <a:xfrm>
              <a:off x="2534897" y="2819345"/>
              <a:ext cx="11113" cy="223837"/>
            </a:xfrm>
            <a:custGeom>
              <a:avLst/>
              <a:gdLst>
                <a:gd name="T0" fmla="*/ 0 w 9"/>
                <a:gd name="T1" fmla="*/ 168 h 177"/>
                <a:gd name="T2" fmla="*/ 9 w 9"/>
                <a:gd name="T3" fmla="*/ 177 h 177"/>
                <a:gd name="T4" fmla="*/ 0 w 9"/>
                <a:gd name="T5" fmla="*/ 168 h 177"/>
                <a:gd name="T6" fmla="*/ 2 w 9"/>
                <a:gd name="T7" fmla="*/ 0 h 177"/>
                <a:gd name="T8" fmla="*/ 2 w 9"/>
                <a:gd name="T9" fmla="*/ 0 h 177"/>
                <a:gd name="T10" fmla="*/ 7 w 9"/>
                <a:gd name="T11" fmla="*/ 12 h 177"/>
                <a:gd name="T12" fmla="*/ 7 w 9"/>
                <a:gd name="T13" fmla="*/ 12 h 177"/>
                <a:gd name="T14" fmla="*/ 2 w 9"/>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7">
                  <a:moveTo>
                    <a:pt x="0" y="168"/>
                  </a:moveTo>
                  <a:cubicBezTo>
                    <a:pt x="3" y="170"/>
                    <a:pt x="5" y="173"/>
                    <a:pt x="9" y="177"/>
                  </a:cubicBezTo>
                  <a:cubicBezTo>
                    <a:pt x="5" y="173"/>
                    <a:pt x="3" y="170"/>
                    <a:pt x="0" y="168"/>
                  </a:cubicBezTo>
                  <a:moveTo>
                    <a:pt x="2" y="0"/>
                  </a:moveTo>
                  <a:cubicBezTo>
                    <a:pt x="2" y="0"/>
                    <a:pt x="2" y="0"/>
                    <a:pt x="2" y="0"/>
                  </a:cubicBezTo>
                  <a:cubicBezTo>
                    <a:pt x="3" y="4"/>
                    <a:pt x="5" y="8"/>
                    <a:pt x="7" y="12"/>
                  </a:cubicBezTo>
                  <a:cubicBezTo>
                    <a:pt x="7" y="12"/>
                    <a:pt x="7" y="12"/>
                    <a:pt x="7" y="12"/>
                  </a:cubicBezTo>
                  <a:cubicBezTo>
                    <a:pt x="5" y="8"/>
                    <a:pt x="3" y="4"/>
                    <a:pt x="2" y="0"/>
                  </a:cubicBezTo>
                </a:path>
              </a:pathLst>
            </a:custGeom>
            <a:solidFill>
              <a:srgbClr val="303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5"/>
            <p:cNvSpPr>
              <a:spLocks/>
            </p:cNvSpPr>
            <p:nvPr/>
          </p:nvSpPr>
          <p:spPr bwMode="auto">
            <a:xfrm>
              <a:off x="2412659" y="2819345"/>
              <a:ext cx="134938" cy="225425"/>
            </a:xfrm>
            <a:custGeom>
              <a:avLst/>
              <a:gdLst>
                <a:gd name="T0" fmla="*/ 99 w 107"/>
                <a:gd name="T1" fmla="*/ 0 h 178"/>
                <a:gd name="T2" fmla="*/ 89 w 107"/>
                <a:gd name="T3" fmla="*/ 6 h 178"/>
                <a:gd name="T4" fmla="*/ 0 w 107"/>
                <a:gd name="T5" fmla="*/ 31 h 178"/>
                <a:gd name="T6" fmla="*/ 97 w 107"/>
                <a:gd name="T7" fmla="*/ 168 h 178"/>
                <a:gd name="T8" fmla="*/ 97 w 107"/>
                <a:gd name="T9" fmla="*/ 168 h 178"/>
                <a:gd name="T10" fmla="*/ 106 w 107"/>
                <a:gd name="T11" fmla="*/ 177 h 178"/>
                <a:gd name="T12" fmla="*/ 107 w 107"/>
                <a:gd name="T13" fmla="*/ 178 h 178"/>
                <a:gd name="T14" fmla="*/ 59 w 107"/>
                <a:gd name="T15" fmla="*/ 79 h 178"/>
                <a:gd name="T16" fmla="*/ 67 w 107"/>
                <a:gd name="T17" fmla="*/ 38 h 178"/>
                <a:gd name="T18" fmla="*/ 104 w 107"/>
                <a:gd name="T19" fmla="*/ 12 h 178"/>
                <a:gd name="T20" fmla="*/ 99 w 107"/>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78">
                  <a:moveTo>
                    <a:pt x="99" y="0"/>
                  </a:moveTo>
                  <a:cubicBezTo>
                    <a:pt x="95" y="2"/>
                    <a:pt x="92" y="4"/>
                    <a:pt x="89" y="6"/>
                  </a:cubicBezTo>
                  <a:cubicBezTo>
                    <a:pt x="61" y="18"/>
                    <a:pt x="31" y="26"/>
                    <a:pt x="0" y="31"/>
                  </a:cubicBezTo>
                  <a:cubicBezTo>
                    <a:pt x="20" y="64"/>
                    <a:pt x="60" y="128"/>
                    <a:pt x="97" y="168"/>
                  </a:cubicBezTo>
                  <a:cubicBezTo>
                    <a:pt x="97" y="168"/>
                    <a:pt x="97" y="168"/>
                    <a:pt x="97" y="168"/>
                  </a:cubicBezTo>
                  <a:cubicBezTo>
                    <a:pt x="100" y="170"/>
                    <a:pt x="102" y="173"/>
                    <a:pt x="106" y="177"/>
                  </a:cubicBezTo>
                  <a:cubicBezTo>
                    <a:pt x="106" y="177"/>
                    <a:pt x="107" y="178"/>
                    <a:pt x="107" y="178"/>
                  </a:cubicBezTo>
                  <a:cubicBezTo>
                    <a:pt x="88" y="146"/>
                    <a:pt x="72" y="113"/>
                    <a:pt x="59" y="79"/>
                  </a:cubicBezTo>
                  <a:cubicBezTo>
                    <a:pt x="53" y="64"/>
                    <a:pt x="53" y="49"/>
                    <a:pt x="67" y="38"/>
                  </a:cubicBezTo>
                  <a:cubicBezTo>
                    <a:pt x="79" y="29"/>
                    <a:pt x="91" y="20"/>
                    <a:pt x="104" y="12"/>
                  </a:cubicBezTo>
                  <a:cubicBezTo>
                    <a:pt x="102" y="8"/>
                    <a:pt x="100" y="4"/>
                    <a:pt x="99"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36"/>
            <p:cNvSpPr>
              <a:spLocks/>
            </p:cNvSpPr>
            <p:nvPr/>
          </p:nvSpPr>
          <p:spPr bwMode="auto">
            <a:xfrm>
              <a:off x="2572997" y="2982858"/>
              <a:ext cx="47625" cy="68262"/>
            </a:xfrm>
            <a:custGeom>
              <a:avLst/>
              <a:gdLst>
                <a:gd name="T0" fmla="*/ 37 w 37"/>
                <a:gd name="T1" fmla="*/ 0 h 54"/>
                <a:gd name="T2" fmla="*/ 0 w 37"/>
                <a:gd name="T3" fmla="*/ 54 h 54"/>
                <a:gd name="T4" fmla="*/ 30 w 37"/>
                <a:gd name="T5" fmla="*/ 30 h 54"/>
                <a:gd name="T6" fmla="*/ 37 w 37"/>
                <a:gd name="T7" fmla="*/ 0 h 54"/>
              </a:gdLst>
              <a:ahLst/>
              <a:cxnLst>
                <a:cxn ang="0">
                  <a:pos x="T0" y="T1"/>
                </a:cxn>
                <a:cxn ang="0">
                  <a:pos x="T2" y="T3"/>
                </a:cxn>
                <a:cxn ang="0">
                  <a:pos x="T4" y="T5"/>
                </a:cxn>
                <a:cxn ang="0">
                  <a:pos x="T6" y="T7"/>
                </a:cxn>
              </a:cxnLst>
              <a:rect l="0" t="0" r="r" b="b"/>
              <a:pathLst>
                <a:path w="37" h="54">
                  <a:moveTo>
                    <a:pt x="37" y="0"/>
                  </a:moveTo>
                  <a:cubicBezTo>
                    <a:pt x="25" y="18"/>
                    <a:pt x="12" y="36"/>
                    <a:pt x="0" y="54"/>
                  </a:cubicBezTo>
                  <a:cubicBezTo>
                    <a:pt x="12" y="50"/>
                    <a:pt x="24" y="44"/>
                    <a:pt x="30" y="30"/>
                  </a:cubicBezTo>
                  <a:cubicBezTo>
                    <a:pt x="34" y="20"/>
                    <a:pt x="36" y="10"/>
                    <a:pt x="37"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37"/>
            <p:cNvSpPr>
              <a:spLocks/>
            </p:cNvSpPr>
            <p:nvPr/>
          </p:nvSpPr>
          <p:spPr bwMode="auto">
            <a:xfrm>
              <a:off x="2725397" y="3100333"/>
              <a:ext cx="311150" cy="485775"/>
            </a:xfrm>
            <a:custGeom>
              <a:avLst/>
              <a:gdLst>
                <a:gd name="T0" fmla="*/ 70 w 246"/>
                <a:gd name="T1" fmla="*/ 0 h 384"/>
                <a:gd name="T2" fmla="*/ 0 w 246"/>
                <a:gd name="T3" fmla="*/ 119 h 384"/>
                <a:gd name="T4" fmla="*/ 99 w 246"/>
                <a:gd name="T5" fmla="*/ 179 h 384"/>
                <a:gd name="T6" fmla="*/ 111 w 246"/>
                <a:gd name="T7" fmla="*/ 209 h 384"/>
                <a:gd name="T8" fmla="*/ 160 w 246"/>
                <a:gd name="T9" fmla="*/ 377 h 384"/>
                <a:gd name="T10" fmla="*/ 234 w 246"/>
                <a:gd name="T11" fmla="*/ 256 h 384"/>
                <a:gd name="T12" fmla="*/ 200 w 246"/>
                <a:gd name="T13" fmla="*/ 140 h 384"/>
                <a:gd name="T14" fmla="*/ 70 w 246"/>
                <a:gd name="T15" fmla="*/ 0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384">
                  <a:moveTo>
                    <a:pt x="70" y="0"/>
                  </a:moveTo>
                  <a:cubicBezTo>
                    <a:pt x="70" y="0"/>
                    <a:pt x="93" y="108"/>
                    <a:pt x="0" y="119"/>
                  </a:cubicBezTo>
                  <a:cubicBezTo>
                    <a:pt x="99" y="179"/>
                    <a:pt x="99" y="179"/>
                    <a:pt x="99" y="179"/>
                  </a:cubicBezTo>
                  <a:cubicBezTo>
                    <a:pt x="99" y="179"/>
                    <a:pt x="109" y="190"/>
                    <a:pt x="111" y="209"/>
                  </a:cubicBezTo>
                  <a:cubicBezTo>
                    <a:pt x="113" y="228"/>
                    <a:pt x="113" y="370"/>
                    <a:pt x="160" y="377"/>
                  </a:cubicBezTo>
                  <a:cubicBezTo>
                    <a:pt x="208" y="384"/>
                    <a:pt x="246" y="326"/>
                    <a:pt x="234" y="256"/>
                  </a:cubicBezTo>
                  <a:cubicBezTo>
                    <a:pt x="223" y="187"/>
                    <a:pt x="225" y="160"/>
                    <a:pt x="200" y="140"/>
                  </a:cubicBezTo>
                  <a:cubicBezTo>
                    <a:pt x="174" y="119"/>
                    <a:pt x="70" y="0"/>
                    <a:pt x="70"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8"/>
            <p:cNvSpPr>
              <a:spLocks/>
            </p:cNvSpPr>
            <p:nvPr/>
          </p:nvSpPr>
          <p:spPr bwMode="auto">
            <a:xfrm>
              <a:off x="2903197" y="3276545"/>
              <a:ext cx="133350" cy="309562"/>
            </a:xfrm>
            <a:custGeom>
              <a:avLst/>
              <a:gdLst>
                <a:gd name="T0" fmla="*/ 70 w 105"/>
                <a:gd name="T1" fmla="*/ 192 h 245"/>
                <a:gd name="T2" fmla="*/ 58 w 105"/>
                <a:gd name="T3" fmla="*/ 0 h 245"/>
                <a:gd name="T4" fmla="*/ 59 w 105"/>
                <a:gd name="T5" fmla="*/ 1 h 245"/>
                <a:gd name="T6" fmla="*/ 93 w 105"/>
                <a:gd name="T7" fmla="*/ 117 h 245"/>
                <a:gd name="T8" fmla="*/ 19 w 105"/>
                <a:gd name="T9" fmla="*/ 238 h 245"/>
                <a:gd name="T10" fmla="*/ 0 w 105"/>
                <a:gd name="T11" fmla="*/ 225 h 245"/>
                <a:gd name="T12" fmla="*/ 70 w 105"/>
                <a:gd name="T13" fmla="*/ 192 h 245"/>
              </a:gdLst>
              <a:ahLst/>
              <a:cxnLst>
                <a:cxn ang="0">
                  <a:pos x="T0" y="T1"/>
                </a:cxn>
                <a:cxn ang="0">
                  <a:pos x="T2" y="T3"/>
                </a:cxn>
                <a:cxn ang="0">
                  <a:pos x="T4" y="T5"/>
                </a:cxn>
                <a:cxn ang="0">
                  <a:pos x="T6" y="T7"/>
                </a:cxn>
                <a:cxn ang="0">
                  <a:pos x="T8" y="T9"/>
                </a:cxn>
                <a:cxn ang="0">
                  <a:pos x="T10" y="T11"/>
                </a:cxn>
                <a:cxn ang="0">
                  <a:pos x="T12" y="T13"/>
                </a:cxn>
              </a:cxnLst>
              <a:rect l="0" t="0" r="r" b="b"/>
              <a:pathLst>
                <a:path w="105" h="245">
                  <a:moveTo>
                    <a:pt x="70" y="192"/>
                  </a:moveTo>
                  <a:cubicBezTo>
                    <a:pt x="100" y="129"/>
                    <a:pt x="74" y="64"/>
                    <a:pt x="58" y="0"/>
                  </a:cubicBezTo>
                  <a:cubicBezTo>
                    <a:pt x="59" y="1"/>
                    <a:pt x="59" y="1"/>
                    <a:pt x="59" y="1"/>
                  </a:cubicBezTo>
                  <a:cubicBezTo>
                    <a:pt x="84" y="21"/>
                    <a:pt x="82" y="48"/>
                    <a:pt x="93" y="117"/>
                  </a:cubicBezTo>
                  <a:cubicBezTo>
                    <a:pt x="105" y="187"/>
                    <a:pt x="67" y="245"/>
                    <a:pt x="19" y="238"/>
                  </a:cubicBezTo>
                  <a:cubicBezTo>
                    <a:pt x="12" y="236"/>
                    <a:pt x="5" y="232"/>
                    <a:pt x="0" y="225"/>
                  </a:cubicBezTo>
                  <a:cubicBezTo>
                    <a:pt x="24" y="235"/>
                    <a:pt x="55" y="223"/>
                    <a:pt x="70" y="192"/>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9"/>
            <p:cNvSpPr>
              <a:spLocks/>
            </p:cNvSpPr>
            <p:nvPr/>
          </p:nvSpPr>
          <p:spPr bwMode="auto">
            <a:xfrm>
              <a:off x="2877797" y="3392433"/>
              <a:ext cx="103188" cy="163512"/>
            </a:xfrm>
            <a:custGeom>
              <a:avLst/>
              <a:gdLst>
                <a:gd name="T0" fmla="*/ 0 w 81"/>
                <a:gd name="T1" fmla="*/ 0 h 129"/>
                <a:gd name="T2" fmla="*/ 23 w 81"/>
                <a:gd name="T3" fmla="*/ 123 h 129"/>
                <a:gd name="T4" fmla="*/ 37 w 81"/>
                <a:gd name="T5" fmla="*/ 129 h 129"/>
                <a:gd name="T6" fmla="*/ 81 w 81"/>
                <a:gd name="T7" fmla="*/ 97 h 129"/>
                <a:gd name="T8" fmla="*/ 45 w 81"/>
                <a:gd name="T9" fmla="*/ 117 h 129"/>
                <a:gd name="T10" fmla="*/ 28 w 81"/>
                <a:gd name="T11" fmla="*/ 108 h 129"/>
                <a:gd name="T12" fmla="*/ 0 w 81"/>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81" h="129">
                  <a:moveTo>
                    <a:pt x="0" y="0"/>
                  </a:moveTo>
                  <a:cubicBezTo>
                    <a:pt x="0" y="0"/>
                    <a:pt x="1" y="101"/>
                    <a:pt x="23" y="123"/>
                  </a:cubicBezTo>
                  <a:cubicBezTo>
                    <a:pt x="28" y="128"/>
                    <a:pt x="32" y="129"/>
                    <a:pt x="37" y="129"/>
                  </a:cubicBezTo>
                  <a:cubicBezTo>
                    <a:pt x="58" y="129"/>
                    <a:pt x="81" y="97"/>
                    <a:pt x="81" y="97"/>
                  </a:cubicBezTo>
                  <a:cubicBezTo>
                    <a:pt x="81" y="97"/>
                    <a:pt x="63" y="117"/>
                    <a:pt x="45" y="117"/>
                  </a:cubicBezTo>
                  <a:cubicBezTo>
                    <a:pt x="39" y="117"/>
                    <a:pt x="33" y="115"/>
                    <a:pt x="28" y="108"/>
                  </a:cubicBezTo>
                  <a:cubicBezTo>
                    <a:pt x="8" y="82"/>
                    <a:pt x="0" y="0"/>
                    <a:pt x="0" y="0"/>
                  </a:cubicBez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0"/>
            <p:cNvSpPr>
              <a:spLocks/>
            </p:cNvSpPr>
            <p:nvPr/>
          </p:nvSpPr>
          <p:spPr bwMode="auto">
            <a:xfrm>
              <a:off x="2120559" y="3311470"/>
              <a:ext cx="165100" cy="169862"/>
            </a:xfrm>
            <a:custGeom>
              <a:avLst/>
              <a:gdLst>
                <a:gd name="T0" fmla="*/ 24 w 130"/>
                <a:gd name="T1" fmla="*/ 67 h 134"/>
                <a:gd name="T2" fmla="*/ 1 w 130"/>
                <a:gd name="T3" fmla="*/ 20 h 134"/>
                <a:gd name="T4" fmla="*/ 130 w 130"/>
                <a:gd name="T5" fmla="*/ 70 h 134"/>
                <a:gd name="T6" fmla="*/ 24 w 130"/>
                <a:gd name="T7" fmla="*/ 67 h 134"/>
              </a:gdLst>
              <a:ahLst/>
              <a:cxnLst>
                <a:cxn ang="0">
                  <a:pos x="T0" y="T1"/>
                </a:cxn>
                <a:cxn ang="0">
                  <a:pos x="T2" y="T3"/>
                </a:cxn>
                <a:cxn ang="0">
                  <a:pos x="T4" y="T5"/>
                </a:cxn>
                <a:cxn ang="0">
                  <a:pos x="T6" y="T7"/>
                </a:cxn>
              </a:cxnLst>
              <a:rect l="0" t="0" r="r" b="b"/>
              <a:pathLst>
                <a:path w="130" h="134">
                  <a:moveTo>
                    <a:pt x="24" y="67"/>
                  </a:moveTo>
                  <a:cubicBezTo>
                    <a:pt x="24" y="67"/>
                    <a:pt x="0" y="35"/>
                    <a:pt x="1" y="20"/>
                  </a:cubicBezTo>
                  <a:cubicBezTo>
                    <a:pt x="3" y="5"/>
                    <a:pt x="120" y="0"/>
                    <a:pt x="130" y="70"/>
                  </a:cubicBezTo>
                  <a:cubicBezTo>
                    <a:pt x="130" y="70"/>
                    <a:pt x="79" y="134"/>
                    <a:pt x="24" y="67"/>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41"/>
            <p:cNvSpPr>
              <a:spLocks/>
            </p:cNvSpPr>
            <p:nvPr/>
          </p:nvSpPr>
          <p:spPr bwMode="auto">
            <a:xfrm>
              <a:off x="2088809" y="2816170"/>
              <a:ext cx="236538" cy="733425"/>
            </a:xfrm>
            <a:custGeom>
              <a:avLst/>
              <a:gdLst>
                <a:gd name="T0" fmla="*/ 131 w 186"/>
                <a:gd name="T1" fmla="*/ 68 h 579"/>
                <a:gd name="T2" fmla="*/ 113 w 186"/>
                <a:gd name="T3" fmla="*/ 31 h 579"/>
                <a:gd name="T4" fmla="*/ 102 w 186"/>
                <a:gd name="T5" fmla="*/ 7 h 579"/>
                <a:gd name="T6" fmla="*/ 98 w 186"/>
                <a:gd name="T7" fmla="*/ 0 h 579"/>
                <a:gd name="T8" fmla="*/ 84 w 186"/>
                <a:gd name="T9" fmla="*/ 6 h 579"/>
                <a:gd name="T10" fmla="*/ 53 w 186"/>
                <a:gd name="T11" fmla="*/ 15 h 579"/>
                <a:gd name="T12" fmla="*/ 28 w 186"/>
                <a:gd name="T13" fmla="*/ 24 h 579"/>
                <a:gd name="T14" fmla="*/ 4 w 186"/>
                <a:gd name="T15" fmla="*/ 36 h 579"/>
                <a:gd name="T16" fmla="*/ 2 w 186"/>
                <a:gd name="T17" fmla="*/ 39 h 579"/>
                <a:gd name="T18" fmla="*/ 4 w 186"/>
                <a:gd name="T19" fmla="*/ 41 h 579"/>
                <a:gd name="T20" fmla="*/ 4 w 186"/>
                <a:gd name="T21" fmla="*/ 41 h 579"/>
                <a:gd name="T22" fmla="*/ 16 w 186"/>
                <a:gd name="T23" fmla="*/ 63 h 579"/>
                <a:gd name="T24" fmla="*/ 30 w 186"/>
                <a:gd name="T25" fmla="*/ 89 h 579"/>
                <a:gd name="T26" fmla="*/ 62 w 186"/>
                <a:gd name="T27" fmla="*/ 145 h 579"/>
                <a:gd name="T28" fmla="*/ 89 w 186"/>
                <a:gd name="T29" fmla="*/ 195 h 579"/>
                <a:gd name="T30" fmla="*/ 94 w 186"/>
                <a:gd name="T31" fmla="*/ 254 h 579"/>
                <a:gd name="T32" fmla="*/ 84 w 186"/>
                <a:gd name="T33" fmla="*/ 312 h 579"/>
                <a:gd name="T34" fmla="*/ 70 w 186"/>
                <a:gd name="T35" fmla="*/ 371 h 579"/>
                <a:gd name="T36" fmla="*/ 46 w 186"/>
                <a:gd name="T37" fmla="*/ 474 h 579"/>
                <a:gd name="T38" fmla="*/ 36 w 186"/>
                <a:gd name="T39" fmla="*/ 532 h 579"/>
                <a:gd name="T40" fmla="*/ 35 w 186"/>
                <a:gd name="T41" fmla="*/ 549 h 579"/>
                <a:gd name="T42" fmla="*/ 107 w 186"/>
                <a:gd name="T43" fmla="*/ 579 h 579"/>
                <a:gd name="T44" fmla="*/ 104 w 186"/>
                <a:gd name="T45" fmla="*/ 569 h 579"/>
                <a:gd name="T46" fmla="*/ 103 w 186"/>
                <a:gd name="T47" fmla="*/ 563 h 579"/>
                <a:gd name="T48" fmla="*/ 112 w 186"/>
                <a:gd name="T49" fmla="*/ 543 h 579"/>
                <a:gd name="T50" fmla="*/ 136 w 186"/>
                <a:gd name="T51" fmla="*/ 460 h 579"/>
                <a:gd name="T52" fmla="*/ 177 w 186"/>
                <a:gd name="T53" fmla="*/ 298 h 579"/>
                <a:gd name="T54" fmla="*/ 184 w 186"/>
                <a:gd name="T55" fmla="*/ 225 h 579"/>
                <a:gd name="T56" fmla="*/ 163 w 186"/>
                <a:gd name="T57" fmla="*/ 146 h 579"/>
                <a:gd name="T58" fmla="*/ 148 w 186"/>
                <a:gd name="T59" fmla="*/ 109 h 579"/>
                <a:gd name="T60" fmla="*/ 131 w 186"/>
                <a:gd name="T61" fmla="*/ 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579">
                  <a:moveTo>
                    <a:pt x="131" y="68"/>
                  </a:moveTo>
                  <a:cubicBezTo>
                    <a:pt x="124" y="56"/>
                    <a:pt x="119" y="44"/>
                    <a:pt x="113" y="31"/>
                  </a:cubicBezTo>
                  <a:cubicBezTo>
                    <a:pt x="110" y="24"/>
                    <a:pt x="107" y="14"/>
                    <a:pt x="102" y="7"/>
                  </a:cubicBezTo>
                  <a:cubicBezTo>
                    <a:pt x="103" y="4"/>
                    <a:pt x="101" y="0"/>
                    <a:pt x="98" y="0"/>
                  </a:cubicBezTo>
                  <a:cubicBezTo>
                    <a:pt x="92" y="0"/>
                    <a:pt x="89" y="3"/>
                    <a:pt x="84" y="6"/>
                  </a:cubicBezTo>
                  <a:cubicBezTo>
                    <a:pt x="74" y="11"/>
                    <a:pt x="64" y="13"/>
                    <a:pt x="53" y="15"/>
                  </a:cubicBezTo>
                  <a:cubicBezTo>
                    <a:pt x="44" y="17"/>
                    <a:pt x="36" y="21"/>
                    <a:pt x="28" y="24"/>
                  </a:cubicBezTo>
                  <a:cubicBezTo>
                    <a:pt x="22" y="27"/>
                    <a:pt x="10" y="37"/>
                    <a:pt x="4" y="36"/>
                  </a:cubicBezTo>
                  <a:cubicBezTo>
                    <a:pt x="2" y="35"/>
                    <a:pt x="0" y="38"/>
                    <a:pt x="2" y="39"/>
                  </a:cubicBezTo>
                  <a:cubicBezTo>
                    <a:pt x="3" y="40"/>
                    <a:pt x="3" y="40"/>
                    <a:pt x="4" y="41"/>
                  </a:cubicBezTo>
                  <a:cubicBezTo>
                    <a:pt x="4" y="41"/>
                    <a:pt x="4" y="41"/>
                    <a:pt x="4" y="41"/>
                  </a:cubicBezTo>
                  <a:cubicBezTo>
                    <a:pt x="9" y="46"/>
                    <a:pt x="12" y="57"/>
                    <a:pt x="16" y="63"/>
                  </a:cubicBezTo>
                  <a:cubicBezTo>
                    <a:pt x="20" y="72"/>
                    <a:pt x="25" y="80"/>
                    <a:pt x="30" y="89"/>
                  </a:cubicBezTo>
                  <a:cubicBezTo>
                    <a:pt x="40" y="108"/>
                    <a:pt x="51" y="126"/>
                    <a:pt x="62" y="145"/>
                  </a:cubicBezTo>
                  <a:cubicBezTo>
                    <a:pt x="71" y="162"/>
                    <a:pt x="81" y="178"/>
                    <a:pt x="89" y="195"/>
                  </a:cubicBezTo>
                  <a:cubicBezTo>
                    <a:pt x="98" y="215"/>
                    <a:pt x="96" y="234"/>
                    <a:pt x="94" y="254"/>
                  </a:cubicBezTo>
                  <a:cubicBezTo>
                    <a:pt x="93" y="274"/>
                    <a:pt x="86" y="292"/>
                    <a:pt x="84" y="312"/>
                  </a:cubicBezTo>
                  <a:cubicBezTo>
                    <a:pt x="81" y="332"/>
                    <a:pt x="74" y="351"/>
                    <a:pt x="70" y="371"/>
                  </a:cubicBezTo>
                  <a:cubicBezTo>
                    <a:pt x="62" y="405"/>
                    <a:pt x="52" y="439"/>
                    <a:pt x="46" y="474"/>
                  </a:cubicBezTo>
                  <a:cubicBezTo>
                    <a:pt x="42" y="493"/>
                    <a:pt x="40" y="513"/>
                    <a:pt x="36" y="532"/>
                  </a:cubicBezTo>
                  <a:cubicBezTo>
                    <a:pt x="35" y="538"/>
                    <a:pt x="36" y="543"/>
                    <a:pt x="35" y="549"/>
                  </a:cubicBezTo>
                  <a:cubicBezTo>
                    <a:pt x="59" y="560"/>
                    <a:pt x="83" y="569"/>
                    <a:pt x="107" y="579"/>
                  </a:cubicBezTo>
                  <a:cubicBezTo>
                    <a:pt x="106" y="576"/>
                    <a:pt x="105" y="573"/>
                    <a:pt x="104" y="569"/>
                  </a:cubicBezTo>
                  <a:cubicBezTo>
                    <a:pt x="104" y="567"/>
                    <a:pt x="104" y="565"/>
                    <a:pt x="103" y="563"/>
                  </a:cubicBezTo>
                  <a:cubicBezTo>
                    <a:pt x="106" y="556"/>
                    <a:pt x="109" y="550"/>
                    <a:pt x="112" y="543"/>
                  </a:cubicBezTo>
                  <a:cubicBezTo>
                    <a:pt x="122" y="516"/>
                    <a:pt x="129" y="488"/>
                    <a:pt x="136" y="460"/>
                  </a:cubicBezTo>
                  <a:cubicBezTo>
                    <a:pt x="150" y="406"/>
                    <a:pt x="168" y="353"/>
                    <a:pt x="177" y="298"/>
                  </a:cubicBezTo>
                  <a:cubicBezTo>
                    <a:pt x="181" y="273"/>
                    <a:pt x="186" y="250"/>
                    <a:pt x="184" y="225"/>
                  </a:cubicBezTo>
                  <a:cubicBezTo>
                    <a:pt x="182" y="197"/>
                    <a:pt x="171" y="172"/>
                    <a:pt x="163" y="146"/>
                  </a:cubicBezTo>
                  <a:cubicBezTo>
                    <a:pt x="159" y="133"/>
                    <a:pt x="153" y="121"/>
                    <a:pt x="148" y="109"/>
                  </a:cubicBezTo>
                  <a:cubicBezTo>
                    <a:pt x="142" y="96"/>
                    <a:pt x="138" y="82"/>
                    <a:pt x="131" y="6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42"/>
            <p:cNvSpPr>
              <a:spLocks/>
            </p:cNvSpPr>
            <p:nvPr/>
          </p:nvSpPr>
          <p:spPr bwMode="auto">
            <a:xfrm>
              <a:off x="2269784" y="3359095"/>
              <a:ext cx="3175" cy="6350"/>
            </a:xfrm>
            <a:custGeom>
              <a:avLst/>
              <a:gdLst>
                <a:gd name="T0" fmla="*/ 2 w 2"/>
                <a:gd name="T1" fmla="*/ 0 h 5"/>
                <a:gd name="T2" fmla="*/ 2 w 2"/>
                <a:gd name="T3" fmla="*/ 0 h 5"/>
                <a:gd name="T4" fmla="*/ 0 w 2"/>
                <a:gd name="T5" fmla="*/ 5 h 5"/>
                <a:gd name="T6" fmla="*/ 0 w 2"/>
                <a:gd name="T7" fmla="*/ 5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2" y="0"/>
                    <a:pt x="2" y="0"/>
                    <a:pt x="2" y="0"/>
                  </a:cubicBezTo>
                  <a:cubicBezTo>
                    <a:pt x="1" y="2"/>
                    <a:pt x="1" y="4"/>
                    <a:pt x="0" y="5"/>
                  </a:cubicBezTo>
                  <a:cubicBezTo>
                    <a:pt x="0" y="5"/>
                    <a:pt x="0" y="5"/>
                    <a:pt x="0" y="5"/>
                  </a:cubicBezTo>
                  <a:cubicBezTo>
                    <a:pt x="1" y="4"/>
                    <a:pt x="1" y="2"/>
                    <a:pt x="2" y="0"/>
                  </a:cubicBezTo>
                </a:path>
              </a:pathLst>
            </a:custGeom>
            <a:solidFill>
              <a:srgbClr val="45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43"/>
            <p:cNvSpPr>
              <a:spLocks noEditPoints="1"/>
            </p:cNvSpPr>
            <p:nvPr/>
          </p:nvSpPr>
          <p:spPr bwMode="auto">
            <a:xfrm>
              <a:off x="2155484" y="3347983"/>
              <a:ext cx="114300" cy="50800"/>
            </a:xfrm>
            <a:custGeom>
              <a:avLst/>
              <a:gdLst>
                <a:gd name="T0" fmla="*/ 91 w 91"/>
                <a:gd name="T1" fmla="*/ 14 h 41"/>
                <a:gd name="T2" fmla="*/ 84 w 91"/>
                <a:gd name="T3" fmla="*/ 41 h 41"/>
                <a:gd name="T4" fmla="*/ 91 w 91"/>
                <a:gd name="T5" fmla="*/ 14 h 41"/>
                <a:gd name="T6" fmla="*/ 91 w 91"/>
                <a:gd name="T7" fmla="*/ 14 h 41"/>
                <a:gd name="T8" fmla="*/ 6 w 91"/>
                <a:gd name="T9" fmla="*/ 0 h 41"/>
                <a:gd name="T10" fmla="*/ 0 w 91"/>
                <a:gd name="T11" fmla="*/ 27 h 41"/>
                <a:gd name="T12" fmla="*/ 0 w 91"/>
                <a:gd name="T13" fmla="*/ 27 h 41"/>
                <a:gd name="T14" fmla="*/ 6 w 91"/>
                <a:gd name="T15" fmla="*/ 0 h 41"/>
                <a:gd name="T16" fmla="*/ 6 w 91"/>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1">
                  <a:moveTo>
                    <a:pt x="91" y="14"/>
                  </a:moveTo>
                  <a:cubicBezTo>
                    <a:pt x="89" y="23"/>
                    <a:pt x="87" y="32"/>
                    <a:pt x="84" y="41"/>
                  </a:cubicBezTo>
                  <a:cubicBezTo>
                    <a:pt x="87" y="32"/>
                    <a:pt x="89" y="23"/>
                    <a:pt x="91" y="14"/>
                  </a:cubicBezTo>
                  <a:cubicBezTo>
                    <a:pt x="91" y="14"/>
                    <a:pt x="91" y="14"/>
                    <a:pt x="91" y="14"/>
                  </a:cubicBezTo>
                  <a:moveTo>
                    <a:pt x="6" y="0"/>
                  </a:moveTo>
                  <a:cubicBezTo>
                    <a:pt x="4" y="9"/>
                    <a:pt x="2" y="18"/>
                    <a:pt x="0" y="27"/>
                  </a:cubicBezTo>
                  <a:cubicBezTo>
                    <a:pt x="0" y="27"/>
                    <a:pt x="0" y="27"/>
                    <a:pt x="0" y="27"/>
                  </a:cubicBezTo>
                  <a:cubicBezTo>
                    <a:pt x="2" y="18"/>
                    <a:pt x="4" y="9"/>
                    <a:pt x="6" y="0"/>
                  </a:cubicBezTo>
                  <a:cubicBezTo>
                    <a:pt x="6" y="0"/>
                    <a:pt x="6" y="0"/>
                    <a:pt x="6"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44"/>
            <p:cNvSpPr>
              <a:spLocks/>
            </p:cNvSpPr>
            <p:nvPr/>
          </p:nvSpPr>
          <p:spPr bwMode="auto">
            <a:xfrm>
              <a:off x="2155484" y="3347983"/>
              <a:ext cx="117475" cy="69850"/>
            </a:xfrm>
            <a:custGeom>
              <a:avLst/>
              <a:gdLst>
                <a:gd name="T0" fmla="*/ 6 w 93"/>
                <a:gd name="T1" fmla="*/ 0 h 56"/>
                <a:gd name="T2" fmla="*/ 0 w 93"/>
                <a:gd name="T3" fmla="*/ 27 h 56"/>
                <a:gd name="T4" fmla="*/ 59 w 93"/>
                <a:gd name="T5" fmla="*/ 56 h 56"/>
                <a:gd name="T6" fmla="*/ 81 w 93"/>
                <a:gd name="T7" fmla="*/ 52 h 56"/>
                <a:gd name="T8" fmla="*/ 84 w 93"/>
                <a:gd name="T9" fmla="*/ 41 h 56"/>
                <a:gd name="T10" fmla="*/ 84 w 93"/>
                <a:gd name="T11" fmla="*/ 41 h 56"/>
                <a:gd name="T12" fmla="*/ 91 w 93"/>
                <a:gd name="T13" fmla="*/ 14 h 56"/>
                <a:gd name="T14" fmla="*/ 93 w 93"/>
                <a:gd name="T15" fmla="*/ 9 h 56"/>
                <a:gd name="T16" fmla="*/ 59 w 93"/>
                <a:gd name="T17" fmla="*/ 24 h 56"/>
                <a:gd name="T18" fmla="*/ 6 w 9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6">
                  <a:moveTo>
                    <a:pt x="6" y="0"/>
                  </a:moveTo>
                  <a:cubicBezTo>
                    <a:pt x="4" y="9"/>
                    <a:pt x="2" y="18"/>
                    <a:pt x="0" y="27"/>
                  </a:cubicBezTo>
                  <a:cubicBezTo>
                    <a:pt x="14" y="42"/>
                    <a:pt x="34" y="56"/>
                    <a:pt x="59" y="56"/>
                  </a:cubicBezTo>
                  <a:cubicBezTo>
                    <a:pt x="66" y="56"/>
                    <a:pt x="74" y="55"/>
                    <a:pt x="81" y="52"/>
                  </a:cubicBezTo>
                  <a:cubicBezTo>
                    <a:pt x="82" y="49"/>
                    <a:pt x="83" y="45"/>
                    <a:pt x="84" y="41"/>
                  </a:cubicBezTo>
                  <a:cubicBezTo>
                    <a:pt x="84" y="41"/>
                    <a:pt x="84" y="41"/>
                    <a:pt x="84" y="41"/>
                  </a:cubicBezTo>
                  <a:cubicBezTo>
                    <a:pt x="87" y="32"/>
                    <a:pt x="89" y="23"/>
                    <a:pt x="91" y="14"/>
                  </a:cubicBezTo>
                  <a:cubicBezTo>
                    <a:pt x="92" y="13"/>
                    <a:pt x="92" y="11"/>
                    <a:pt x="93" y="9"/>
                  </a:cubicBezTo>
                  <a:cubicBezTo>
                    <a:pt x="83" y="19"/>
                    <a:pt x="71" y="24"/>
                    <a:pt x="59" y="24"/>
                  </a:cubicBezTo>
                  <a:cubicBezTo>
                    <a:pt x="40" y="24"/>
                    <a:pt x="20" y="14"/>
                    <a:pt x="6"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45"/>
            <p:cNvSpPr>
              <a:spLocks/>
            </p:cNvSpPr>
            <p:nvPr/>
          </p:nvSpPr>
          <p:spPr bwMode="auto">
            <a:xfrm>
              <a:off x="2234859" y="3140020"/>
              <a:ext cx="65088" cy="17462"/>
            </a:xfrm>
            <a:custGeom>
              <a:avLst/>
              <a:gdLst>
                <a:gd name="T0" fmla="*/ 51 w 51"/>
                <a:gd name="T1" fmla="*/ 0 h 14"/>
                <a:gd name="T2" fmla="*/ 0 w 51"/>
                <a:gd name="T3" fmla="*/ 3 h 14"/>
                <a:gd name="T4" fmla="*/ 22 w 51"/>
                <a:gd name="T5" fmla="*/ 14 h 14"/>
                <a:gd name="T6" fmla="*/ 51 w 51"/>
                <a:gd name="T7" fmla="*/ 0 h 14"/>
              </a:gdLst>
              <a:ahLst/>
              <a:cxnLst>
                <a:cxn ang="0">
                  <a:pos x="T0" y="T1"/>
                </a:cxn>
                <a:cxn ang="0">
                  <a:pos x="T2" y="T3"/>
                </a:cxn>
                <a:cxn ang="0">
                  <a:pos x="T4" y="T5"/>
                </a:cxn>
                <a:cxn ang="0">
                  <a:pos x="T6" y="T7"/>
                </a:cxn>
              </a:cxnLst>
              <a:rect l="0" t="0" r="r" b="b"/>
              <a:pathLst>
                <a:path w="51" h="14">
                  <a:moveTo>
                    <a:pt x="51" y="0"/>
                  </a:moveTo>
                  <a:cubicBezTo>
                    <a:pt x="34" y="2"/>
                    <a:pt x="17" y="3"/>
                    <a:pt x="0" y="3"/>
                  </a:cubicBezTo>
                  <a:cubicBezTo>
                    <a:pt x="7" y="11"/>
                    <a:pt x="15" y="14"/>
                    <a:pt x="22" y="14"/>
                  </a:cubicBezTo>
                  <a:cubicBezTo>
                    <a:pt x="32" y="14"/>
                    <a:pt x="42" y="8"/>
                    <a:pt x="51"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46"/>
            <p:cNvSpPr>
              <a:spLocks/>
            </p:cNvSpPr>
            <p:nvPr/>
          </p:nvSpPr>
          <p:spPr bwMode="auto">
            <a:xfrm>
              <a:off x="2093572" y="2866970"/>
              <a:ext cx="225425" cy="214312"/>
            </a:xfrm>
            <a:custGeom>
              <a:avLst/>
              <a:gdLst>
                <a:gd name="T0" fmla="*/ 0 w 179"/>
                <a:gd name="T1" fmla="*/ 0 h 169"/>
                <a:gd name="T2" fmla="*/ 1 w 179"/>
                <a:gd name="T3" fmla="*/ 1 h 169"/>
                <a:gd name="T4" fmla="*/ 1 w 179"/>
                <a:gd name="T5" fmla="*/ 1 h 169"/>
                <a:gd name="T6" fmla="*/ 13 w 179"/>
                <a:gd name="T7" fmla="*/ 23 h 169"/>
                <a:gd name="T8" fmla="*/ 27 w 179"/>
                <a:gd name="T9" fmla="*/ 49 h 169"/>
                <a:gd name="T10" fmla="*/ 49 w 179"/>
                <a:gd name="T11" fmla="*/ 88 h 169"/>
                <a:gd name="T12" fmla="*/ 101 w 179"/>
                <a:gd name="T13" fmla="*/ 82 h 169"/>
                <a:gd name="T14" fmla="*/ 104 w 179"/>
                <a:gd name="T15" fmla="*/ 82 h 169"/>
                <a:gd name="T16" fmla="*/ 128 w 179"/>
                <a:gd name="T17" fmla="*/ 94 h 169"/>
                <a:gd name="T18" fmla="*/ 158 w 179"/>
                <a:gd name="T19" fmla="*/ 140 h 169"/>
                <a:gd name="T20" fmla="*/ 179 w 179"/>
                <a:gd name="T21" fmla="*/ 169 h 169"/>
                <a:gd name="T22" fmla="*/ 160 w 179"/>
                <a:gd name="T23" fmla="*/ 106 h 169"/>
                <a:gd name="T24" fmla="*/ 160 w 179"/>
                <a:gd name="T25" fmla="*/ 106 h 169"/>
                <a:gd name="T26" fmla="*/ 145 w 179"/>
                <a:gd name="T27" fmla="*/ 69 h 169"/>
                <a:gd name="T28" fmla="*/ 128 w 179"/>
                <a:gd name="T29" fmla="*/ 28 h 169"/>
                <a:gd name="T30" fmla="*/ 116 w 179"/>
                <a:gd name="T31" fmla="*/ 4 h 169"/>
                <a:gd name="T32" fmla="*/ 83 w 179"/>
                <a:gd name="T33" fmla="*/ 4 h 169"/>
                <a:gd name="T34" fmla="*/ 82 w 179"/>
                <a:gd name="T35" fmla="*/ 4 h 169"/>
                <a:gd name="T36" fmla="*/ 8 w 179"/>
                <a:gd name="T37" fmla="*/ 1 h 169"/>
                <a:gd name="T38" fmla="*/ 0 w 179"/>
                <a:gd name="T3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69">
                  <a:moveTo>
                    <a:pt x="0" y="0"/>
                  </a:moveTo>
                  <a:cubicBezTo>
                    <a:pt x="0" y="0"/>
                    <a:pt x="1" y="0"/>
                    <a:pt x="1" y="1"/>
                  </a:cubicBezTo>
                  <a:cubicBezTo>
                    <a:pt x="1" y="1"/>
                    <a:pt x="1" y="1"/>
                    <a:pt x="1" y="1"/>
                  </a:cubicBezTo>
                  <a:cubicBezTo>
                    <a:pt x="6" y="6"/>
                    <a:pt x="9" y="17"/>
                    <a:pt x="13" y="23"/>
                  </a:cubicBezTo>
                  <a:cubicBezTo>
                    <a:pt x="17" y="32"/>
                    <a:pt x="22" y="40"/>
                    <a:pt x="27" y="49"/>
                  </a:cubicBezTo>
                  <a:cubicBezTo>
                    <a:pt x="34" y="62"/>
                    <a:pt x="41" y="75"/>
                    <a:pt x="49" y="88"/>
                  </a:cubicBezTo>
                  <a:cubicBezTo>
                    <a:pt x="66" y="87"/>
                    <a:pt x="83" y="83"/>
                    <a:pt x="101" y="82"/>
                  </a:cubicBezTo>
                  <a:cubicBezTo>
                    <a:pt x="102" y="82"/>
                    <a:pt x="103" y="82"/>
                    <a:pt x="104" y="82"/>
                  </a:cubicBezTo>
                  <a:cubicBezTo>
                    <a:pt x="114" y="82"/>
                    <a:pt x="120" y="86"/>
                    <a:pt x="128" y="94"/>
                  </a:cubicBezTo>
                  <a:cubicBezTo>
                    <a:pt x="140" y="108"/>
                    <a:pt x="148" y="125"/>
                    <a:pt x="158" y="140"/>
                  </a:cubicBezTo>
                  <a:cubicBezTo>
                    <a:pt x="165" y="150"/>
                    <a:pt x="172" y="160"/>
                    <a:pt x="179" y="169"/>
                  </a:cubicBezTo>
                  <a:cubicBezTo>
                    <a:pt x="175" y="148"/>
                    <a:pt x="167" y="127"/>
                    <a:pt x="160" y="106"/>
                  </a:cubicBezTo>
                  <a:cubicBezTo>
                    <a:pt x="160" y="106"/>
                    <a:pt x="160" y="106"/>
                    <a:pt x="160" y="106"/>
                  </a:cubicBezTo>
                  <a:cubicBezTo>
                    <a:pt x="156" y="93"/>
                    <a:pt x="150" y="81"/>
                    <a:pt x="145" y="69"/>
                  </a:cubicBezTo>
                  <a:cubicBezTo>
                    <a:pt x="139" y="56"/>
                    <a:pt x="135" y="42"/>
                    <a:pt x="128" y="28"/>
                  </a:cubicBezTo>
                  <a:cubicBezTo>
                    <a:pt x="124" y="20"/>
                    <a:pt x="120" y="12"/>
                    <a:pt x="116" y="4"/>
                  </a:cubicBezTo>
                  <a:cubicBezTo>
                    <a:pt x="105" y="4"/>
                    <a:pt x="94" y="4"/>
                    <a:pt x="83" y="4"/>
                  </a:cubicBezTo>
                  <a:cubicBezTo>
                    <a:pt x="82" y="4"/>
                    <a:pt x="82" y="4"/>
                    <a:pt x="82" y="4"/>
                  </a:cubicBezTo>
                  <a:cubicBezTo>
                    <a:pt x="58" y="4"/>
                    <a:pt x="33" y="3"/>
                    <a:pt x="8" y="1"/>
                  </a:cubicBezTo>
                  <a:cubicBezTo>
                    <a:pt x="5" y="1"/>
                    <a:pt x="3" y="0"/>
                    <a:pt x="0"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47"/>
            <p:cNvSpPr>
              <a:spLocks/>
            </p:cNvSpPr>
            <p:nvPr/>
          </p:nvSpPr>
          <p:spPr bwMode="auto">
            <a:xfrm>
              <a:off x="2093572" y="3336870"/>
              <a:ext cx="274638" cy="490537"/>
            </a:xfrm>
            <a:custGeom>
              <a:avLst/>
              <a:gdLst>
                <a:gd name="T0" fmla="*/ 23 w 217"/>
                <a:gd name="T1" fmla="*/ 0 h 387"/>
                <a:gd name="T2" fmla="*/ 152 w 217"/>
                <a:gd name="T3" fmla="*/ 50 h 387"/>
                <a:gd name="T4" fmla="*/ 111 w 217"/>
                <a:gd name="T5" fmla="*/ 159 h 387"/>
                <a:gd name="T6" fmla="*/ 120 w 217"/>
                <a:gd name="T7" fmla="*/ 190 h 387"/>
                <a:gd name="T8" fmla="*/ 184 w 217"/>
                <a:gd name="T9" fmla="*/ 352 h 387"/>
                <a:gd name="T10" fmla="*/ 52 w 217"/>
                <a:gd name="T11" fmla="*/ 303 h 387"/>
                <a:gd name="T12" fmla="*/ 7 w 217"/>
                <a:gd name="T13" fmla="*/ 190 h 387"/>
                <a:gd name="T14" fmla="*/ 23 w 217"/>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387">
                  <a:moveTo>
                    <a:pt x="23" y="0"/>
                  </a:moveTo>
                  <a:cubicBezTo>
                    <a:pt x="23" y="0"/>
                    <a:pt x="72" y="100"/>
                    <a:pt x="152" y="50"/>
                  </a:cubicBezTo>
                  <a:cubicBezTo>
                    <a:pt x="111" y="159"/>
                    <a:pt x="111" y="159"/>
                    <a:pt x="111" y="159"/>
                  </a:cubicBezTo>
                  <a:cubicBezTo>
                    <a:pt x="111" y="159"/>
                    <a:pt x="110" y="173"/>
                    <a:pt x="120" y="190"/>
                  </a:cubicBezTo>
                  <a:cubicBezTo>
                    <a:pt x="130" y="206"/>
                    <a:pt x="217" y="318"/>
                    <a:pt x="184" y="352"/>
                  </a:cubicBezTo>
                  <a:cubicBezTo>
                    <a:pt x="151" y="387"/>
                    <a:pt x="86" y="365"/>
                    <a:pt x="52" y="303"/>
                  </a:cubicBezTo>
                  <a:cubicBezTo>
                    <a:pt x="18" y="241"/>
                    <a:pt x="0" y="221"/>
                    <a:pt x="7" y="190"/>
                  </a:cubicBezTo>
                  <a:cubicBezTo>
                    <a:pt x="15" y="158"/>
                    <a:pt x="23" y="0"/>
                    <a:pt x="23"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48"/>
            <p:cNvSpPr>
              <a:spLocks/>
            </p:cNvSpPr>
            <p:nvPr/>
          </p:nvSpPr>
          <p:spPr bwMode="auto">
            <a:xfrm>
              <a:off x="2093572" y="3576583"/>
              <a:ext cx="242888" cy="250825"/>
            </a:xfrm>
            <a:custGeom>
              <a:avLst/>
              <a:gdLst>
                <a:gd name="T0" fmla="*/ 117 w 192"/>
                <a:gd name="T1" fmla="*/ 159 h 198"/>
                <a:gd name="T2" fmla="*/ 7 w 192"/>
                <a:gd name="T3" fmla="*/ 0 h 198"/>
                <a:gd name="T4" fmla="*/ 7 w 192"/>
                <a:gd name="T5" fmla="*/ 1 h 198"/>
                <a:gd name="T6" fmla="*/ 52 w 192"/>
                <a:gd name="T7" fmla="*/ 114 h 198"/>
                <a:gd name="T8" fmla="*/ 184 w 192"/>
                <a:gd name="T9" fmla="*/ 163 h 198"/>
                <a:gd name="T10" fmla="*/ 192 w 192"/>
                <a:gd name="T11" fmla="*/ 141 h 198"/>
                <a:gd name="T12" fmla="*/ 117 w 192"/>
                <a:gd name="T13" fmla="*/ 159 h 198"/>
              </a:gdLst>
              <a:ahLst/>
              <a:cxnLst>
                <a:cxn ang="0">
                  <a:pos x="T0" y="T1"/>
                </a:cxn>
                <a:cxn ang="0">
                  <a:pos x="T2" y="T3"/>
                </a:cxn>
                <a:cxn ang="0">
                  <a:pos x="T4" y="T5"/>
                </a:cxn>
                <a:cxn ang="0">
                  <a:pos x="T6" y="T7"/>
                </a:cxn>
                <a:cxn ang="0">
                  <a:pos x="T8" y="T9"/>
                </a:cxn>
                <a:cxn ang="0">
                  <a:pos x="T10" y="T11"/>
                </a:cxn>
                <a:cxn ang="0">
                  <a:pos x="T12" y="T13"/>
                </a:cxn>
              </a:cxnLst>
              <a:rect l="0" t="0" r="r" b="b"/>
              <a:pathLst>
                <a:path w="192" h="198">
                  <a:moveTo>
                    <a:pt x="117" y="159"/>
                  </a:moveTo>
                  <a:cubicBezTo>
                    <a:pt x="54" y="127"/>
                    <a:pt x="34" y="60"/>
                    <a:pt x="7" y="0"/>
                  </a:cubicBezTo>
                  <a:cubicBezTo>
                    <a:pt x="7" y="1"/>
                    <a:pt x="7" y="1"/>
                    <a:pt x="7" y="1"/>
                  </a:cubicBezTo>
                  <a:cubicBezTo>
                    <a:pt x="0" y="32"/>
                    <a:pt x="18" y="52"/>
                    <a:pt x="52" y="114"/>
                  </a:cubicBezTo>
                  <a:cubicBezTo>
                    <a:pt x="86" y="176"/>
                    <a:pt x="151" y="198"/>
                    <a:pt x="184" y="163"/>
                  </a:cubicBezTo>
                  <a:cubicBezTo>
                    <a:pt x="190" y="158"/>
                    <a:pt x="192" y="150"/>
                    <a:pt x="192" y="141"/>
                  </a:cubicBezTo>
                  <a:cubicBezTo>
                    <a:pt x="179" y="165"/>
                    <a:pt x="147" y="174"/>
                    <a:pt x="117" y="159"/>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49"/>
            <p:cNvSpPr>
              <a:spLocks/>
            </p:cNvSpPr>
            <p:nvPr/>
          </p:nvSpPr>
          <p:spPr bwMode="auto">
            <a:xfrm>
              <a:off x="2145959" y="3643258"/>
              <a:ext cx="166688" cy="131762"/>
            </a:xfrm>
            <a:custGeom>
              <a:avLst/>
              <a:gdLst>
                <a:gd name="T0" fmla="*/ 0 w 132"/>
                <a:gd name="T1" fmla="*/ 0 h 105"/>
                <a:gd name="T2" fmla="*/ 50 w 132"/>
                <a:gd name="T3" fmla="*/ 74 h 105"/>
                <a:gd name="T4" fmla="*/ 103 w 132"/>
                <a:gd name="T5" fmla="*/ 105 h 105"/>
                <a:gd name="T6" fmla="*/ 132 w 132"/>
                <a:gd name="T7" fmla="*/ 94 h 105"/>
                <a:gd name="T8" fmla="*/ 116 w 132"/>
                <a:gd name="T9" fmla="*/ 96 h 105"/>
                <a:gd name="T10" fmla="*/ 75 w 132"/>
                <a:gd name="T11" fmla="*/ 83 h 105"/>
                <a:gd name="T12" fmla="*/ 54 w 132"/>
                <a:gd name="T13" fmla="*/ 69 h 105"/>
                <a:gd name="T14" fmla="*/ 0 w 132"/>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05">
                  <a:moveTo>
                    <a:pt x="0" y="0"/>
                  </a:moveTo>
                  <a:cubicBezTo>
                    <a:pt x="13" y="25"/>
                    <a:pt x="31" y="53"/>
                    <a:pt x="50" y="74"/>
                  </a:cubicBezTo>
                  <a:cubicBezTo>
                    <a:pt x="72" y="98"/>
                    <a:pt x="89" y="105"/>
                    <a:pt x="103" y="105"/>
                  </a:cubicBezTo>
                  <a:cubicBezTo>
                    <a:pt x="115" y="105"/>
                    <a:pt x="124" y="99"/>
                    <a:pt x="132" y="94"/>
                  </a:cubicBezTo>
                  <a:cubicBezTo>
                    <a:pt x="132" y="94"/>
                    <a:pt x="126" y="96"/>
                    <a:pt x="116" y="96"/>
                  </a:cubicBezTo>
                  <a:cubicBezTo>
                    <a:pt x="104" y="96"/>
                    <a:pt x="89" y="94"/>
                    <a:pt x="75" y="83"/>
                  </a:cubicBezTo>
                  <a:cubicBezTo>
                    <a:pt x="68" y="80"/>
                    <a:pt x="61" y="75"/>
                    <a:pt x="54" y="69"/>
                  </a:cubicBezTo>
                  <a:cubicBezTo>
                    <a:pt x="33" y="50"/>
                    <a:pt x="16" y="26"/>
                    <a:pt x="0" y="0"/>
                  </a:cubicBez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50"/>
            <p:cNvSpPr>
              <a:spLocks/>
            </p:cNvSpPr>
            <p:nvPr/>
          </p:nvSpPr>
          <p:spPr bwMode="auto">
            <a:xfrm>
              <a:off x="1895134" y="1366783"/>
              <a:ext cx="582613" cy="582612"/>
            </a:xfrm>
            <a:custGeom>
              <a:avLst/>
              <a:gdLst>
                <a:gd name="T0" fmla="*/ 448 w 460"/>
                <a:gd name="T1" fmla="*/ 38 h 459"/>
                <a:gd name="T2" fmla="*/ 392 w 460"/>
                <a:gd name="T3" fmla="*/ 0 h 459"/>
                <a:gd name="T4" fmla="*/ 54 w 460"/>
                <a:gd name="T5" fmla="*/ 376 h 459"/>
                <a:gd name="T6" fmla="*/ 0 w 460"/>
                <a:gd name="T7" fmla="*/ 450 h 459"/>
                <a:gd name="T8" fmla="*/ 122 w 460"/>
                <a:gd name="T9" fmla="*/ 408 h 459"/>
                <a:gd name="T10" fmla="*/ 460 w 460"/>
                <a:gd name="T11" fmla="*/ 44 h 459"/>
                <a:gd name="T12" fmla="*/ 448 w 460"/>
                <a:gd name="T13" fmla="*/ 38 h 459"/>
              </a:gdLst>
              <a:ahLst/>
              <a:cxnLst>
                <a:cxn ang="0">
                  <a:pos x="T0" y="T1"/>
                </a:cxn>
                <a:cxn ang="0">
                  <a:pos x="T2" y="T3"/>
                </a:cxn>
                <a:cxn ang="0">
                  <a:pos x="T4" y="T5"/>
                </a:cxn>
                <a:cxn ang="0">
                  <a:pos x="T6" y="T7"/>
                </a:cxn>
                <a:cxn ang="0">
                  <a:pos x="T8" y="T9"/>
                </a:cxn>
                <a:cxn ang="0">
                  <a:pos x="T10" y="T11"/>
                </a:cxn>
                <a:cxn ang="0">
                  <a:pos x="T12" y="T13"/>
                </a:cxn>
              </a:cxnLst>
              <a:rect l="0" t="0" r="r" b="b"/>
              <a:pathLst>
                <a:path w="460" h="459">
                  <a:moveTo>
                    <a:pt x="448" y="38"/>
                  </a:moveTo>
                  <a:cubicBezTo>
                    <a:pt x="429" y="26"/>
                    <a:pt x="410" y="13"/>
                    <a:pt x="392" y="0"/>
                  </a:cubicBezTo>
                  <a:cubicBezTo>
                    <a:pt x="332" y="142"/>
                    <a:pt x="151" y="290"/>
                    <a:pt x="54" y="376"/>
                  </a:cubicBezTo>
                  <a:cubicBezTo>
                    <a:pt x="7" y="418"/>
                    <a:pt x="0" y="450"/>
                    <a:pt x="0" y="450"/>
                  </a:cubicBezTo>
                  <a:cubicBezTo>
                    <a:pt x="0" y="450"/>
                    <a:pt x="73" y="459"/>
                    <a:pt x="122" y="408"/>
                  </a:cubicBezTo>
                  <a:cubicBezTo>
                    <a:pt x="291" y="305"/>
                    <a:pt x="425" y="118"/>
                    <a:pt x="460" y="44"/>
                  </a:cubicBezTo>
                  <a:cubicBezTo>
                    <a:pt x="456" y="42"/>
                    <a:pt x="452" y="40"/>
                    <a:pt x="448" y="38"/>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51"/>
            <p:cNvSpPr>
              <a:spLocks noEditPoints="1"/>
            </p:cNvSpPr>
            <p:nvPr/>
          </p:nvSpPr>
          <p:spPr bwMode="auto">
            <a:xfrm>
              <a:off x="2331697" y="1393770"/>
              <a:ext cx="146050" cy="149225"/>
            </a:xfrm>
            <a:custGeom>
              <a:avLst/>
              <a:gdLst>
                <a:gd name="T0" fmla="*/ 115 w 115"/>
                <a:gd name="T1" fmla="*/ 23 h 118"/>
                <a:gd name="T2" fmla="*/ 56 w 115"/>
                <a:gd name="T3" fmla="*/ 118 h 118"/>
                <a:gd name="T4" fmla="*/ 56 w 115"/>
                <a:gd name="T5" fmla="*/ 118 h 118"/>
                <a:gd name="T6" fmla="*/ 115 w 115"/>
                <a:gd name="T7" fmla="*/ 23 h 118"/>
                <a:gd name="T8" fmla="*/ 37 w 115"/>
                <a:gd name="T9" fmla="*/ 0 h 118"/>
                <a:gd name="T10" fmla="*/ 0 w 115"/>
                <a:gd name="T11" fmla="*/ 62 h 118"/>
                <a:gd name="T12" fmla="*/ 0 w 115"/>
                <a:gd name="T13" fmla="*/ 62 h 118"/>
                <a:gd name="T14" fmla="*/ 37 w 115"/>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8">
                  <a:moveTo>
                    <a:pt x="115" y="23"/>
                  </a:moveTo>
                  <a:cubicBezTo>
                    <a:pt x="104" y="46"/>
                    <a:pt x="84" y="79"/>
                    <a:pt x="56" y="118"/>
                  </a:cubicBezTo>
                  <a:cubicBezTo>
                    <a:pt x="56" y="118"/>
                    <a:pt x="56" y="118"/>
                    <a:pt x="56" y="118"/>
                  </a:cubicBezTo>
                  <a:cubicBezTo>
                    <a:pt x="84" y="79"/>
                    <a:pt x="104" y="46"/>
                    <a:pt x="115" y="23"/>
                  </a:cubicBezTo>
                  <a:moveTo>
                    <a:pt x="37" y="0"/>
                  </a:moveTo>
                  <a:cubicBezTo>
                    <a:pt x="27" y="20"/>
                    <a:pt x="14" y="41"/>
                    <a:pt x="0" y="62"/>
                  </a:cubicBezTo>
                  <a:cubicBezTo>
                    <a:pt x="0" y="62"/>
                    <a:pt x="0" y="62"/>
                    <a:pt x="0" y="62"/>
                  </a:cubicBezTo>
                  <a:cubicBezTo>
                    <a:pt x="14" y="41"/>
                    <a:pt x="27" y="20"/>
                    <a:pt x="37" y="0"/>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2"/>
            <p:cNvSpPr>
              <a:spLocks/>
            </p:cNvSpPr>
            <p:nvPr/>
          </p:nvSpPr>
          <p:spPr bwMode="auto">
            <a:xfrm>
              <a:off x="2331697" y="1392183"/>
              <a:ext cx="146050" cy="150812"/>
            </a:xfrm>
            <a:custGeom>
              <a:avLst/>
              <a:gdLst>
                <a:gd name="T0" fmla="*/ 38 w 115"/>
                <a:gd name="T1" fmla="*/ 0 h 119"/>
                <a:gd name="T2" fmla="*/ 37 w 115"/>
                <a:gd name="T3" fmla="*/ 1 h 119"/>
                <a:gd name="T4" fmla="*/ 0 w 115"/>
                <a:gd name="T5" fmla="*/ 63 h 119"/>
                <a:gd name="T6" fmla="*/ 56 w 115"/>
                <a:gd name="T7" fmla="*/ 119 h 119"/>
                <a:gd name="T8" fmla="*/ 115 w 115"/>
                <a:gd name="T9" fmla="*/ 24 h 119"/>
                <a:gd name="T10" fmla="*/ 115 w 115"/>
                <a:gd name="T11" fmla="*/ 24 h 119"/>
                <a:gd name="T12" fmla="*/ 112 w 115"/>
                <a:gd name="T13" fmla="*/ 22 h 119"/>
                <a:gd name="T14" fmla="*/ 95 w 115"/>
                <a:gd name="T15" fmla="*/ 23 h 119"/>
                <a:gd name="T16" fmla="*/ 81 w 115"/>
                <a:gd name="T17" fmla="*/ 23 h 119"/>
                <a:gd name="T18" fmla="*/ 81 w 115"/>
                <a:gd name="T19" fmla="*/ 23 h 119"/>
                <a:gd name="T20" fmla="*/ 38 w 115"/>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9">
                  <a:moveTo>
                    <a:pt x="38" y="0"/>
                  </a:moveTo>
                  <a:cubicBezTo>
                    <a:pt x="38" y="0"/>
                    <a:pt x="37" y="0"/>
                    <a:pt x="37" y="1"/>
                  </a:cubicBezTo>
                  <a:cubicBezTo>
                    <a:pt x="27" y="21"/>
                    <a:pt x="14" y="42"/>
                    <a:pt x="0" y="63"/>
                  </a:cubicBezTo>
                  <a:cubicBezTo>
                    <a:pt x="16" y="84"/>
                    <a:pt x="34" y="104"/>
                    <a:pt x="56" y="119"/>
                  </a:cubicBezTo>
                  <a:cubicBezTo>
                    <a:pt x="84" y="80"/>
                    <a:pt x="104" y="47"/>
                    <a:pt x="115" y="24"/>
                  </a:cubicBezTo>
                  <a:cubicBezTo>
                    <a:pt x="115" y="24"/>
                    <a:pt x="115" y="24"/>
                    <a:pt x="115" y="24"/>
                  </a:cubicBezTo>
                  <a:cubicBezTo>
                    <a:pt x="114" y="23"/>
                    <a:pt x="113" y="23"/>
                    <a:pt x="112" y="22"/>
                  </a:cubicBezTo>
                  <a:cubicBezTo>
                    <a:pt x="107" y="23"/>
                    <a:pt x="101" y="23"/>
                    <a:pt x="95" y="23"/>
                  </a:cubicBezTo>
                  <a:cubicBezTo>
                    <a:pt x="91" y="23"/>
                    <a:pt x="86" y="23"/>
                    <a:pt x="81" y="23"/>
                  </a:cubicBezTo>
                  <a:cubicBezTo>
                    <a:pt x="81" y="23"/>
                    <a:pt x="81" y="23"/>
                    <a:pt x="81" y="23"/>
                  </a:cubicBezTo>
                  <a:cubicBezTo>
                    <a:pt x="65" y="18"/>
                    <a:pt x="50" y="12"/>
                    <a:pt x="38"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53"/>
            <p:cNvSpPr>
              <a:spLocks/>
            </p:cNvSpPr>
            <p:nvPr/>
          </p:nvSpPr>
          <p:spPr bwMode="auto">
            <a:xfrm>
              <a:off x="2091984" y="18557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79A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54"/>
            <p:cNvSpPr>
              <a:spLocks/>
            </p:cNvSpPr>
            <p:nvPr/>
          </p:nvSpPr>
          <p:spPr bwMode="auto">
            <a:xfrm>
              <a:off x="2068172" y="1723970"/>
              <a:ext cx="31750" cy="147637"/>
            </a:xfrm>
            <a:custGeom>
              <a:avLst/>
              <a:gdLst>
                <a:gd name="T0" fmla="*/ 25 w 25"/>
                <a:gd name="T1" fmla="*/ 0 h 117"/>
                <a:gd name="T2" fmla="*/ 6 w 25"/>
                <a:gd name="T3" fmla="*/ 17 h 117"/>
                <a:gd name="T4" fmla="*/ 0 w 25"/>
                <a:gd name="T5" fmla="*/ 117 h 117"/>
                <a:gd name="T6" fmla="*/ 18 w 25"/>
                <a:gd name="T7" fmla="*/ 105 h 117"/>
                <a:gd name="T8" fmla="*/ 18 w 25"/>
                <a:gd name="T9" fmla="*/ 105 h 117"/>
                <a:gd name="T10" fmla="*/ 25 w 25"/>
                <a:gd name="T11" fmla="*/ 0 h 117"/>
              </a:gdLst>
              <a:ahLst/>
              <a:cxnLst>
                <a:cxn ang="0">
                  <a:pos x="T0" y="T1"/>
                </a:cxn>
                <a:cxn ang="0">
                  <a:pos x="T2" y="T3"/>
                </a:cxn>
                <a:cxn ang="0">
                  <a:pos x="T4" y="T5"/>
                </a:cxn>
                <a:cxn ang="0">
                  <a:pos x="T6" y="T7"/>
                </a:cxn>
                <a:cxn ang="0">
                  <a:pos x="T8" y="T9"/>
                </a:cxn>
                <a:cxn ang="0">
                  <a:pos x="T10" y="T11"/>
                </a:cxn>
              </a:cxnLst>
              <a:rect l="0" t="0" r="r" b="b"/>
              <a:pathLst>
                <a:path w="25" h="117">
                  <a:moveTo>
                    <a:pt x="25" y="0"/>
                  </a:moveTo>
                  <a:cubicBezTo>
                    <a:pt x="18" y="6"/>
                    <a:pt x="12" y="11"/>
                    <a:pt x="6" y="17"/>
                  </a:cubicBezTo>
                  <a:cubicBezTo>
                    <a:pt x="5" y="38"/>
                    <a:pt x="4" y="76"/>
                    <a:pt x="0" y="117"/>
                  </a:cubicBezTo>
                  <a:cubicBezTo>
                    <a:pt x="6" y="113"/>
                    <a:pt x="12" y="109"/>
                    <a:pt x="18" y="105"/>
                  </a:cubicBezTo>
                  <a:cubicBezTo>
                    <a:pt x="18" y="105"/>
                    <a:pt x="18" y="105"/>
                    <a:pt x="18" y="105"/>
                  </a:cubicBezTo>
                  <a:cubicBezTo>
                    <a:pt x="22" y="70"/>
                    <a:pt x="24" y="35"/>
                    <a:pt x="25"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5"/>
            <p:cNvSpPr>
              <a:spLocks/>
            </p:cNvSpPr>
            <p:nvPr/>
          </p:nvSpPr>
          <p:spPr bwMode="auto">
            <a:xfrm>
              <a:off x="2333284" y="1352495"/>
              <a:ext cx="150813" cy="171450"/>
            </a:xfrm>
            <a:custGeom>
              <a:avLst/>
              <a:gdLst>
                <a:gd name="T0" fmla="*/ 83 w 119"/>
                <a:gd name="T1" fmla="*/ 22 h 136"/>
                <a:gd name="T2" fmla="*/ 50 w 119"/>
                <a:gd name="T3" fmla="*/ 0 h 136"/>
                <a:gd name="T4" fmla="*/ 0 w 119"/>
                <a:gd name="T5" fmla="*/ 77 h 136"/>
                <a:gd name="T6" fmla="*/ 80 w 119"/>
                <a:gd name="T7" fmla="*/ 136 h 136"/>
                <a:gd name="T8" fmla="*/ 119 w 119"/>
                <a:gd name="T9" fmla="*/ 46 h 136"/>
                <a:gd name="T10" fmla="*/ 83 w 119"/>
                <a:gd name="T11" fmla="*/ 22 h 136"/>
              </a:gdLst>
              <a:ahLst/>
              <a:cxnLst>
                <a:cxn ang="0">
                  <a:pos x="T0" y="T1"/>
                </a:cxn>
                <a:cxn ang="0">
                  <a:pos x="T2" y="T3"/>
                </a:cxn>
                <a:cxn ang="0">
                  <a:pos x="T4" y="T5"/>
                </a:cxn>
                <a:cxn ang="0">
                  <a:pos x="T6" y="T7"/>
                </a:cxn>
                <a:cxn ang="0">
                  <a:pos x="T8" y="T9"/>
                </a:cxn>
                <a:cxn ang="0">
                  <a:pos x="T10" y="T11"/>
                </a:cxn>
              </a:cxnLst>
              <a:rect l="0" t="0" r="r" b="b"/>
              <a:pathLst>
                <a:path w="119" h="136">
                  <a:moveTo>
                    <a:pt x="83" y="22"/>
                  </a:moveTo>
                  <a:cubicBezTo>
                    <a:pt x="72" y="15"/>
                    <a:pt x="61" y="8"/>
                    <a:pt x="50" y="0"/>
                  </a:cubicBezTo>
                  <a:cubicBezTo>
                    <a:pt x="39" y="26"/>
                    <a:pt x="18" y="50"/>
                    <a:pt x="0" y="77"/>
                  </a:cubicBezTo>
                  <a:cubicBezTo>
                    <a:pt x="15" y="99"/>
                    <a:pt x="56" y="125"/>
                    <a:pt x="80" y="136"/>
                  </a:cubicBezTo>
                  <a:cubicBezTo>
                    <a:pt x="105" y="101"/>
                    <a:pt x="113" y="66"/>
                    <a:pt x="119" y="46"/>
                  </a:cubicBezTo>
                  <a:cubicBezTo>
                    <a:pt x="107" y="39"/>
                    <a:pt x="95" y="30"/>
                    <a:pt x="83" y="22"/>
                  </a:cubicBezTo>
                  <a:close/>
                </a:path>
              </a:pathLst>
            </a:custGeom>
            <a:solidFill>
              <a:srgbClr val="45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56"/>
            <p:cNvSpPr>
              <a:spLocks/>
            </p:cNvSpPr>
            <p:nvPr/>
          </p:nvSpPr>
          <p:spPr bwMode="auto">
            <a:xfrm>
              <a:off x="2333284" y="1352495"/>
              <a:ext cx="150813" cy="171450"/>
            </a:xfrm>
            <a:custGeom>
              <a:avLst/>
              <a:gdLst>
                <a:gd name="T0" fmla="*/ 83 w 119"/>
                <a:gd name="T1" fmla="*/ 22 h 136"/>
                <a:gd name="T2" fmla="*/ 50 w 119"/>
                <a:gd name="T3" fmla="*/ 0 h 136"/>
                <a:gd name="T4" fmla="*/ 0 w 119"/>
                <a:gd name="T5" fmla="*/ 77 h 136"/>
                <a:gd name="T6" fmla="*/ 80 w 119"/>
                <a:gd name="T7" fmla="*/ 136 h 136"/>
                <a:gd name="T8" fmla="*/ 119 w 119"/>
                <a:gd name="T9" fmla="*/ 46 h 136"/>
                <a:gd name="T10" fmla="*/ 83 w 119"/>
                <a:gd name="T11" fmla="*/ 22 h 136"/>
              </a:gdLst>
              <a:ahLst/>
              <a:cxnLst>
                <a:cxn ang="0">
                  <a:pos x="T0" y="T1"/>
                </a:cxn>
                <a:cxn ang="0">
                  <a:pos x="T2" y="T3"/>
                </a:cxn>
                <a:cxn ang="0">
                  <a:pos x="T4" y="T5"/>
                </a:cxn>
                <a:cxn ang="0">
                  <a:pos x="T6" y="T7"/>
                </a:cxn>
                <a:cxn ang="0">
                  <a:pos x="T8" y="T9"/>
                </a:cxn>
                <a:cxn ang="0">
                  <a:pos x="T10" y="T11"/>
                </a:cxn>
              </a:cxnLst>
              <a:rect l="0" t="0" r="r" b="b"/>
              <a:pathLst>
                <a:path w="119" h="136">
                  <a:moveTo>
                    <a:pt x="83" y="22"/>
                  </a:moveTo>
                  <a:cubicBezTo>
                    <a:pt x="72" y="15"/>
                    <a:pt x="61" y="8"/>
                    <a:pt x="50" y="0"/>
                  </a:cubicBezTo>
                  <a:cubicBezTo>
                    <a:pt x="39" y="26"/>
                    <a:pt x="18" y="50"/>
                    <a:pt x="0" y="77"/>
                  </a:cubicBezTo>
                  <a:cubicBezTo>
                    <a:pt x="15" y="99"/>
                    <a:pt x="56" y="125"/>
                    <a:pt x="80" y="136"/>
                  </a:cubicBezTo>
                  <a:cubicBezTo>
                    <a:pt x="105" y="101"/>
                    <a:pt x="113" y="66"/>
                    <a:pt x="119" y="46"/>
                  </a:cubicBezTo>
                  <a:cubicBezTo>
                    <a:pt x="107" y="39"/>
                    <a:pt x="95" y="30"/>
                    <a:pt x="83" y="22"/>
                  </a:cubicBez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57"/>
            <p:cNvSpPr>
              <a:spLocks/>
            </p:cNvSpPr>
            <p:nvPr/>
          </p:nvSpPr>
          <p:spPr bwMode="auto">
            <a:xfrm>
              <a:off x="1510959" y="2009720"/>
              <a:ext cx="309563" cy="649287"/>
            </a:xfrm>
            <a:custGeom>
              <a:avLst/>
              <a:gdLst>
                <a:gd name="T0" fmla="*/ 229 w 244"/>
                <a:gd name="T1" fmla="*/ 1 h 513"/>
                <a:gd name="T2" fmla="*/ 201 w 244"/>
                <a:gd name="T3" fmla="*/ 35 h 513"/>
                <a:gd name="T4" fmla="*/ 105 w 244"/>
                <a:gd name="T5" fmla="*/ 299 h 513"/>
                <a:gd name="T6" fmla="*/ 27 w 244"/>
                <a:gd name="T7" fmla="*/ 437 h 513"/>
                <a:gd name="T8" fmla="*/ 0 w 244"/>
                <a:gd name="T9" fmla="*/ 479 h 513"/>
                <a:gd name="T10" fmla="*/ 35 w 244"/>
                <a:gd name="T11" fmla="*/ 506 h 513"/>
                <a:gd name="T12" fmla="*/ 45 w 244"/>
                <a:gd name="T13" fmla="*/ 513 h 513"/>
                <a:gd name="T14" fmla="*/ 60 w 244"/>
                <a:gd name="T15" fmla="*/ 496 h 513"/>
                <a:gd name="T16" fmla="*/ 156 w 244"/>
                <a:gd name="T17" fmla="*/ 369 h 513"/>
                <a:gd name="T18" fmla="*/ 219 w 244"/>
                <a:gd name="T19" fmla="*/ 229 h 513"/>
                <a:gd name="T20" fmla="*/ 237 w 244"/>
                <a:gd name="T21" fmla="*/ 161 h 513"/>
                <a:gd name="T22" fmla="*/ 241 w 244"/>
                <a:gd name="T23" fmla="*/ 124 h 513"/>
                <a:gd name="T24" fmla="*/ 241 w 244"/>
                <a:gd name="T25" fmla="*/ 94 h 513"/>
                <a:gd name="T26" fmla="*/ 232 w 244"/>
                <a:gd name="T27" fmla="*/ 52 h 513"/>
                <a:gd name="T28" fmla="*/ 230 w 244"/>
                <a:gd name="T29" fmla="*/ 8 h 513"/>
                <a:gd name="T30" fmla="*/ 233 w 244"/>
                <a:gd name="T31" fmla="*/ 6 h 513"/>
                <a:gd name="T32" fmla="*/ 229 w 244"/>
                <a:gd name="T33" fmla="*/ 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513">
                  <a:moveTo>
                    <a:pt x="229" y="1"/>
                  </a:moveTo>
                  <a:cubicBezTo>
                    <a:pt x="217" y="10"/>
                    <a:pt x="208" y="22"/>
                    <a:pt x="201" y="35"/>
                  </a:cubicBezTo>
                  <a:cubicBezTo>
                    <a:pt x="177" y="126"/>
                    <a:pt x="146" y="215"/>
                    <a:pt x="105" y="299"/>
                  </a:cubicBezTo>
                  <a:cubicBezTo>
                    <a:pt x="82" y="347"/>
                    <a:pt x="55" y="392"/>
                    <a:pt x="27" y="437"/>
                  </a:cubicBezTo>
                  <a:cubicBezTo>
                    <a:pt x="18" y="451"/>
                    <a:pt x="9" y="465"/>
                    <a:pt x="0" y="479"/>
                  </a:cubicBezTo>
                  <a:cubicBezTo>
                    <a:pt x="11" y="489"/>
                    <a:pt x="23" y="497"/>
                    <a:pt x="35" y="506"/>
                  </a:cubicBezTo>
                  <a:cubicBezTo>
                    <a:pt x="38" y="508"/>
                    <a:pt x="41" y="510"/>
                    <a:pt x="45" y="513"/>
                  </a:cubicBezTo>
                  <a:cubicBezTo>
                    <a:pt x="50" y="507"/>
                    <a:pt x="55" y="502"/>
                    <a:pt x="60" y="496"/>
                  </a:cubicBezTo>
                  <a:cubicBezTo>
                    <a:pt x="96" y="456"/>
                    <a:pt x="132" y="417"/>
                    <a:pt x="156" y="369"/>
                  </a:cubicBezTo>
                  <a:cubicBezTo>
                    <a:pt x="179" y="324"/>
                    <a:pt x="203" y="277"/>
                    <a:pt x="219" y="229"/>
                  </a:cubicBezTo>
                  <a:cubicBezTo>
                    <a:pt x="227" y="207"/>
                    <a:pt x="234" y="185"/>
                    <a:pt x="237" y="161"/>
                  </a:cubicBezTo>
                  <a:cubicBezTo>
                    <a:pt x="239" y="149"/>
                    <a:pt x="240" y="136"/>
                    <a:pt x="241" y="124"/>
                  </a:cubicBezTo>
                  <a:cubicBezTo>
                    <a:pt x="242" y="114"/>
                    <a:pt x="244" y="104"/>
                    <a:pt x="241" y="94"/>
                  </a:cubicBezTo>
                  <a:cubicBezTo>
                    <a:pt x="237" y="80"/>
                    <a:pt x="235" y="66"/>
                    <a:pt x="232" y="52"/>
                  </a:cubicBezTo>
                  <a:cubicBezTo>
                    <a:pt x="229" y="37"/>
                    <a:pt x="230" y="22"/>
                    <a:pt x="230" y="8"/>
                  </a:cubicBezTo>
                  <a:cubicBezTo>
                    <a:pt x="231" y="7"/>
                    <a:pt x="232" y="6"/>
                    <a:pt x="233" y="6"/>
                  </a:cubicBezTo>
                  <a:cubicBezTo>
                    <a:pt x="235" y="4"/>
                    <a:pt x="232" y="0"/>
                    <a:pt x="229" y="1"/>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58"/>
            <p:cNvSpPr>
              <a:spLocks/>
            </p:cNvSpPr>
            <p:nvPr/>
          </p:nvSpPr>
          <p:spPr bwMode="auto">
            <a:xfrm>
              <a:off x="1515722" y="2595508"/>
              <a:ext cx="9525" cy="14287"/>
            </a:xfrm>
            <a:custGeom>
              <a:avLst/>
              <a:gdLst>
                <a:gd name="T0" fmla="*/ 8 w 8"/>
                <a:gd name="T1" fmla="*/ 0 h 12"/>
                <a:gd name="T2" fmla="*/ 0 w 8"/>
                <a:gd name="T3" fmla="*/ 12 h 12"/>
                <a:gd name="T4" fmla="*/ 0 w 8"/>
                <a:gd name="T5" fmla="*/ 12 h 12"/>
                <a:gd name="T6" fmla="*/ 8 w 8"/>
                <a:gd name="T7" fmla="*/ 0 h 12"/>
                <a:gd name="T8" fmla="*/ 8 w 8"/>
                <a:gd name="T9" fmla="*/ 0 h 12"/>
              </a:gdLst>
              <a:ahLst/>
              <a:cxnLst>
                <a:cxn ang="0">
                  <a:pos x="T0" y="T1"/>
                </a:cxn>
                <a:cxn ang="0">
                  <a:pos x="T2" y="T3"/>
                </a:cxn>
                <a:cxn ang="0">
                  <a:pos x="T4" y="T5"/>
                </a:cxn>
                <a:cxn ang="0">
                  <a:pos x="T6" y="T7"/>
                </a:cxn>
                <a:cxn ang="0">
                  <a:pos x="T8" y="T9"/>
                </a:cxn>
              </a:cxnLst>
              <a:rect l="0" t="0" r="r" b="b"/>
              <a:pathLst>
                <a:path w="8" h="12">
                  <a:moveTo>
                    <a:pt x="8" y="0"/>
                  </a:moveTo>
                  <a:cubicBezTo>
                    <a:pt x="6" y="4"/>
                    <a:pt x="3" y="8"/>
                    <a:pt x="0" y="12"/>
                  </a:cubicBezTo>
                  <a:cubicBezTo>
                    <a:pt x="0" y="12"/>
                    <a:pt x="0" y="12"/>
                    <a:pt x="0" y="12"/>
                  </a:cubicBezTo>
                  <a:cubicBezTo>
                    <a:pt x="3" y="8"/>
                    <a:pt x="6" y="4"/>
                    <a:pt x="8" y="0"/>
                  </a:cubicBezTo>
                  <a:cubicBezTo>
                    <a:pt x="8" y="0"/>
                    <a:pt x="8" y="0"/>
                    <a:pt x="8" y="0"/>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59"/>
            <p:cNvSpPr>
              <a:spLocks noEditPoints="1"/>
            </p:cNvSpPr>
            <p:nvPr/>
          </p:nvSpPr>
          <p:spPr bwMode="auto">
            <a:xfrm>
              <a:off x="1512547" y="2584395"/>
              <a:ext cx="19050" cy="30162"/>
            </a:xfrm>
            <a:custGeom>
              <a:avLst/>
              <a:gdLst>
                <a:gd name="T0" fmla="*/ 0 w 15"/>
                <a:gd name="T1" fmla="*/ 24 h 24"/>
                <a:gd name="T2" fmla="*/ 0 w 15"/>
                <a:gd name="T3" fmla="*/ 24 h 24"/>
                <a:gd name="T4" fmla="*/ 0 w 15"/>
                <a:gd name="T5" fmla="*/ 24 h 24"/>
                <a:gd name="T6" fmla="*/ 2 w 15"/>
                <a:gd name="T7" fmla="*/ 20 h 24"/>
                <a:gd name="T8" fmla="*/ 0 w 15"/>
                <a:gd name="T9" fmla="*/ 23 h 24"/>
                <a:gd name="T10" fmla="*/ 2 w 15"/>
                <a:gd name="T11" fmla="*/ 20 h 24"/>
                <a:gd name="T12" fmla="*/ 2 w 15"/>
                <a:gd name="T13" fmla="*/ 20 h 24"/>
                <a:gd name="T14" fmla="*/ 15 w 15"/>
                <a:gd name="T15" fmla="*/ 0 h 24"/>
                <a:gd name="T16" fmla="*/ 10 w 15"/>
                <a:gd name="T17" fmla="*/ 8 h 24"/>
                <a:gd name="T18" fmla="*/ 10 w 15"/>
                <a:gd name="T19" fmla="*/ 8 h 24"/>
                <a:gd name="T20" fmla="*/ 15 w 15"/>
                <a:gd name="T21" fmla="*/ 0 h 24"/>
                <a:gd name="T22" fmla="*/ 15 w 15"/>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4">
                  <a:moveTo>
                    <a:pt x="0" y="24"/>
                  </a:moveTo>
                  <a:cubicBezTo>
                    <a:pt x="0" y="24"/>
                    <a:pt x="0" y="24"/>
                    <a:pt x="0" y="24"/>
                  </a:cubicBezTo>
                  <a:cubicBezTo>
                    <a:pt x="0" y="24"/>
                    <a:pt x="0" y="24"/>
                    <a:pt x="0" y="24"/>
                  </a:cubicBezTo>
                  <a:moveTo>
                    <a:pt x="2" y="20"/>
                  </a:moveTo>
                  <a:cubicBezTo>
                    <a:pt x="1" y="21"/>
                    <a:pt x="1" y="22"/>
                    <a:pt x="0" y="23"/>
                  </a:cubicBezTo>
                  <a:cubicBezTo>
                    <a:pt x="1" y="22"/>
                    <a:pt x="1" y="21"/>
                    <a:pt x="2" y="20"/>
                  </a:cubicBezTo>
                  <a:cubicBezTo>
                    <a:pt x="2" y="20"/>
                    <a:pt x="2" y="20"/>
                    <a:pt x="2" y="20"/>
                  </a:cubicBezTo>
                  <a:moveTo>
                    <a:pt x="15" y="0"/>
                  </a:moveTo>
                  <a:cubicBezTo>
                    <a:pt x="14" y="3"/>
                    <a:pt x="12" y="5"/>
                    <a:pt x="10" y="8"/>
                  </a:cubicBezTo>
                  <a:cubicBezTo>
                    <a:pt x="10" y="8"/>
                    <a:pt x="10" y="8"/>
                    <a:pt x="10" y="8"/>
                  </a:cubicBezTo>
                  <a:cubicBezTo>
                    <a:pt x="12" y="5"/>
                    <a:pt x="14" y="3"/>
                    <a:pt x="15" y="0"/>
                  </a:cubicBezTo>
                  <a:cubicBezTo>
                    <a:pt x="15" y="0"/>
                    <a:pt x="15" y="0"/>
                    <a:pt x="15" y="0"/>
                  </a:cubicBezTo>
                </a:path>
              </a:pathLst>
            </a:custGeom>
            <a:solidFill>
              <a:srgbClr val="E99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60"/>
            <p:cNvSpPr>
              <a:spLocks noEditPoints="1"/>
            </p:cNvSpPr>
            <p:nvPr/>
          </p:nvSpPr>
          <p:spPr bwMode="auto">
            <a:xfrm>
              <a:off x="1587159" y="2627258"/>
              <a:ext cx="11113" cy="11112"/>
            </a:xfrm>
            <a:custGeom>
              <a:avLst/>
              <a:gdLst>
                <a:gd name="T0" fmla="*/ 4 w 8"/>
                <a:gd name="T1" fmla="*/ 5 h 9"/>
                <a:gd name="T2" fmla="*/ 0 w 8"/>
                <a:gd name="T3" fmla="*/ 9 h 9"/>
                <a:gd name="T4" fmla="*/ 4 w 8"/>
                <a:gd name="T5" fmla="*/ 5 h 9"/>
                <a:gd name="T6" fmla="*/ 4 w 8"/>
                <a:gd name="T7" fmla="*/ 5 h 9"/>
                <a:gd name="T8" fmla="*/ 8 w 8"/>
                <a:gd name="T9" fmla="*/ 0 h 9"/>
                <a:gd name="T10" fmla="*/ 7 w 8"/>
                <a:gd name="T11" fmla="*/ 2 h 9"/>
                <a:gd name="T12" fmla="*/ 7 w 8"/>
                <a:gd name="T13" fmla="*/ 2 h 9"/>
                <a:gd name="T14" fmla="*/ 8 w 8"/>
                <a:gd name="T15" fmla="*/ 0 h 9"/>
                <a:gd name="T16" fmla="*/ 8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4" y="5"/>
                  </a:moveTo>
                  <a:cubicBezTo>
                    <a:pt x="3" y="6"/>
                    <a:pt x="1" y="8"/>
                    <a:pt x="0" y="9"/>
                  </a:cubicBezTo>
                  <a:cubicBezTo>
                    <a:pt x="2" y="8"/>
                    <a:pt x="3" y="6"/>
                    <a:pt x="4" y="5"/>
                  </a:cubicBezTo>
                  <a:cubicBezTo>
                    <a:pt x="4" y="5"/>
                    <a:pt x="4" y="5"/>
                    <a:pt x="4" y="5"/>
                  </a:cubicBezTo>
                  <a:moveTo>
                    <a:pt x="8" y="0"/>
                  </a:moveTo>
                  <a:cubicBezTo>
                    <a:pt x="8" y="1"/>
                    <a:pt x="7" y="1"/>
                    <a:pt x="7" y="2"/>
                  </a:cubicBezTo>
                  <a:cubicBezTo>
                    <a:pt x="7" y="2"/>
                    <a:pt x="7" y="2"/>
                    <a:pt x="7" y="2"/>
                  </a:cubicBezTo>
                  <a:cubicBezTo>
                    <a:pt x="7" y="1"/>
                    <a:pt x="8" y="1"/>
                    <a:pt x="8" y="0"/>
                  </a:cubicBezTo>
                  <a:cubicBezTo>
                    <a:pt x="8" y="0"/>
                    <a:pt x="8" y="0"/>
                    <a:pt x="8" y="0"/>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61"/>
            <p:cNvSpPr>
              <a:spLocks/>
            </p:cNvSpPr>
            <p:nvPr/>
          </p:nvSpPr>
          <p:spPr bwMode="auto">
            <a:xfrm>
              <a:off x="1591922" y="2628845"/>
              <a:ext cx="4763" cy="4762"/>
            </a:xfrm>
            <a:custGeom>
              <a:avLst/>
              <a:gdLst>
                <a:gd name="T0" fmla="*/ 3 w 3"/>
                <a:gd name="T1" fmla="*/ 0 h 3"/>
                <a:gd name="T2" fmla="*/ 0 w 3"/>
                <a:gd name="T3" fmla="*/ 3 h 3"/>
                <a:gd name="T4" fmla="*/ 0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1"/>
                    <a:pt x="1" y="2"/>
                    <a:pt x="0" y="3"/>
                  </a:cubicBezTo>
                  <a:cubicBezTo>
                    <a:pt x="0" y="3"/>
                    <a:pt x="0" y="3"/>
                    <a:pt x="0" y="3"/>
                  </a:cubicBezTo>
                  <a:cubicBezTo>
                    <a:pt x="1" y="2"/>
                    <a:pt x="2" y="1"/>
                    <a:pt x="3" y="0"/>
                  </a:cubicBezTo>
                  <a:cubicBezTo>
                    <a:pt x="3" y="0"/>
                    <a:pt x="3" y="0"/>
                    <a:pt x="3" y="0"/>
                  </a:cubicBezTo>
                </a:path>
              </a:pathLst>
            </a:custGeom>
            <a:solidFill>
              <a:srgbClr val="E99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62"/>
            <p:cNvSpPr>
              <a:spLocks/>
            </p:cNvSpPr>
            <p:nvPr/>
          </p:nvSpPr>
          <p:spPr bwMode="auto">
            <a:xfrm>
              <a:off x="1510959" y="2584395"/>
              <a:ext cx="87313" cy="74612"/>
            </a:xfrm>
            <a:custGeom>
              <a:avLst/>
              <a:gdLst>
                <a:gd name="T0" fmla="*/ 16 w 68"/>
                <a:gd name="T1" fmla="*/ 0 h 59"/>
                <a:gd name="T2" fmla="*/ 11 w 68"/>
                <a:gd name="T3" fmla="*/ 8 h 59"/>
                <a:gd name="T4" fmla="*/ 3 w 68"/>
                <a:gd name="T5" fmla="*/ 20 h 59"/>
                <a:gd name="T6" fmla="*/ 1 w 68"/>
                <a:gd name="T7" fmla="*/ 23 h 59"/>
                <a:gd name="T8" fmla="*/ 1 w 68"/>
                <a:gd name="T9" fmla="*/ 24 h 59"/>
                <a:gd name="T10" fmla="*/ 1 w 68"/>
                <a:gd name="T11" fmla="*/ 24 h 59"/>
                <a:gd name="T12" fmla="*/ 0 w 68"/>
                <a:gd name="T13" fmla="*/ 25 h 59"/>
                <a:gd name="T14" fmla="*/ 0 w 68"/>
                <a:gd name="T15" fmla="*/ 25 h 59"/>
                <a:gd name="T16" fmla="*/ 35 w 68"/>
                <a:gd name="T17" fmla="*/ 52 h 59"/>
                <a:gd name="T18" fmla="*/ 45 w 68"/>
                <a:gd name="T19" fmla="*/ 59 h 59"/>
                <a:gd name="T20" fmla="*/ 60 w 68"/>
                <a:gd name="T21" fmla="*/ 42 h 59"/>
                <a:gd name="T22" fmla="*/ 60 w 68"/>
                <a:gd name="T23" fmla="*/ 42 h 59"/>
                <a:gd name="T24" fmla="*/ 64 w 68"/>
                <a:gd name="T25" fmla="*/ 38 h 59"/>
                <a:gd name="T26" fmla="*/ 67 w 68"/>
                <a:gd name="T27" fmla="*/ 35 h 59"/>
                <a:gd name="T28" fmla="*/ 68 w 68"/>
                <a:gd name="T29" fmla="*/ 33 h 59"/>
                <a:gd name="T30" fmla="*/ 16 w 68"/>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59">
                  <a:moveTo>
                    <a:pt x="16" y="0"/>
                  </a:moveTo>
                  <a:cubicBezTo>
                    <a:pt x="15" y="3"/>
                    <a:pt x="13" y="5"/>
                    <a:pt x="11" y="8"/>
                  </a:cubicBezTo>
                  <a:cubicBezTo>
                    <a:pt x="9" y="12"/>
                    <a:pt x="6" y="16"/>
                    <a:pt x="3" y="20"/>
                  </a:cubicBezTo>
                  <a:cubicBezTo>
                    <a:pt x="2" y="21"/>
                    <a:pt x="2" y="22"/>
                    <a:pt x="1" y="23"/>
                  </a:cubicBezTo>
                  <a:cubicBezTo>
                    <a:pt x="1" y="23"/>
                    <a:pt x="1" y="23"/>
                    <a:pt x="1" y="24"/>
                  </a:cubicBezTo>
                  <a:cubicBezTo>
                    <a:pt x="1" y="24"/>
                    <a:pt x="1" y="24"/>
                    <a:pt x="1" y="24"/>
                  </a:cubicBezTo>
                  <a:cubicBezTo>
                    <a:pt x="0" y="24"/>
                    <a:pt x="0" y="24"/>
                    <a:pt x="0" y="25"/>
                  </a:cubicBezTo>
                  <a:cubicBezTo>
                    <a:pt x="0" y="25"/>
                    <a:pt x="0" y="25"/>
                    <a:pt x="0" y="25"/>
                  </a:cubicBezTo>
                  <a:cubicBezTo>
                    <a:pt x="11" y="35"/>
                    <a:pt x="23" y="43"/>
                    <a:pt x="35" y="52"/>
                  </a:cubicBezTo>
                  <a:cubicBezTo>
                    <a:pt x="38" y="54"/>
                    <a:pt x="41" y="56"/>
                    <a:pt x="45" y="59"/>
                  </a:cubicBezTo>
                  <a:cubicBezTo>
                    <a:pt x="50" y="53"/>
                    <a:pt x="55" y="48"/>
                    <a:pt x="60" y="42"/>
                  </a:cubicBezTo>
                  <a:cubicBezTo>
                    <a:pt x="60" y="42"/>
                    <a:pt x="60" y="42"/>
                    <a:pt x="60" y="42"/>
                  </a:cubicBezTo>
                  <a:cubicBezTo>
                    <a:pt x="61" y="41"/>
                    <a:pt x="63" y="39"/>
                    <a:pt x="64" y="38"/>
                  </a:cubicBezTo>
                  <a:cubicBezTo>
                    <a:pt x="65" y="37"/>
                    <a:pt x="66" y="36"/>
                    <a:pt x="67" y="35"/>
                  </a:cubicBezTo>
                  <a:cubicBezTo>
                    <a:pt x="67" y="34"/>
                    <a:pt x="68" y="34"/>
                    <a:pt x="68" y="33"/>
                  </a:cubicBezTo>
                  <a:cubicBezTo>
                    <a:pt x="49" y="27"/>
                    <a:pt x="31" y="14"/>
                    <a:pt x="16"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3"/>
            <p:cNvSpPr>
              <a:spLocks/>
            </p:cNvSpPr>
            <p:nvPr/>
          </p:nvSpPr>
          <p:spPr bwMode="auto">
            <a:xfrm>
              <a:off x="1255372" y="2589158"/>
              <a:ext cx="333375" cy="312737"/>
            </a:xfrm>
            <a:custGeom>
              <a:avLst/>
              <a:gdLst>
                <a:gd name="T0" fmla="*/ 205 w 263"/>
                <a:gd name="T1" fmla="*/ 0 h 247"/>
                <a:gd name="T2" fmla="*/ 141 w 263"/>
                <a:gd name="T3" fmla="*/ 90 h 247"/>
                <a:gd name="T4" fmla="*/ 73 w 263"/>
                <a:gd name="T5" fmla="*/ 79 h 247"/>
                <a:gd name="T6" fmla="*/ 46 w 263"/>
                <a:gd name="T7" fmla="*/ 78 h 247"/>
                <a:gd name="T8" fmla="*/ 83 w 263"/>
                <a:gd name="T9" fmla="*/ 106 h 247"/>
                <a:gd name="T10" fmla="*/ 95 w 263"/>
                <a:gd name="T11" fmla="*/ 112 h 247"/>
                <a:gd name="T12" fmla="*/ 65 w 263"/>
                <a:gd name="T13" fmla="*/ 111 h 247"/>
                <a:gd name="T14" fmla="*/ 13 w 263"/>
                <a:gd name="T15" fmla="*/ 118 h 247"/>
                <a:gd name="T16" fmla="*/ 49 w 263"/>
                <a:gd name="T17" fmla="*/ 134 h 247"/>
                <a:gd name="T18" fmla="*/ 92 w 263"/>
                <a:gd name="T19" fmla="*/ 139 h 247"/>
                <a:gd name="T20" fmla="*/ 85 w 263"/>
                <a:gd name="T21" fmla="*/ 142 h 247"/>
                <a:gd name="T22" fmla="*/ 49 w 263"/>
                <a:gd name="T23" fmla="*/ 154 h 247"/>
                <a:gd name="T24" fmla="*/ 16 w 263"/>
                <a:gd name="T25" fmla="*/ 168 h 247"/>
                <a:gd name="T26" fmla="*/ 0 w 263"/>
                <a:gd name="T27" fmla="*/ 186 h 247"/>
                <a:gd name="T28" fmla="*/ 40 w 263"/>
                <a:gd name="T29" fmla="*/ 188 h 247"/>
                <a:gd name="T30" fmla="*/ 90 w 263"/>
                <a:gd name="T31" fmla="*/ 171 h 247"/>
                <a:gd name="T32" fmla="*/ 60 w 263"/>
                <a:gd name="T33" fmla="*/ 205 h 247"/>
                <a:gd name="T34" fmla="*/ 51 w 263"/>
                <a:gd name="T35" fmla="*/ 220 h 247"/>
                <a:gd name="T36" fmla="*/ 58 w 263"/>
                <a:gd name="T37" fmla="*/ 230 h 247"/>
                <a:gd name="T38" fmla="*/ 75 w 263"/>
                <a:gd name="T39" fmla="*/ 221 h 247"/>
                <a:gd name="T40" fmla="*/ 102 w 263"/>
                <a:gd name="T41" fmla="*/ 198 h 247"/>
                <a:gd name="T42" fmla="*/ 133 w 263"/>
                <a:gd name="T43" fmla="*/ 169 h 247"/>
                <a:gd name="T44" fmla="*/ 124 w 263"/>
                <a:gd name="T45" fmla="*/ 212 h 247"/>
                <a:gd name="T46" fmla="*/ 148 w 263"/>
                <a:gd name="T47" fmla="*/ 234 h 247"/>
                <a:gd name="T48" fmla="*/ 159 w 263"/>
                <a:gd name="T49" fmla="*/ 209 h 247"/>
                <a:gd name="T50" fmla="*/ 166 w 263"/>
                <a:gd name="T51" fmla="*/ 163 h 247"/>
                <a:gd name="T52" fmla="*/ 263 w 263"/>
                <a:gd name="T53" fmla="*/ 50 h 247"/>
                <a:gd name="T54" fmla="*/ 205 w 263"/>
                <a:gd name="T5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247">
                  <a:moveTo>
                    <a:pt x="205" y="0"/>
                  </a:moveTo>
                  <a:cubicBezTo>
                    <a:pt x="185" y="29"/>
                    <a:pt x="167" y="68"/>
                    <a:pt x="141" y="90"/>
                  </a:cubicBezTo>
                  <a:cubicBezTo>
                    <a:pt x="122" y="106"/>
                    <a:pt x="91" y="87"/>
                    <a:pt x="73" y="79"/>
                  </a:cubicBezTo>
                  <a:cubicBezTo>
                    <a:pt x="67" y="76"/>
                    <a:pt x="48" y="67"/>
                    <a:pt x="46" y="78"/>
                  </a:cubicBezTo>
                  <a:cubicBezTo>
                    <a:pt x="43" y="90"/>
                    <a:pt x="76" y="103"/>
                    <a:pt x="83" y="106"/>
                  </a:cubicBezTo>
                  <a:cubicBezTo>
                    <a:pt x="87" y="108"/>
                    <a:pt x="91" y="110"/>
                    <a:pt x="95" y="112"/>
                  </a:cubicBezTo>
                  <a:cubicBezTo>
                    <a:pt x="85" y="112"/>
                    <a:pt x="74" y="112"/>
                    <a:pt x="65" y="111"/>
                  </a:cubicBezTo>
                  <a:cubicBezTo>
                    <a:pt x="56" y="111"/>
                    <a:pt x="16" y="105"/>
                    <a:pt x="13" y="118"/>
                  </a:cubicBezTo>
                  <a:cubicBezTo>
                    <a:pt x="9" y="131"/>
                    <a:pt x="42" y="134"/>
                    <a:pt x="49" y="134"/>
                  </a:cubicBezTo>
                  <a:cubicBezTo>
                    <a:pt x="63" y="134"/>
                    <a:pt x="78" y="137"/>
                    <a:pt x="92" y="139"/>
                  </a:cubicBezTo>
                  <a:cubicBezTo>
                    <a:pt x="90" y="140"/>
                    <a:pt x="87" y="141"/>
                    <a:pt x="85" y="142"/>
                  </a:cubicBezTo>
                  <a:cubicBezTo>
                    <a:pt x="73" y="146"/>
                    <a:pt x="61" y="150"/>
                    <a:pt x="49" y="154"/>
                  </a:cubicBezTo>
                  <a:cubicBezTo>
                    <a:pt x="38" y="157"/>
                    <a:pt x="27" y="162"/>
                    <a:pt x="16" y="168"/>
                  </a:cubicBezTo>
                  <a:cubicBezTo>
                    <a:pt x="11" y="171"/>
                    <a:pt x="1" y="179"/>
                    <a:pt x="0" y="186"/>
                  </a:cubicBezTo>
                  <a:cubicBezTo>
                    <a:pt x="0" y="206"/>
                    <a:pt x="31" y="191"/>
                    <a:pt x="40" y="188"/>
                  </a:cubicBezTo>
                  <a:cubicBezTo>
                    <a:pt x="56" y="182"/>
                    <a:pt x="74" y="178"/>
                    <a:pt x="90" y="171"/>
                  </a:cubicBezTo>
                  <a:cubicBezTo>
                    <a:pt x="79" y="181"/>
                    <a:pt x="69" y="194"/>
                    <a:pt x="60" y="205"/>
                  </a:cubicBezTo>
                  <a:cubicBezTo>
                    <a:pt x="57" y="209"/>
                    <a:pt x="52" y="214"/>
                    <a:pt x="51" y="220"/>
                  </a:cubicBezTo>
                  <a:cubicBezTo>
                    <a:pt x="51" y="224"/>
                    <a:pt x="53" y="230"/>
                    <a:pt x="58" y="230"/>
                  </a:cubicBezTo>
                  <a:cubicBezTo>
                    <a:pt x="64" y="230"/>
                    <a:pt x="70" y="225"/>
                    <a:pt x="75" y="221"/>
                  </a:cubicBezTo>
                  <a:cubicBezTo>
                    <a:pt x="84" y="213"/>
                    <a:pt x="93" y="205"/>
                    <a:pt x="102" y="198"/>
                  </a:cubicBezTo>
                  <a:cubicBezTo>
                    <a:pt x="111" y="189"/>
                    <a:pt x="124" y="179"/>
                    <a:pt x="133" y="169"/>
                  </a:cubicBezTo>
                  <a:cubicBezTo>
                    <a:pt x="128" y="182"/>
                    <a:pt x="125" y="195"/>
                    <a:pt x="124" y="212"/>
                  </a:cubicBezTo>
                  <a:cubicBezTo>
                    <a:pt x="124" y="226"/>
                    <a:pt x="132" y="247"/>
                    <a:pt x="148" y="234"/>
                  </a:cubicBezTo>
                  <a:cubicBezTo>
                    <a:pt x="155" y="228"/>
                    <a:pt x="157" y="216"/>
                    <a:pt x="159" y="209"/>
                  </a:cubicBezTo>
                  <a:cubicBezTo>
                    <a:pt x="162" y="195"/>
                    <a:pt x="166" y="177"/>
                    <a:pt x="166" y="163"/>
                  </a:cubicBezTo>
                  <a:cubicBezTo>
                    <a:pt x="166" y="138"/>
                    <a:pt x="248" y="66"/>
                    <a:pt x="263" y="50"/>
                  </a:cubicBezTo>
                  <a:cubicBezTo>
                    <a:pt x="244" y="45"/>
                    <a:pt x="215" y="17"/>
                    <a:pt x="2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64"/>
            <p:cNvSpPr>
              <a:spLocks/>
            </p:cNvSpPr>
            <p:nvPr/>
          </p:nvSpPr>
          <p:spPr bwMode="auto">
            <a:xfrm>
              <a:off x="1810997" y="2212920"/>
              <a:ext cx="0" cy="9525"/>
            </a:xfrm>
            <a:custGeom>
              <a:avLst/>
              <a:gdLst>
                <a:gd name="T0" fmla="*/ 1 w 1"/>
                <a:gd name="T1" fmla="*/ 0 h 7"/>
                <a:gd name="T2" fmla="*/ 0 w 1"/>
                <a:gd name="T3" fmla="*/ 7 h 7"/>
                <a:gd name="T4" fmla="*/ 1 w 1"/>
                <a:gd name="T5" fmla="*/ 0 h 7"/>
                <a:gd name="T6" fmla="*/ 1 w 1"/>
                <a:gd name="T7" fmla="*/ 0 h 7"/>
              </a:gdLst>
              <a:ahLst/>
              <a:cxnLst>
                <a:cxn ang="0">
                  <a:pos x="T0" y="T1"/>
                </a:cxn>
                <a:cxn ang="0">
                  <a:pos x="T2" y="T3"/>
                </a:cxn>
                <a:cxn ang="0">
                  <a:pos x="T4" y="T5"/>
                </a:cxn>
                <a:cxn ang="0">
                  <a:pos x="T6" y="T7"/>
                </a:cxn>
              </a:cxnLst>
              <a:rect l="0" t="0" r="r" b="b"/>
              <a:pathLst>
                <a:path w="1" h="7">
                  <a:moveTo>
                    <a:pt x="1" y="0"/>
                  </a:moveTo>
                  <a:cubicBezTo>
                    <a:pt x="1" y="2"/>
                    <a:pt x="1" y="5"/>
                    <a:pt x="0" y="7"/>
                  </a:cubicBezTo>
                  <a:cubicBezTo>
                    <a:pt x="1" y="5"/>
                    <a:pt x="1" y="2"/>
                    <a:pt x="1" y="0"/>
                  </a:cubicBezTo>
                  <a:cubicBezTo>
                    <a:pt x="1" y="0"/>
                    <a:pt x="1" y="0"/>
                    <a:pt x="1" y="0"/>
                  </a:cubicBezTo>
                </a:path>
              </a:pathLst>
            </a:custGeom>
            <a:solidFill>
              <a:srgbClr val="79A9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65"/>
            <p:cNvSpPr>
              <a:spLocks/>
            </p:cNvSpPr>
            <p:nvPr/>
          </p:nvSpPr>
          <p:spPr bwMode="auto">
            <a:xfrm>
              <a:off x="1771309" y="2144658"/>
              <a:ext cx="39688" cy="125412"/>
            </a:xfrm>
            <a:custGeom>
              <a:avLst/>
              <a:gdLst>
                <a:gd name="T0" fmla="*/ 21 w 32"/>
                <a:gd name="T1" fmla="*/ 0 h 99"/>
                <a:gd name="T2" fmla="*/ 0 w 32"/>
                <a:gd name="T3" fmla="*/ 2 h 99"/>
                <a:gd name="T4" fmla="*/ 7 w 32"/>
                <a:gd name="T5" fmla="*/ 36 h 99"/>
                <a:gd name="T6" fmla="*/ 22 w 32"/>
                <a:gd name="T7" fmla="*/ 99 h 99"/>
                <a:gd name="T8" fmla="*/ 31 w 32"/>
                <a:gd name="T9" fmla="*/ 61 h 99"/>
                <a:gd name="T10" fmla="*/ 32 w 32"/>
                <a:gd name="T11" fmla="*/ 54 h 99"/>
                <a:gd name="T12" fmla="*/ 21 w 32"/>
                <a:gd name="T13" fmla="*/ 4 h 99"/>
                <a:gd name="T14" fmla="*/ 21 w 32"/>
                <a:gd name="T15" fmla="*/ 4 h 99"/>
                <a:gd name="T16" fmla="*/ 21 w 32"/>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9">
                  <a:moveTo>
                    <a:pt x="21" y="0"/>
                  </a:moveTo>
                  <a:cubicBezTo>
                    <a:pt x="14" y="1"/>
                    <a:pt x="7" y="1"/>
                    <a:pt x="0" y="2"/>
                  </a:cubicBezTo>
                  <a:cubicBezTo>
                    <a:pt x="2" y="13"/>
                    <a:pt x="4" y="25"/>
                    <a:pt x="7" y="36"/>
                  </a:cubicBezTo>
                  <a:cubicBezTo>
                    <a:pt x="11" y="57"/>
                    <a:pt x="17" y="78"/>
                    <a:pt x="22" y="99"/>
                  </a:cubicBezTo>
                  <a:cubicBezTo>
                    <a:pt x="26" y="87"/>
                    <a:pt x="29" y="74"/>
                    <a:pt x="31" y="61"/>
                  </a:cubicBezTo>
                  <a:cubicBezTo>
                    <a:pt x="32" y="59"/>
                    <a:pt x="32" y="56"/>
                    <a:pt x="32" y="54"/>
                  </a:cubicBezTo>
                  <a:cubicBezTo>
                    <a:pt x="29" y="36"/>
                    <a:pt x="25" y="19"/>
                    <a:pt x="21" y="4"/>
                  </a:cubicBezTo>
                  <a:cubicBezTo>
                    <a:pt x="21" y="4"/>
                    <a:pt x="21" y="4"/>
                    <a:pt x="21" y="4"/>
                  </a:cubicBezTo>
                  <a:cubicBezTo>
                    <a:pt x="21" y="2"/>
                    <a:pt x="21" y="1"/>
                    <a:pt x="21"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66"/>
            <p:cNvSpPr>
              <a:spLocks/>
            </p:cNvSpPr>
            <p:nvPr/>
          </p:nvSpPr>
          <p:spPr bwMode="auto">
            <a:xfrm>
              <a:off x="1760197" y="1831920"/>
              <a:ext cx="846138" cy="1082675"/>
            </a:xfrm>
            <a:custGeom>
              <a:avLst/>
              <a:gdLst>
                <a:gd name="T0" fmla="*/ 346 w 668"/>
                <a:gd name="T1" fmla="*/ 821 h 855"/>
                <a:gd name="T2" fmla="*/ 604 w 668"/>
                <a:gd name="T3" fmla="*/ 785 h 855"/>
                <a:gd name="T4" fmla="*/ 664 w 668"/>
                <a:gd name="T5" fmla="*/ 748 h 855"/>
                <a:gd name="T6" fmla="*/ 668 w 668"/>
                <a:gd name="T7" fmla="*/ 745 h 855"/>
                <a:gd name="T8" fmla="*/ 163 w 668"/>
                <a:gd name="T9" fmla="*/ 0 h 855"/>
                <a:gd name="T10" fmla="*/ 71 w 668"/>
                <a:gd name="T11" fmla="*/ 84 h 855"/>
                <a:gd name="T12" fmla="*/ 0 w 668"/>
                <a:gd name="T13" fmla="*/ 141 h 855"/>
                <a:gd name="T14" fmla="*/ 51 w 668"/>
                <a:gd name="T15" fmla="*/ 855 h 855"/>
                <a:gd name="T16" fmla="*/ 271 w 668"/>
                <a:gd name="T17" fmla="*/ 818 h 855"/>
                <a:gd name="T18" fmla="*/ 346 w 668"/>
                <a:gd name="T19" fmla="*/ 821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8" h="855">
                  <a:moveTo>
                    <a:pt x="346" y="821"/>
                  </a:moveTo>
                  <a:cubicBezTo>
                    <a:pt x="428" y="821"/>
                    <a:pt x="525" y="819"/>
                    <a:pt x="604" y="785"/>
                  </a:cubicBezTo>
                  <a:cubicBezTo>
                    <a:pt x="624" y="773"/>
                    <a:pt x="644" y="761"/>
                    <a:pt x="664" y="748"/>
                  </a:cubicBezTo>
                  <a:cubicBezTo>
                    <a:pt x="666" y="747"/>
                    <a:pt x="667" y="746"/>
                    <a:pt x="668" y="745"/>
                  </a:cubicBezTo>
                  <a:cubicBezTo>
                    <a:pt x="662" y="726"/>
                    <a:pt x="521" y="263"/>
                    <a:pt x="163" y="0"/>
                  </a:cubicBezTo>
                  <a:cubicBezTo>
                    <a:pt x="71" y="84"/>
                    <a:pt x="71" y="84"/>
                    <a:pt x="71" y="84"/>
                  </a:cubicBezTo>
                  <a:cubicBezTo>
                    <a:pt x="0" y="141"/>
                    <a:pt x="0" y="141"/>
                    <a:pt x="0" y="141"/>
                  </a:cubicBezTo>
                  <a:cubicBezTo>
                    <a:pt x="0" y="141"/>
                    <a:pt x="116" y="464"/>
                    <a:pt x="51" y="855"/>
                  </a:cubicBezTo>
                  <a:cubicBezTo>
                    <a:pt x="113" y="806"/>
                    <a:pt x="193" y="812"/>
                    <a:pt x="271" y="818"/>
                  </a:cubicBezTo>
                  <a:cubicBezTo>
                    <a:pt x="296" y="820"/>
                    <a:pt x="322" y="822"/>
                    <a:pt x="346" y="82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67"/>
            <p:cNvSpPr>
              <a:spLocks noEditPoints="1"/>
            </p:cNvSpPr>
            <p:nvPr/>
          </p:nvSpPr>
          <p:spPr bwMode="auto">
            <a:xfrm>
              <a:off x="1810997" y="2212920"/>
              <a:ext cx="795338" cy="579437"/>
            </a:xfrm>
            <a:custGeom>
              <a:avLst/>
              <a:gdLst>
                <a:gd name="T0" fmla="*/ 568 w 627"/>
                <a:gd name="T1" fmla="*/ 290 h 457"/>
                <a:gd name="T2" fmla="*/ 627 w 627"/>
                <a:gd name="T3" fmla="*/ 444 h 457"/>
                <a:gd name="T4" fmla="*/ 623 w 627"/>
                <a:gd name="T5" fmla="*/ 447 h 457"/>
                <a:gd name="T6" fmla="*/ 608 w 627"/>
                <a:gd name="T7" fmla="*/ 457 h 457"/>
                <a:gd name="T8" fmla="*/ 627 w 627"/>
                <a:gd name="T9" fmla="*/ 445 h 457"/>
                <a:gd name="T10" fmla="*/ 568 w 627"/>
                <a:gd name="T11" fmla="*/ 290 h 457"/>
                <a:gd name="T12" fmla="*/ 568 w 627"/>
                <a:gd name="T13" fmla="*/ 290 h 457"/>
                <a:gd name="T14" fmla="*/ 568 w 627"/>
                <a:gd name="T15" fmla="*/ 290 h 457"/>
                <a:gd name="T16" fmla="*/ 568 w 627"/>
                <a:gd name="T17" fmla="*/ 290 h 457"/>
                <a:gd name="T18" fmla="*/ 0 w 627"/>
                <a:gd name="T19" fmla="*/ 0 h 457"/>
                <a:gd name="T20" fmla="*/ 0 w 627"/>
                <a:gd name="T21" fmla="*/ 0 h 457"/>
                <a:gd name="T22" fmla="*/ 6 w 627"/>
                <a:gd name="T23" fmla="*/ 34 h 457"/>
                <a:gd name="T24" fmla="*/ 0 w 627"/>
                <a:gd name="T2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 h="457">
                  <a:moveTo>
                    <a:pt x="568" y="290"/>
                  </a:moveTo>
                  <a:cubicBezTo>
                    <a:pt x="606" y="377"/>
                    <a:pt x="625" y="437"/>
                    <a:pt x="627" y="444"/>
                  </a:cubicBezTo>
                  <a:cubicBezTo>
                    <a:pt x="626" y="445"/>
                    <a:pt x="625" y="446"/>
                    <a:pt x="623" y="447"/>
                  </a:cubicBezTo>
                  <a:cubicBezTo>
                    <a:pt x="618" y="450"/>
                    <a:pt x="613" y="454"/>
                    <a:pt x="608" y="457"/>
                  </a:cubicBezTo>
                  <a:cubicBezTo>
                    <a:pt x="614" y="453"/>
                    <a:pt x="621" y="449"/>
                    <a:pt x="627" y="445"/>
                  </a:cubicBezTo>
                  <a:cubicBezTo>
                    <a:pt x="627" y="445"/>
                    <a:pt x="609" y="382"/>
                    <a:pt x="568" y="290"/>
                  </a:cubicBezTo>
                  <a:moveTo>
                    <a:pt x="568" y="290"/>
                  </a:moveTo>
                  <a:cubicBezTo>
                    <a:pt x="568" y="290"/>
                    <a:pt x="568" y="290"/>
                    <a:pt x="568" y="290"/>
                  </a:cubicBezTo>
                  <a:cubicBezTo>
                    <a:pt x="568" y="290"/>
                    <a:pt x="568" y="290"/>
                    <a:pt x="568" y="290"/>
                  </a:cubicBezTo>
                  <a:moveTo>
                    <a:pt x="0" y="0"/>
                  </a:moveTo>
                  <a:cubicBezTo>
                    <a:pt x="0" y="0"/>
                    <a:pt x="0" y="0"/>
                    <a:pt x="0" y="0"/>
                  </a:cubicBezTo>
                  <a:cubicBezTo>
                    <a:pt x="2" y="11"/>
                    <a:pt x="4" y="22"/>
                    <a:pt x="6" y="34"/>
                  </a:cubicBezTo>
                  <a:cubicBezTo>
                    <a:pt x="4" y="22"/>
                    <a:pt x="2" y="11"/>
                    <a:pt x="0" y="0"/>
                  </a:cubicBezTo>
                </a:path>
              </a:pathLst>
            </a:custGeom>
            <a:solidFill>
              <a:srgbClr val="65A2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468"/>
            <p:cNvSpPr>
              <a:spLocks noChangeArrowheads="1"/>
            </p:cNvSpPr>
            <p:nvPr/>
          </p:nvSpPr>
          <p:spPr bwMode="auto">
            <a:xfrm>
              <a:off x="1810997" y="2212920"/>
              <a:ext cx="1588" cy="1587"/>
            </a:xfrm>
            <a:prstGeom prst="ellipse">
              <a:avLst/>
            </a:prstGeom>
            <a:solidFill>
              <a:srgbClr val="61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69"/>
            <p:cNvSpPr>
              <a:spLocks/>
            </p:cNvSpPr>
            <p:nvPr/>
          </p:nvSpPr>
          <p:spPr bwMode="auto">
            <a:xfrm>
              <a:off x="1798297" y="2149420"/>
              <a:ext cx="12700" cy="63500"/>
            </a:xfrm>
            <a:custGeom>
              <a:avLst/>
              <a:gdLst>
                <a:gd name="T0" fmla="*/ 0 w 11"/>
                <a:gd name="T1" fmla="*/ 0 h 50"/>
                <a:gd name="T2" fmla="*/ 0 w 11"/>
                <a:gd name="T3" fmla="*/ 0 h 50"/>
                <a:gd name="T4" fmla="*/ 11 w 11"/>
                <a:gd name="T5" fmla="*/ 50 h 50"/>
                <a:gd name="T6" fmla="*/ 11 w 11"/>
                <a:gd name="T7" fmla="*/ 50 h 50"/>
                <a:gd name="T8" fmla="*/ 0 w 11"/>
                <a:gd name="T9" fmla="*/ 0 h 50"/>
              </a:gdLst>
              <a:ahLst/>
              <a:cxnLst>
                <a:cxn ang="0">
                  <a:pos x="T0" y="T1"/>
                </a:cxn>
                <a:cxn ang="0">
                  <a:pos x="T2" y="T3"/>
                </a:cxn>
                <a:cxn ang="0">
                  <a:pos x="T4" y="T5"/>
                </a:cxn>
                <a:cxn ang="0">
                  <a:pos x="T6" y="T7"/>
                </a:cxn>
                <a:cxn ang="0">
                  <a:pos x="T8" y="T9"/>
                </a:cxn>
              </a:cxnLst>
              <a:rect l="0" t="0" r="r" b="b"/>
              <a:pathLst>
                <a:path w="11" h="50">
                  <a:moveTo>
                    <a:pt x="0" y="0"/>
                  </a:moveTo>
                  <a:cubicBezTo>
                    <a:pt x="0" y="0"/>
                    <a:pt x="0" y="0"/>
                    <a:pt x="0" y="0"/>
                  </a:cubicBezTo>
                  <a:cubicBezTo>
                    <a:pt x="4" y="15"/>
                    <a:pt x="8" y="32"/>
                    <a:pt x="11" y="50"/>
                  </a:cubicBezTo>
                  <a:cubicBezTo>
                    <a:pt x="11" y="50"/>
                    <a:pt x="11" y="50"/>
                    <a:pt x="11" y="50"/>
                  </a:cubicBezTo>
                  <a:cubicBezTo>
                    <a:pt x="8" y="32"/>
                    <a:pt x="4" y="15"/>
                    <a:pt x="0" y="0"/>
                  </a:cubicBezTo>
                </a:path>
              </a:pathLst>
            </a:custGeom>
            <a:solidFill>
              <a:srgbClr val="BB9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70"/>
            <p:cNvSpPr>
              <a:spLocks/>
            </p:cNvSpPr>
            <p:nvPr/>
          </p:nvSpPr>
          <p:spPr bwMode="auto">
            <a:xfrm>
              <a:off x="1798297" y="1911295"/>
              <a:ext cx="808038" cy="903287"/>
            </a:xfrm>
            <a:custGeom>
              <a:avLst/>
              <a:gdLst>
                <a:gd name="T0" fmla="*/ 210 w 638"/>
                <a:gd name="T1" fmla="*/ 0 h 712"/>
                <a:gd name="T2" fmla="*/ 210 w 638"/>
                <a:gd name="T3" fmla="*/ 0 h 712"/>
                <a:gd name="T4" fmla="*/ 219 w 638"/>
                <a:gd name="T5" fmla="*/ 8 h 712"/>
                <a:gd name="T6" fmla="*/ 203 w 638"/>
                <a:gd name="T7" fmla="*/ 89 h 712"/>
                <a:gd name="T8" fmla="*/ 157 w 638"/>
                <a:gd name="T9" fmla="*/ 176 h 712"/>
                <a:gd name="T10" fmla="*/ 127 w 638"/>
                <a:gd name="T11" fmla="*/ 179 h 712"/>
                <a:gd name="T12" fmla="*/ 0 w 638"/>
                <a:gd name="T13" fmla="*/ 188 h 712"/>
                <a:gd name="T14" fmla="*/ 11 w 638"/>
                <a:gd name="T15" fmla="*/ 238 h 712"/>
                <a:gd name="T16" fmla="*/ 11 w 638"/>
                <a:gd name="T17" fmla="*/ 238 h 712"/>
                <a:gd name="T18" fmla="*/ 17 w 638"/>
                <a:gd name="T19" fmla="*/ 272 h 712"/>
                <a:gd name="T20" fmla="*/ 23 w 638"/>
                <a:gd name="T21" fmla="*/ 311 h 712"/>
                <a:gd name="T22" fmla="*/ 37 w 638"/>
                <a:gd name="T23" fmla="*/ 249 h 712"/>
                <a:gd name="T24" fmla="*/ 85 w 638"/>
                <a:gd name="T25" fmla="*/ 224 h 712"/>
                <a:gd name="T26" fmla="*/ 146 w 638"/>
                <a:gd name="T27" fmla="*/ 234 h 712"/>
                <a:gd name="T28" fmla="*/ 394 w 638"/>
                <a:gd name="T29" fmla="*/ 429 h 712"/>
                <a:gd name="T30" fmla="*/ 591 w 638"/>
                <a:gd name="T31" fmla="*/ 712 h 712"/>
                <a:gd name="T32" fmla="*/ 619 w 638"/>
                <a:gd name="T33" fmla="*/ 695 h 712"/>
                <a:gd name="T34" fmla="*/ 634 w 638"/>
                <a:gd name="T35" fmla="*/ 685 h 712"/>
                <a:gd name="T36" fmla="*/ 638 w 638"/>
                <a:gd name="T37" fmla="*/ 682 h 712"/>
                <a:gd name="T38" fmla="*/ 579 w 638"/>
                <a:gd name="T39" fmla="*/ 528 h 712"/>
                <a:gd name="T40" fmla="*/ 579 w 638"/>
                <a:gd name="T41" fmla="*/ 528 h 712"/>
                <a:gd name="T42" fmla="*/ 579 w 638"/>
                <a:gd name="T43" fmla="*/ 528 h 712"/>
                <a:gd name="T44" fmla="*/ 210 w 638"/>
                <a:gd name="T45"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8" h="712">
                  <a:moveTo>
                    <a:pt x="210" y="0"/>
                  </a:moveTo>
                  <a:cubicBezTo>
                    <a:pt x="210" y="0"/>
                    <a:pt x="210" y="0"/>
                    <a:pt x="210" y="0"/>
                  </a:cubicBezTo>
                  <a:cubicBezTo>
                    <a:pt x="213" y="3"/>
                    <a:pt x="216" y="6"/>
                    <a:pt x="219" y="8"/>
                  </a:cubicBezTo>
                  <a:cubicBezTo>
                    <a:pt x="218" y="36"/>
                    <a:pt x="212" y="63"/>
                    <a:pt x="203" y="89"/>
                  </a:cubicBezTo>
                  <a:cubicBezTo>
                    <a:pt x="194" y="118"/>
                    <a:pt x="179" y="153"/>
                    <a:pt x="157" y="176"/>
                  </a:cubicBezTo>
                  <a:cubicBezTo>
                    <a:pt x="147" y="177"/>
                    <a:pt x="137" y="178"/>
                    <a:pt x="127" y="179"/>
                  </a:cubicBezTo>
                  <a:cubicBezTo>
                    <a:pt x="85" y="184"/>
                    <a:pt x="43" y="186"/>
                    <a:pt x="0" y="188"/>
                  </a:cubicBezTo>
                  <a:cubicBezTo>
                    <a:pt x="4" y="203"/>
                    <a:pt x="8" y="220"/>
                    <a:pt x="11" y="238"/>
                  </a:cubicBezTo>
                  <a:cubicBezTo>
                    <a:pt x="11" y="238"/>
                    <a:pt x="11" y="238"/>
                    <a:pt x="11" y="238"/>
                  </a:cubicBezTo>
                  <a:cubicBezTo>
                    <a:pt x="13" y="249"/>
                    <a:pt x="15" y="260"/>
                    <a:pt x="17" y="272"/>
                  </a:cubicBezTo>
                  <a:cubicBezTo>
                    <a:pt x="19" y="285"/>
                    <a:pt x="22" y="298"/>
                    <a:pt x="23" y="311"/>
                  </a:cubicBezTo>
                  <a:cubicBezTo>
                    <a:pt x="25" y="289"/>
                    <a:pt x="28" y="268"/>
                    <a:pt x="37" y="249"/>
                  </a:cubicBezTo>
                  <a:cubicBezTo>
                    <a:pt x="46" y="230"/>
                    <a:pt x="64" y="224"/>
                    <a:pt x="85" y="224"/>
                  </a:cubicBezTo>
                  <a:cubicBezTo>
                    <a:pt x="106" y="224"/>
                    <a:pt x="129" y="230"/>
                    <a:pt x="146" y="234"/>
                  </a:cubicBezTo>
                  <a:cubicBezTo>
                    <a:pt x="252" y="264"/>
                    <a:pt x="323" y="350"/>
                    <a:pt x="394" y="429"/>
                  </a:cubicBezTo>
                  <a:cubicBezTo>
                    <a:pt x="470" y="515"/>
                    <a:pt x="540" y="609"/>
                    <a:pt x="591" y="712"/>
                  </a:cubicBezTo>
                  <a:cubicBezTo>
                    <a:pt x="600" y="706"/>
                    <a:pt x="609" y="701"/>
                    <a:pt x="619" y="695"/>
                  </a:cubicBezTo>
                  <a:cubicBezTo>
                    <a:pt x="624" y="692"/>
                    <a:pt x="629" y="688"/>
                    <a:pt x="634" y="685"/>
                  </a:cubicBezTo>
                  <a:cubicBezTo>
                    <a:pt x="636" y="684"/>
                    <a:pt x="637" y="683"/>
                    <a:pt x="638" y="682"/>
                  </a:cubicBezTo>
                  <a:cubicBezTo>
                    <a:pt x="636" y="675"/>
                    <a:pt x="617" y="615"/>
                    <a:pt x="579" y="528"/>
                  </a:cubicBezTo>
                  <a:cubicBezTo>
                    <a:pt x="579" y="528"/>
                    <a:pt x="579" y="528"/>
                    <a:pt x="579" y="528"/>
                  </a:cubicBezTo>
                  <a:cubicBezTo>
                    <a:pt x="579" y="528"/>
                    <a:pt x="579" y="528"/>
                    <a:pt x="579" y="528"/>
                  </a:cubicBezTo>
                  <a:cubicBezTo>
                    <a:pt x="516" y="384"/>
                    <a:pt x="398" y="167"/>
                    <a:pt x="210"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71"/>
            <p:cNvSpPr>
              <a:spLocks/>
            </p:cNvSpPr>
            <p:nvPr/>
          </p:nvSpPr>
          <p:spPr bwMode="auto">
            <a:xfrm>
              <a:off x="1798297" y="2144658"/>
              <a:ext cx="0" cy="4762"/>
            </a:xfrm>
            <a:custGeom>
              <a:avLst/>
              <a:gdLst>
                <a:gd name="T0" fmla="*/ 0 h 4"/>
                <a:gd name="T1" fmla="*/ 0 h 4"/>
                <a:gd name="T2" fmla="*/ 4 h 4"/>
                <a:gd name="T3" fmla="*/ 4 h 4"/>
                <a:gd name="T4" fmla="*/ 0 h 4"/>
              </a:gdLst>
              <a:ahLst/>
              <a:cxnLst>
                <a:cxn ang="0">
                  <a:pos x="0" y="T0"/>
                </a:cxn>
                <a:cxn ang="0">
                  <a:pos x="0" y="T1"/>
                </a:cxn>
                <a:cxn ang="0">
                  <a:pos x="0" y="T2"/>
                </a:cxn>
                <a:cxn ang="0">
                  <a:pos x="0" y="T3"/>
                </a:cxn>
                <a:cxn ang="0">
                  <a:pos x="0" y="T4"/>
                </a:cxn>
              </a:cxnLst>
              <a:rect l="0" t="0" r="r" b="b"/>
              <a:pathLst>
                <a:path h="4">
                  <a:moveTo>
                    <a:pt x="0" y="0"/>
                  </a:moveTo>
                  <a:cubicBezTo>
                    <a:pt x="0" y="0"/>
                    <a:pt x="0" y="0"/>
                    <a:pt x="0" y="0"/>
                  </a:cubicBezTo>
                  <a:cubicBezTo>
                    <a:pt x="0" y="1"/>
                    <a:pt x="0" y="2"/>
                    <a:pt x="0" y="4"/>
                  </a:cubicBezTo>
                  <a:cubicBezTo>
                    <a:pt x="0" y="4"/>
                    <a:pt x="0" y="4"/>
                    <a:pt x="0" y="4"/>
                  </a:cubicBezTo>
                  <a:cubicBezTo>
                    <a:pt x="0" y="2"/>
                    <a:pt x="0" y="1"/>
                    <a:pt x="0" y="0"/>
                  </a:cubicBezTo>
                </a:path>
              </a:pathLst>
            </a:custGeom>
            <a:solidFill>
              <a:srgbClr val="BB9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2"/>
            <p:cNvSpPr>
              <a:spLocks/>
            </p:cNvSpPr>
            <p:nvPr/>
          </p:nvSpPr>
          <p:spPr bwMode="auto">
            <a:xfrm>
              <a:off x="1798297" y="2144658"/>
              <a:ext cx="0" cy="4762"/>
            </a:xfrm>
            <a:custGeom>
              <a:avLst/>
              <a:gdLst>
                <a:gd name="T0" fmla="*/ 0 h 4"/>
                <a:gd name="T1" fmla="*/ 0 h 4"/>
                <a:gd name="T2" fmla="*/ 4 h 4"/>
                <a:gd name="T3" fmla="*/ 4 h 4"/>
                <a:gd name="T4" fmla="*/ 0 h 4"/>
              </a:gdLst>
              <a:ahLst/>
              <a:cxnLst>
                <a:cxn ang="0">
                  <a:pos x="0" y="T0"/>
                </a:cxn>
                <a:cxn ang="0">
                  <a:pos x="0" y="T1"/>
                </a:cxn>
                <a:cxn ang="0">
                  <a:pos x="0" y="T2"/>
                </a:cxn>
                <a:cxn ang="0">
                  <a:pos x="0" y="T3"/>
                </a:cxn>
                <a:cxn ang="0">
                  <a:pos x="0" y="T4"/>
                </a:cxn>
              </a:cxnLst>
              <a:rect l="0" t="0" r="r" b="b"/>
              <a:pathLst>
                <a:path h="4">
                  <a:moveTo>
                    <a:pt x="0" y="0"/>
                  </a:moveTo>
                  <a:cubicBezTo>
                    <a:pt x="0" y="0"/>
                    <a:pt x="0" y="0"/>
                    <a:pt x="0" y="0"/>
                  </a:cubicBezTo>
                  <a:cubicBezTo>
                    <a:pt x="0" y="1"/>
                    <a:pt x="0" y="2"/>
                    <a:pt x="0" y="4"/>
                  </a:cubicBezTo>
                  <a:cubicBezTo>
                    <a:pt x="0" y="4"/>
                    <a:pt x="0" y="4"/>
                    <a:pt x="0" y="4"/>
                  </a:cubicBezTo>
                  <a:cubicBezTo>
                    <a:pt x="0" y="2"/>
                    <a:pt x="0" y="1"/>
                    <a:pt x="0" y="0"/>
                  </a:cubicBezTo>
                </a:path>
              </a:pathLst>
            </a:custGeom>
            <a:solidFill>
              <a:srgbClr val="967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73"/>
            <p:cNvSpPr>
              <a:spLocks/>
            </p:cNvSpPr>
            <p:nvPr/>
          </p:nvSpPr>
          <p:spPr bwMode="auto">
            <a:xfrm>
              <a:off x="1798297" y="1911295"/>
              <a:ext cx="276225" cy="238125"/>
            </a:xfrm>
            <a:custGeom>
              <a:avLst/>
              <a:gdLst>
                <a:gd name="T0" fmla="*/ 210 w 219"/>
                <a:gd name="T1" fmla="*/ 0 h 188"/>
                <a:gd name="T2" fmla="*/ 124 w 219"/>
                <a:gd name="T3" fmla="*/ 164 h 188"/>
                <a:gd name="T4" fmla="*/ 0 w 219"/>
                <a:gd name="T5" fmla="*/ 184 h 188"/>
                <a:gd name="T6" fmla="*/ 0 w 219"/>
                <a:gd name="T7" fmla="*/ 188 h 188"/>
                <a:gd name="T8" fmla="*/ 127 w 219"/>
                <a:gd name="T9" fmla="*/ 179 h 188"/>
                <a:gd name="T10" fmla="*/ 157 w 219"/>
                <a:gd name="T11" fmla="*/ 176 h 188"/>
                <a:gd name="T12" fmla="*/ 203 w 219"/>
                <a:gd name="T13" fmla="*/ 89 h 188"/>
                <a:gd name="T14" fmla="*/ 219 w 219"/>
                <a:gd name="T15" fmla="*/ 8 h 188"/>
                <a:gd name="T16" fmla="*/ 210 w 219"/>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88">
                  <a:moveTo>
                    <a:pt x="210" y="0"/>
                  </a:moveTo>
                  <a:cubicBezTo>
                    <a:pt x="200" y="79"/>
                    <a:pt x="177" y="159"/>
                    <a:pt x="124" y="164"/>
                  </a:cubicBezTo>
                  <a:cubicBezTo>
                    <a:pt x="124" y="164"/>
                    <a:pt x="58" y="177"/>
                    <a:pt x="0" y="184"/>
                  </a:cubicBezTo>
                  <a:cubicBezTo>
                    <a:pt x="0" y="185"/>
                    <a:pt x="0" y="186"/>
                    <a:pt x="0" y="188"/>
                  </a:cubicBezTo>
                  <a:cubicBezTo>
                    <a:pt x="43" y="186"/>
                    <a:pt x="85" y="184"/>
                    <a:pt x="127" y="179"/>
                  </a:cubicBezTo>
                  <a:cubicBezTo>
                    <a:pt x="137" y="178"/>
                    <a:pt x="147" y="177"/>
                    <a:pt x="157" y="176"/>
                  </a:cubicBezTo>
                  <a:cubicBezTo>
                    <a:pt x="179" y="153"/>
                    <a:pt x="194" y="118"/>
                    <a:pt x="203" y="89"/>
                  </a:cubicBezTo>
                  <a:cubicBezTo>
                    <a:pt x="212" y="63"/>
                    <a:pt x="218" y="36"/>
                    <a:pt x="219" y="8"/>
                  </a:cubicBezTo>
                  <a:cubicBezTo>
                    <a:pt x="216" y="6"/>
                    <a:pt x="213" y="3"/>
                    <a:pt x="210" y="0"/>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74"/>
            <p:cNvSpPr>
              <a:spLocks/>
            </p:cNvSpPr>
            <p:nvPr/>
          </p:nvSpPr>
          <p:spPr bwMode="auto">
            <a:xfrm>
              <a:off x="1672884" y="1692220"/>
              <a:ext cx="412750" cy="476250"/>
            </a:xfrm>
            <a:custGeom>
              <a:avLst/>
              <a:gdLst>
                <a:gd name="T0" fmla="*/ 223 w 326"/>
                <a:gd name="T1" fmla="*/ 337 h 376"/>
                <a:gd name="T2" fmla="*/ 11 w 326"/>
                <a:gd name="T3" fmla="*/ 355 h 376"/>
                <a:gd name="T4" fmla="*/ 269 w 326"/>
                <a:gd name="T5" fmla="*/ 46 h 376"/>
                <a:gd name="T6" fmla="*/ 321 w 326"/>
                <a:gd name="T7" fmla="*/ 24 h 376"/>
                <a:gd name="T8" fmla="*/ 223 w 326"/>
                <a:gd name="T9" fmla="*/ 337 h 376"/>
              </a:gdLst>
              <a:ahLst/>
              <a:cxnLst>
                <a:cxn ang="0">
                  <a:pos x="T0" y="T1"/>
                </a:cxn>
                <a:cxn ang="0">
                  <a:pos x="T2" y="T3"/>
                </a:cxn>
                <a:cxn ang="0">
                  <a:pos x="T4" y="T5"/>
                </a:cxn>
                <a:cxn ang="0">
                  <a:pos x="T6" y="T7"/>
                </a:cxn>
                <a:cxn ang="0">
                  <a:pos x="T8" y="T9"/>
                </a:cxn>
              </a:cxnLst>
              <a:rect l="0" t="0" r="r" b="b"/>
              <a:pathLst>
                <a:path w="326" h="376">
                  <a:moveTo>
                    <a:pt x="223" y="337"/>
                  </a:moveTo>
                  <a:cubicBezTo>
                    <a:pt x="223" y="337"/>
                    <a:pt x="22" y="376"/>
                    <a:pt x="11" y="355"/>
                  </a:cubicBezTo>
                  <a:cubicBezTo>
                    <a:pt x="0" y="334"/>
                    <a:pt x="39" y="209"/>
                    <a:pt x="269" y="46"/>
                  </a:cubicBezTo>
                  <a:cubicBezTo>
                    <a:pt x="269" y="46"/>
                    <a:pt x="326" y="0"/>
                    <a:pt x="321" y="24"/>
                  </a:cubicBezTo>
                  <a:cubicBezTo>
                    <a:pt x="315" y="48"/>
                    <a:pt x="323" y="328"/>
                    <a:pt x="223" y="337"/>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475"/>
            <p:cNvSpPr>
              <a:spLocks/>
            </p:cNvSpPr>
            <p:nvPr/>
          </p:nvSpPr>
          <p:spPr bwMode="auto">
            <a:xfrm>
              <a:off x="2077697" y="1723970"/>
              <a:ext cx="1588" cy="11112"/>
            </a:xfrm>
            <a:custGeom>
              <a:avLst/>
              <a:gdLst>
                <a:gd name="T0" fmla="*/ 1 w 1"/>
                <a:gd name="T1" fmla="*/ 0 h 10"/>
                <a:gd name="T2" fmla="*/ 0 w 1"/>
                <a:gd name="T3" fmla="*/ 10 h 10"/>
                <a:gd name="T4" fmla="*/ 0 w 1"/>
                <a:gd name="T5" fmla="*/ 10 h 10"/>
                <a:gd name="T6" fmla="*/ 1 w 1"/>
                <a:gd name="T7" fmla="*/ 0 h 10"/>
              </a:gdLst>
              <a:ahLst/>
              <a:cxnLst>
                <a:cxn ang="0">
                  <a:pos x="T0" y="T1"/>
                </a:cxn>
                <a:cxn ang="0">
                  <a:pos x="T2" y="T3"/>
                </a:cxn>
                <a:cxn ang="0">
                  <a:pos x="T4" y="T5"/>
                </a:cxn>
                <a:cxn ang="0">
                  <a:pos x="T6" y="T7"/>
                </a:cxn>
              </a:cxnLst>
              <a:rect l="0" t="0" r="r" b="b"/>
              <a:pathLst>
                <a:path w="1" h="10">
                  <a:moveTo>
                    <a:pt x="1" y="0"/>
                  </a:moveTo>
                  <a:cubicBezTo>
                    <a:pt x="0" y="2"/>
                    <a:pt x="0" y="5"/>
                    <a:pt x="0" y="10"/>
                  </a:cubicBezTo>
                  <a:cubicBezTo>
                    <a:pt x="0" y="10"/>
                    <a:pt x="0" y="10"/>
                    <a:pt x="0" y="10"/>
                  </a:cubicBezTo>
                  <a:cubicBezTo>
                    <a:pt x="0" y="5"/>
                    <a:pt x="0" y="2"/>
                    <a:pt x="1" y="0"/>
                  </a:cubicBezTo>
                </a:path>
              </a:pathLst>
            </a:custGeom>
            <a:solidFill>
              <a:srgbClr val="006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476"/>
            <p:cNvSpPr>
              <a:spLocks/>
            </p:cNvSpPr>
            <p:nvPr/>
          </p:nvSpPr>
          <p:spPr bwMode="auto">
            <a:xfrm>
              <a:off x="1906247" y="1792233"/>
              <a:ext cx="49213" cy="39687"/>
            </a:xfrm>
            <a:custGeom>
              <a:avLst/>
              <a:gdLst>
                <a:gd name="T0" fmla="*/ 39 w 39"/>
                <a:gd name="T1" fmla="*/ 0 h 31"/>
                <a:gd name="T2" fmla="*/ 39 w 39"/>
                <a:gd name="T3" fmla="*/ 0 h 31"/>
                <a:gd name="T4" fmla="*/ 0 w 39"/>
                <a:gd name="T5" fmla="*/ 31 h 31"/>
                <a:gd name="T6" fmla="*/ 0 w 39"/>
                <a:gd name="T7" fmla="*/ 31 h 31"/>
                <a:gd name="T8" fmla="*/ 39 w 39"/>
                <a:gd name="T9" fmla="*/ 0 h 31"/>
              </a:gdLst>
              <a:ahLst/>
              <a:cxnLst>
                <a:cxn ang="0">
                  <a:pos x="T0" y="T1"/>
                </a:cxn>
                <a:cxn ang="0">
                  <a:pos x="T2" y="T3"/>
                </a:cxn>
                <a:cxn ang="0">
                  <a:pos x="T4" y="T5"/>
                </a:cxn>
                <a:cxn ang="0">
                  <a:pos x="T6" y="T7"/>
                </a:cxn>
                <a:cxn ang="0">
                  <a:pos x="T8" y="T9"/>
                </a:cxn>
              </a:cxnLst>
              <a:rect l="0" t="0" r="r" b="b"/>
              <a:pathLst>
                <a:path w="39" h="31">
                  <a:moveTo>
                    <a:pt x="39" y="0"/>
                  </a:moveTo>
                  <a:cubicBezTo>
                    <a:pt x="39" y="0"/>
                    <a:pt x="39" y="0"/>
                    <a:pt x="39" y="0"/>
                  </a:cubicBezTo>
                  <a:cubicBezTo>
                    <a:pt x="25" y="10"/>
                    <a:pt x="12" y="21"/>
                    <a:pt x="0" y="31"/>
                  </a:cubicBezTo>
                  <a:cubicBezTo>
                    <a:pt x="0" y="31"/>
                    <a:pt x="0" y="31"/>
                    <a:pt x="0" y="31"/>
                  </a:cubicBezTo>
                  <a:cubicBezTo>
                    <a:pt x="12" y="21"/>
                    <a:pt x="25" y="10"/>
                    <a:pt x="39" y="0"/>
                  </a:cubicBezTo>
                </a:path>
              </a:pathLst>
            </a:custGeom>
            <a:solidFill>
              <a:srgbClr val="00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77"/>
            <p:cNvSpPr>
              <a:spLocks noEditPoints="1"/>
            </p:cNvSpPr>
            <p:nvPr/>
          </p:nvSpPr>
          <p:spPr bwMode="auto">
            <a:xfrm>
              <a:off x="1955459" y="1750958"/>
              <a:ext cx="57150" cy="41275"/>
            </a:xfrm>
            <a:custGeom>
              <a:avLst/>
              <a:gdLst>
                <a:gd name="T0" fmla="*/ 0 w 45"/>
                <a:gd name="T1" fmla="*/ 33 h 33"/>
                <a:gd name="T2" fmla="*/ 0 w 45"/>
                <a:gd name="T3" fmla="*/ 33 h 33"/>
                <a:gd name="T4" fmla="*/ 0 w 45"/>
                <a:gd name="T5" fmla="*/ 33 h 33"/>
                <a:gd name="T6" fmla="*/ 0 w 45"/>
                <a:gd name="T7" fmla="*/ 33 h 33"/>
                <a:gd name="T8" fmla="*/ 0 w 45"/>
                <a:gd name="T9" fmla="*/ 33 h 33"/>
                <a:gd name="T10" fmla="*/ 45 w 45"/>
                <a:gd name="T11" fmla="*/ 0 h 33"/>
                <a:gd name="T12" fmla="*/ 45 w 45"/>
                <a:gd name="T13" fmla="*/ 0 h 33"/>
                <a:gd name="T14" fmla="*/ 1 w 45"/>
                <a:gd name="T15" fmla="*/ 32 h 33"/>
                <a:gd name="T16" fmla="*/ 1 w 45"/>
                <a:gd name="T17" fmla="*/ 32 h 33"/>
                <a:gd name="T18" fmla="*/ 45 w 45"/>
                <a:gd name="T19" fmla="*/ 0 h 33"/>
                <a:gd name="T20" fmla="*/ 45 w 45"/>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3">
                  <a:moveTo>
                    <a:pt x="0" y="33"/>
                  </a:moveTo>
                  <a:cubicBezTo>
                    <a:pt x="0" y="33"/>
                    <a:pt x="0" y="33"/>
                    <a:pt x="0" y="33"/>
                  </a:cubicBezTo>
                  <a:cubicBezTo>
                    <a:pt x="0" y="33"/>
                    <a:pt x="0" y="33"/>
                    <a:pt x="0" y="33"/>
                  </a:cubicBezTo>
                  <a:cubicBezTo>
                    <a:pt x="0" y="33"/>
                    <a:pt x="0" y="33"/>
                    <a:pt x="0" y="33"/>
                  </a:cubicBezTo>
                  <a:cubicBezTo>
                    <a:pt x="0" y="33"/>
                    <a:pt x="0" y="33"/>
                    <a:pt x="0" y="33"/>
                  </a:cubicBezTo>
                  <a:moveTo>
                    <a:pt x="45" y="0"/>
                  </a:moveTo>
                  <a:cubicBezTo>
                    <a:pt x="45" y="0"/>
                    <a:pt x="45" y="0"/>
                    <a:pt x="45" y="0"/>
                  </a:cubicBezTo>
                  <a:cubicBezTo>
                    <a:pt x="29" y="11"/>
                    <a:pt x="15" y="21"/>
                    <a:pt x="1" y="32"/>
                  </a:cubicBezTo>
                  <a:cubicBezTo>
                    <a:pt x="1" y="32"/>
                    <a:pt x="1" y="32"/>
                    <a:pt x="1" y="32"/>
                  </a:cubicBezTo>
                  <a:cubicBezTo>
                    <a:pt x="15" y="21"/>
                    <a:pt x="29" y="11"/>
                    <a:pt x="45" y="0"/>
                  </a:cubicBezTo>
                  <a:cubicBezTo>
                    <a:pt x="45" y="0"/>
                    <a:pt x="45" y="0"/>
                    <a:pt x="45" y="0"/>
                  </a:cubicBezTo>
                </a:path>
              </a:pathLst>
            </a:custGeom>
            <a:solidFill>
              <a:srgbClr val="005B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478"/>
            <p:cNvSpPr>
              <a:spLocks/>
            </p:cNvSpPr>
            <p:nvPr/>
          </p:nvSpPr>
          <p:spPr bwMode="auto">
            <a:xfrm>
              <a:off x="1955459" y="1792233"/>
              <a:ext cx="1588" cy="0"/>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1"/>
                    <a:pt x="0" y="1"/>
                  </a:cubicBezTo>
                  <a:cubicBezTo>
                    <a:pt x="0" y="1"/>
                    <a:pt x="0" y="1"/>
                    <a:pt x="0" y="1"/>
                  </a:cubicBezTo>
                  <a:cubicBezTo>
                    <a:pt x="0" y="1"/>
                    <a:pt x="1" y="0"/>
                    <a:pt x="1" y="0"/>
                  </a:cubicBezTo>
                  <a:cubicBezTo>
                    <a:pt x="1" y="0"/>
                    <a:pt x="1" y="0"/>
                    <a:pt x="1" y="0"/>
                  </a:cubicBezTo>
                </a:path>
              </a:pathLst>
            </a:custGeom>
            <a:solidFill>
              <a:srgbClr val="0050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9"/>
            <p:cNvSpPr>
              <a:spLocks/>
            </p:cNvSpPr>
            <p:nvPr/>
          </p:nvSpPr>
          <p:spPr bwMode="auto">
            <a:xfrm>
              <a:off x="1680822" y="1992258"/>
              <a:ext cx="68263" cy="144462"/>
            </a:xfrm>
            <a:custGeom>
              <a:avLst/>
              <a:gdLst>
                <a:gd name="T0" fmla="*/ 54 w 54"/>
                <a:gd name="T1" fmla="*/ 0 h 113"/>
                <a:gd name="T2" fmla="*/ 54 w 54"/>
                <a:gd name="T3" fmla="*/ 0 h 113"/>
                <a:gd name="T4" fmla="*/ 3 w 54"/>
                <a:gd name="T5" fmla="*/ 113 h 113"/>
                <a:gd name="T6" fmla="*/ 3 w 54"/>
                <a:gd name="T7" fmla="*/ 113 h 113"/>
                <a:gd name="T8" fmla="*/ 54 w 54"/>
                <a:gd name="T9" fmla="*/ 0 h 113"/>
              </a:gdLst>
              <a:ahLst/>
              <a:cxnLst>
                <a:cxn ang="0">
                  <a:pos x="T0" y="T1"/>
                </a:cxn>
                <a:cxn ang="0">
                  <a:pos x="T2" y="T3"/>
                </a:cxn>
                <a:cxn ang="0">
                  <a:pos x="T4" y="T5"/>
                </a:cxn>
                <a:cxn ang="0">
                  <a:pos x="T6" y="T7"/>
                </a:cxn>
                <a:cxn ang="0">
                  <a:pos x="T8" y="T9"/>
                </a:cxn>
              </a:cxnLst>
              <a:rect l="0" t="0" r="r" b="b"/>
              <a:pathLst>
                <a:path w="54" h="113">
                  <a:moveTo>
                    <a:pt x="54" y="0"/>
                  </a:moveTo>
                  <a:cubicBezTo>
                    <a:pt x="54" y="0"/>
                    <a:pt x="54" y="0"/>
                    <a:pt x="54" y="0"/>
                  </a:cubicBezTo>
                  <a:cubicBezTo>
                    <a:pt x="12" y="57"/>
                    <a:pt x="0" y="97"/>
                    <a:pt x="3" y="113"/>
                  </a:cubicBezTo>
                  <a:cubicBezTo>
                    <a:pt x="3" y="113"/>
                    <a:pt x="3" y="113"/>
                    <a:pt x="3" y="113"/>
                  </a:cubicBezTo>
                  <a:cubicBezTo>
                    <a:pt x="1" y="97"/>
                    <a:pt x="12" y="57"/>
                    <a:pt x="54" y="0"/>
                  </a:cubicBezTo>
                </a:path>
              </a:pathLst>
            </a:custGeom>
            <a:solidFill>
              <a:srgbClr val="00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480"/>
            <p:cNvSpPr>
              <a:spLocks/>
            </p:cNvSpPr>
            <p:nvPr/>
          </p:nvSpPr>
          <p:spPr bwMode="auto">
            <a:xfrm>
              <a:off x="1682409" y="1714445"/>
              <a:ext cx="398463" cy="422275"/>
            </a:xfrm>
            <a:custGeom>
              <a:avLst/>
              <a:gdLst>
                <a:gd name="T0" fmla="*/ 309 w 314"/>
                <a:gd name="T1" fmla="*/ 0 h 333"/>
                <a:gd name="T2" fmla="*/ 261 w 314"/>
                <a:gd name="T3" fmla="*/ 29 h 333"/>
                <a:gd name="T4" fmla="*/ 261 w 314"/>
                <a:gd name="T5" fmla="*/ 29 h 333"/>
                <a:gd name="T6" fmla="*/ 217 w 314"/>
                <a:gd name="T7" fmla="*/ 61 h 333"/>
                <a:gd name="T8" fmla="*/ 216 w 314"/>
                <a:gd name="T9" fmla="*/ 62 h 333"/>
                <a:gd name="T10" fmla="*/ 216 w 314"/>
                <a:gd name="T11" fmla="*/ 62 h 333"/>
                <a:gd name="T12" fmla="*/ 177 w 314"/>
                <a:gd name="T13" fmla="*/ 93 h 333"/>
                <a:gd name="T14" fmla="*/ 53 w 314"/>
                <a:gd name="T15" fmla="*/ 220 h 333"/>
                <a:gd name="T16" fmla="*/ 2 w 314"/>
                <a:gd name="T17" fmla="*/ 333 h 333"/>
                <a:gd name="T18" fmla="*/ 77 w 314"/>
                <a:gd name="T19" fmla="*/ 223 h 333"/>
                <a:gd name="T20" fmla="*/ 80 w 314"/>
                <a:gd name="T21" fmla="*/ 223 h 333"/>
                <a:gd name="T22" fmla="*/ 85 w 314"/>
                <a:gd name="T23" fmla="*/ 225 h 333"/>
                <a:gd name="T24" fmla="*/ 144 w 314"/>
                <a:gd name="T25" fmla="*/ 267 h 333"/>
                <a:gd name="T26" fmla="*/ 149 w 314"/>
                <a:gd name="T27" fmla="*/ 267 h 333"/>
                <a:gd name="T28" fmla="*/ 218 w 314"/>
                <a:gd name="T29" fmla="*/ 204 h 333"/>
                <a:gd name="T30" fmla="*/ 196 w 314"/>
                <a:gd name="T31" fmla="*/ 117 h 333"/>
                <a:gd name="T32" fmla="*/ 244 w 314"/>
                <a:gd name="T33" fmla="*/ 66 h 333"/>
                <a:gd name="T34" fmla="*/ 312 w 314"/>
                <a:gd name="T35" fmla="*/ 17 h 333"/>
                <a:gd name="T36" fmla="*/ 313 w 314"/>
                <a:gd name="T37" fmla="*/ 7 h 333"/>
                <a:gd name="T38" fmla="*/ 313 w 314"/>
                <a:gd name="T39" fmla="*/ 7 h 333"/>
                <a:gd name="T40" fmla="*/ 313 w 314"/>
                <a:gd name="T41" fmla="*/ 7 h 333"/>
                <a:gd name="T42" fmla="*/ 313 w 314"/>
                <a:gd name="T43" fmla="*/ 7 h 333"/>
                <a:gd name="T44" fmla="*/ 309 w 314"/>
                <a:gd name="T45" fmla="*/ 0 h 333"/>
                <a:gd name="T46" fmla="*/ 309 w 314"/>
                <a:gd name="T47"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4" h="333">
                  <a:moveTo>
                    <a:pt x="309" y="0"/>
                  </a:moveTo>
                  <a:cubicBezTo>
                    <a:pt x="297" y="0"/>
                    <a:pt x="262" y="28"/>
                    <a:pt x="261" y="29"/>
                  </a:cubicBezTo>
                  <a:cubicBezTo>
                    <a:pt x="261" y="29"/>
                    <a:pt x="261" y="29"/>
                    <a:pt x="261" y="29"/>
                  </a:cubicBezTo>
                  <a:cubicBezTo>
                    <a:pt x="245" y="40"/>
                    <a:pt x="231" y="50"/>
                    <a:pt x="217" y="61"/>
                  </a:cubicBezTo>
                  <a:cubicBezTo>
                    <a:pt x="217" y="61"/>
                    <a:pt x="216" y="62"/>
                    <a:pt x="216" y="62"/>
                  </a:cubicBezTo>
                  <a:cubicBezTo>
                    <a:pt x="216" y="62"/>
                    <a:pt x="216" y="62"/>
                    <a:pt x="216" y="62"/>
                  </a:cubicBezTo>
                  <a:cubicBezTo>
                    <a:pt x="202" y="72"/>
                    <a:pt x="189" y="83"/>
                    <a:pt x="177" y="93"/>
                  </a:cubicBezTo>
                  <a:cubicBezTo>
                    <a:pt x="139" y="151"/>
                    <a:pt x="95" y="192"/>
                    <a:pt x="53" y="220"/>
                  </a:cubicBezTo>
                  <a:cubicBezTo>
                    <a:pt x="11" y="277"/>
                    <a:pt x="0" y="317"/>
                    <a:pt x="2" y="333"/>
                  </a:cubicBezTo>
                  <a:cubicBezTo>
                    <a:pt x="10" y="289"/>
                    <a:pt x="42" y="243"/>
                    <a:pt x="77" y="223"/>
                  </a:cubicBezTo>
                  <a:cubicBezTo>
                    <a:pt x="78" y="223"/>
                    <a:pt x="79" y="223"/>
                    <a:pt x="80" y="223"/>
                  </a:cubicBezTo>
                  <a:cubicBezTo>
                    <a:pt x="82" y="223"/>
                    <a:pt x="84" y="224"/>
                    <a:pt x="85" y="225"/>
                  </a:cubicBezTo>
                  <a:cubicBezTo>
                    <a:pt x="99" y="244"/>
                    <a:pt x="118" y="267"/>
                    <a:pt x="144" y="267"/>
                  </a:cubicBezTo>
                  <a:cubicBezTo>
                    <a:pt x="145" y="267"/>
                    <a:pt x="147" y="267"/>
                    <a:pt x="149" y="267"/>
                  </a:cubicBezTo>
                  <a:cubicBezTo>
                    <a:pt x="179" y="263"/>
                    <a:pt x="212" y="235"/>
                    <a:pt x="218" y="204"/>
                  </a:cubicBezTo>
                  <a:cubicBezTo>
                    <a:pt x="224" y="173"/>
                    <a:pt x="185" y="146"/>
                    <a:pt x="196" y="117"/>
                  </a:cubicBezTo>
                  <a:cubicBezTo>
                    <a:pt x="204" y="94"/>
                    <a:pt x="226" y="80"/>
                    <a:pt x="244" y="66"/>
                  </a:cubicBezTo>
                  <a:cubicBezTo>
                    <a:pt x="267" y="50"/>
                    <a:pt x="289" y="34"/>
                    <a:pt x="312" y="17"/>
                  </a:cubicBezTo>
                  <a:cubicBezTo>
                    <a:pt x="312" y="12"/>
                    <a:pt x="312" y="9"/>
                    <a:pt x="313" y="7"/>
                  </a:cubicBezTo>
                  <a:cubicBezTo>
                    <a:pt x="313" y="7"/>
                    <a:pt x="313" y="7"/>
                    <a:pt x="313" y="7"/>
                  </a:cubicBezTo>
                  <a:cubicBezTo>
                    <a:pt x="313" y="7"/>
                    <a:pt x="313" y="7"/>
                    <a:pt x="313" y="7"/>
                  </a:cubicBezTo>
                  <a:cubicBezTo>
                    <a:pt x="313" y="7"/>
                    <a:pt x="313" y="7"/>
                    <a:pt x="313" y="7"/>
                  </a:cubicBezTo>
                  <a:cubicBezTo>
                    <a:pt x="314" y="2"/>
                    <a:pt x="312" y="0"/>
                    <a:pt x="309" y="0"/>
                  </a:cubicBezTo>
                  <a:cubicBezTo>
                    <a:pt x="309" y="0"/>
                    <a:pt x="309" y="0"/>
                    <a:pt x="309"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481"/>
            <p:cNvSpPr>
              <a:spLocks/>
            </p:cNvSpPr>
            <p:nvPr/>
          </p:nvSpPr>
          <p:spPr bwMode="auto">
            <a:xfrm>
              <a:off x="1753847" y="1820808"/>
              <a:ext cx="203200" cy="222250"/>
            </a:xfrm>
            <a:custGeom>
              <a:avLst/>
              <a:gdLst>
                <a:gd name="T0" fmla="*/ 0 w 160"/>
                <a:gd name="T1" fmla="*/ 68 h 176"/>
                <a:gd name="T2" fmla="*/ 63 w 160"/>
                <a:gd name="T3" fmla="*/ 143 h 176"/>
                <a:gd name="T4" fmla="*/ 123 w 160"/>
                <a:gd name="T5" fmla="*/ 153 h 176"/>
                <a:gd name="T6" fmla="*/ 135 w 160"/>
                <a:gd name="T7" fmla="*/ 78 h 176"/>
                <a:gd name="T8" fmla="*/ 72 w 160"/>
                <a:gd name="T9" fmla="*/ 0 h 176"/>
                <a:gd name="T10" fmla="*/ 0 w 160"/>
                <a:gd name="T11" fmla="*/ 68 h 176"/>
              </a:gdLst>
              <a:ahLst/>
              <a:cxnLst>
                <a:cxn ang="0">
                  <a:pos x="T0" y="T1"/>
                </a:cxn>
                <a:cxn ang="0">
                  <a:pos x="T2" y="T3"/>
                </a:cxn>
                <a:cxn ang="0">
                  <a:pos x="T4" y="T5"/>
                </a:cxn>
                <a:cxn ang="0">
                  <a:pos x="T6" y="T7"/>
                </a:cxn>
                <a:cxn ang="0">
                  <a:pos x="T8" y="T9"/>
                </a:cxn>
                <a:cxn ang="0">
                  <a:pos x="T10" y="T11"/>
                </a:cxn>
              </a:cxnLst>
              <a:rect l="0" t="0" r="r" b="b"/>
              <a:pathLst>
                <a:path w="160" h="176">
                  <a:moveTo>
                    <a:pt x="0" y="68"/>
                  </a:moveTo>
                  <a:cubicBezTo>
                    <a:pt x="63" y="143"/>
                    <a:pt x="63" y="143"/>
                    <a:pt x="63" y="143"/>
                  </a:cubicBezTo>
                  <a:cubicBezTo>
                    <a:pt x="63" y="143"/>
                    <a:pt x="87" y="176"/>
                    <a:pt x="123" y="153"/>
                  </a:cubicBezTo>
                  <a:cubicBezTo>
                    <a:pt x="160" y="130"/>
                    <a:pt x="143" y="88"/>
                    <a:pt x="135" y="78"/>
                  </a:cubicBezTo>
                  <a:cubicBezTo>
                    <a:pt x="72" y="0"/>
                    <a:pt x="72" y="0"/>
                    <a:pt x="72" y="0"/>
                  </a:cubicBezTo>
                  <a:lnTo>
                    <a:pt x="0" y="68"/>
                  </a:lnTo>
                  <a:close/>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482"/>
            <p:cNvSpPr>
              <a:spLocks/>
            </p:cNvSpPr>
            <p:nvPr/>
          </p:nvSpPr>
          <p:spPr bwMode="auto">
            <a:xfrm>
              <a:off x="1174409" y="1128658"/>
              <a:ext cx="838200" cy="966787"/>
            </a:xfrm>
            <a:custGeom>
              <a:avLst/>
              <a:gdLst>
                <a:gd name="T0" fmla="*/ 529 w 662"/>
                <a:gd name="T1" fmla="*/ 123 h 763"/>
                <a:gd name="T2" fmla="*/ 277 w 662"/>
                <a:gd name="T3" fmla="*/ 20 h 763"/>
                <a:gd name="T4" fmla="*/ 387 w 662"/>
                <a:gd name="T5" fmla="*/ 137 h 763"/>
                <a:gd name="T6" fmla="*/ 220 w 662"/>
                <a:gd name="T7" fmla="*/ 59 h 763"/>
                <a:gd name="T8" fmla="*/ 181 w 662"/>
                <a:gd name="T9" fmla="*/ 311 h 763"/>
                <a:gd name="T10" fmla="*/ 186 w 662"/>
                <a:gd name="T11" fmla="*/ 85 h 763"/>
                <a:gd name="T12" fmla="*/ 0 w 662"/>
                <a:gd name="T13" fmla="*/ 529 h 763"/>
                <a:gd name="T14" fmla="*/ 285 w 662"/>
                <a:gd name="T15" fmla="*/ 749 h 763"/>
                <a:gd name="T16" fmla="*/ 631 w 662"/>
                <a:gd name="T17" fmla="*/ 452 h 763"/>
                <a:gd name="T18" fmla="*/ 529 w 662"/>
                <a:gd name="T19" fmla="*/ 12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2" h="763">
                  <a:moveTo>
                    <a:pt x="529" y="123"/>
                  </a:moveTo>
                  <a:cubicBezTo>
                    <a:pt x="389" y="0"/>
                    <a:pt x="277" y="20"/>
                    <a:pt x="277" y="20"/>
                  </a:cubicBezTo>
                  <a:cubicBezTo>
                    <a:pt x="299" y="70"/>
                    <a:pt x="387" y="137"/>
                    <a:pt x="387" y="137"/>
                  </a:cubicBezTo>
                  <a:cubicBezTo>
                    <a:pt x="293" y="129"/>
                    <a:pt x="220" y="59"/>
                    <a:pt x="220" y="59"/>
                  </a:cubicBezTo>
                  <a:cubicBezTo>
                    <a:pt x="269" y="227"/>
                    <a:pt x="181" y="311"/>
                    <a:pt x="181" y="311"/>
                  </a:cubicBezTo>
                  <a:cubicBezTo>
                    <a:pt x="218" y="183"/>
                    <a:pt x="186" y="85"/>
                    <a:pt x="186" y="85"/>
                  </a:cubicBezTo>
                  <a:cubicBezTo>
                    <a:pt x="172" y="312"/>
                    <a:pt x="0" y="529"/>
                    <a:pt x="0" y="529"/>
                  </a:cubicBezTo>
                  <a:cubicBezTo>
                    <a:pt x="100" y="763"/>
                    <a:pt x="285" y="749"/>
                    <a:pt x="285" y="749"/>
                  </a:cubicBezTo>
                  <a:cubicBezTo>
                    <a:pt x="285" y="749"/>
                    <a:pt x="522" y="731"/>
                    <a:pt x="631" y="452"/>
                  </a:cubicBezTo>
                  <a:cubicBezTo>
                    <a:pt x="662" y="371"/>
                    <a:pt x="650" y="231"/>
                    <a:pt x="529" y="123"/>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483"/>
            <p:cNvSpPr>
              <a:spLocks noEditPoints="1"/>
            </p:cNvSpPr>
            <p:nvPr/>
          </p:nvSpPr>
          <p:spPr bwMode="auto">
            <a:xfrm>
              <a:off x="1174409" y="1128658"/>
              <a:ext cx="838200" cy="935037"/>
            </a:xfrm>
            <a:custGeom>
              <a:avLst/>
              <a:gdLst>
                <a:gd name="T0" fmla="*/ 529 w 662"/>
                <a:gd name="T1" fmla="*/ 123 h 738"/>
                <a:gd name="T2" fmla="*/ 277 w 662"/>
                <a:gd name="T3" fmla="*/ 20 h 738"/>
                <a:gd name="T4" fmla="*/ 387 w 662"/>
                <a:gd name="T5" fmla="*/ 137 h 738"/>
                <a:gd name="T6" fmla="*/ 220 w 662"/>
                <a:gd name="T7" fmla="*/ 59 h 738"/>
                <a:gd name="T8" fmla="*/ 181 w 662"/>
                <a:gd name="T9" fmla="*/ 311 h 738"/>
                <a:gd name="T10" fmla="*/ 186 w 662"/>
                <a:gd name="T11" fmla="*/ 85 h 738"/>
                <a:gd name="T12" fmla="*/ 0 w 662"/>
                <a:gd name="T13" fmla="*/ 529 h 738"/>
                <a:gd name="T14" fmla="*/ 211 w 662"/>
                <a:gd name="T15" fmla="*/ 738 h 738"/>
                <a:gd name="T16" fmla="*/ 224 w 662"/>
                <a:gd name="T17" fmla="*/ 706 h 738"/>
                <a:gd name="T18" fmla="*/ 343 w 662"/>
                <a:gd name="T19" fmla="*/ 587 h 738"/>
                <a:gd name="T20" fmla="*/ 480 w 662"/>
                <a:gd name="T21" fmla="*/ 441 h 738"/>
                <a:gd name="T22" fmla="*/ 543 w 662"/>
                <a:gd name="T23" fmla="*/ 356 h 738"/>
                <a:gd name="T24" fmla="*/ 585 w 662"/>
                <a:gd name="T25" fmla="*/ 294 h 738"/>
                <a:gd name="T26" fmla="*/ 593 w 662"/>
                <a:gd name="T27" fmla="*/ 294 h 738"/>
                <a:gd name="T28" fmla="*/ 620 w 662"/>
                <a:gd name="T29" fmla="*/ 449 h 738"/>
                <a:gd name="T30" fmla="*/ 616 w 662"/>
                <a:gd name="T31" fmla="*/ 486 h 738"/>
                <a:gd name="T32" fmla="*/ 631 w 662"/>
                <a:gd name="T33" fmla="*/ 452 h 738"/>
                <a:gd name="T34" fmla="*/ 529 w 662"/>
                <a:gd name="T35" fmla="*/ 123 h 738"/>
                <a:gd name="T36" fmla="*/ 276 w 662"/>
                <a:gd name="T37" fmla="*/ 588 h 738"/>
                <a:gd name="T38" fmla="*/ 165 w 662"/>
                <a:gd name="T39" fmla="*/ 649 h 738"/>
                <a:gd name="T40" fmla="*/ 163 w 662"/>
                <a:gd name="T41" fmla="*/ 645 h 738"/>
                <a:gd name="T42" fmla="*/ 122 w 662"/>
                <a:gd name="T43" fmla="*/ 585 h 738"/>
                <a:gd name="T44" fmla="*/ 198 w 662"/>
                <a:gd name="T45" fmla="*/ 475 h 738"/>
                <a:gd name="T46" fmla="*/ 276 w 662"/>
                <a:gd name="T47" fmla="*/ 588 h 738"/>
                <a:gd name="T48" fmla="*/ 468 w 662"/>
                <a:gd name="T49" fmla="*/ 377 h 738"/>
                <a:gd name="T50" fmla="*/ 381 w 662"/>
                <a:gd name="T51" fmla="*/ 421 h 738"/>
                <a:gd name="T52" fmla="*/ 321 w 662"/>
                <a:gd name="T53" fmla="*/ 330 h 738"/>
                <a:gd name="T54" fmla="*/ 444 w 662"/>
                <a:gd name="T55" fmla="*/ 235 h 738"/>
                <a:gd name="T56" fmla="*/ 468 w 662"/>
                <a:gd name="T57" fmla="*/ 377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738">
                  <a:moveTo>
                    <a:pt x="529" y="123"/>
                  </a:moveTo>
                  <a:cubicBezTo>
                    <a:pt x="389" y="0"/>
                    <a:pt x="277" y="20"/>
                    <a:pt x="277" y="20"/>
                  </a:cubicBezTo>
                  <a:cubicBezTo>
                    <a:pt x="299" y="70"/>
                    <a:pt x="387" y="137"/>
                    <a:pt x="387" y="137"/>
                  </a:cubicBezTo>
                  <a:cubicBezTo>
                    <a:pt x="293" y="129"/>
                    <a:pt x="220" y="59"/>
                    <a:pt x="220" y="59"/>
                  </a:cubicBezTo>
                  <a:cubicBezTo>
                    <a:pt x="269" y="227"/>
                    <a:pt x="181" y="311"/>
                    <a:pt x="181" y="311"/>
                  </a:cubicBezTo>
                  <a:cubicBezTo>
                    <a:pt x="218" y="183"/>
                    <a:pt x="186" y="85"/>
                    <a:pt x="186" y="85"/>
                  </a:cubicBezTo>
                  <a:cubicBezTo>
                    <a:pt x="172" y="312"/>
                    <a:pt x="0" y="529"/>
                    <a:pt x="0" y="529"/>
                  </a:cubicBezTo>
                  <a:cubicBezTo>
                    <a:pt x="60" y="668"/>
                    <a:pt x="148" y="719"/>
                    <a:pt x="211" y="738"/>
                  </a:cubicBezTo>
                  <a:cubicBezTo>
                    <a:pt x="213" y="726"/>
                    <a:pt x="218" y="714"/>
                    <a:pt x="224" y="706"/>
                  </a:cubicBezTo>
                  <a:cubicBezTo>
                    <a:pt x="256" y="661"/>
                    <a:pt x="304" y="625"/>
                    <a:pt x="343" y="587"/>
                  </a:cubicBezTo>
                  <a:cubicBezTo>
                    <a:pt x="391" y="540"/>
                    <a:pt x="438" y="493"/>
                    <a:pt x="480" y="441"/>
                  </a:cubicBezTo>
                  <a:cubicBezTo>
                    <a:pt x="502" y="414"/>
                    <a:pt x="525" y="386"/>
                    <a:pt x="543" y="356"/>
                  </a:cubicBezTo>
                  <a:cubicBezTo>
                    <a:pt x="557" y="335"/>
                    <a:pt x="567" y="312"/>
                    <a:pt x="585" y="294"/>
                  </a:cubicBezTo>
                  <a:cubicBezTo>
                    <a:pt x="587" y="292"/>
                    <a:pt x="591" y="292"/>
                    <a:pt x="593" y="294"/>
                  </a:cubicBezTo>
                  <a:cubicBezTo>
                    <a:pt x="633" y="328"/>
                    <a:pt x="625" y="403"/>
                    <a:pt x="620" y="449"/>
                  </a:cubicBezTo>
                  <a:cubicBezTo>
                    <a:pt x="619" y="461"/>
                    <a:pt x="618" y="473"/>
                    <a:pt x="616" y="486"/>
                  </a:cubicBezTo>
                  <a:cubicBezTo>
                    <a:pt x="621" y="475"/>
                    <a:pt x="626" y="464"/>
                    <a:pt x="631" y="452"/>
                  </a:cubicBezTo>
                  <a:cubicBezTo>
                    <a:pt x="662" y="371"/>
                    <a:pt x="650" y="231"/>
                    <a:pt x="529" y="123"/>
                  </a:cubicBezTo>
                  <a:moveTo>
                    <a:pt x="276" y="588"/>
                  </a:moveTo>
                  <a:cubicBezTo>
                    <a:pt x="261" y="621"/>
                    <a:pt x="206" y="682"/>
                    <a:pt x="165" y="649"/>
                  </a:cubicBezTo>
                  <a:cubicBezTo>
                    <a:pt x="164" y="648"/>
                    <a:pt x="163" y="647"/>
                    <a:pt x="163" y="645"/>
                  </a:cubicBezTo>
                  <a:cubicBezTo>
                    <a:pt x="143" y="631"/>
                    <a:pt x="128" y="604"/>
                    <a:pt x="122" y="585"/>
                  </a:cubicBezTo>
                  <a:cubicBezTo>
                    <a:pt x="108" y="540"/>
                    <a:pt x="151" y="479"/>
                    <a:pt x="198" y="475"/>
                  </a:cubicBezTo>
                  <a:cubicBezTo>
                    <a:pt x="258" y="471"/>
                    <a:pt x="300" y="534"/>
                    <a:pt x="276" y="588"/>
                  </a:cubicBezTo>
                  <a:moveTo>
                    <a:pt x="468" y="377"/>
                  </a:moveTo>
                  <a:cubicBezTo>
                    <a:pt x="448" y="406"/>
                    <a:pt x="413" y="428"/>
                    <a:pt x="381" y="421"/>
                  </a:cubicBezTo>
                  <a:cubicBezTo>
                    <a:pt x="350" y="422"/>
                    <a:pt x="320" y="354"/>
                    <a:pt x="321" y="330"/>
                  </a:cubicBezTo>
                  <a:cubicBezTo>
                    <a:pt x="324" y="277"/>
                    <a:pt x="385" y="200"/>
                    <a:pt x="444" y="235"/>
                  </a:cubicBezTo>
                  <a:cubicBezTo>
                    <a:pt x="495" y="265"/>
                    <a:pt x="500" y="332"/>
                    <a:pt x="468" y="377"/>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484"/>
            <p:cNvSpPr>
              <a:spLocks/>
            </p:cNvSpPr>
            <p:nvPr/>
          </p:nvSpPr>
          <p:spPr bwMode="auto">
            <a:xfrm>
              <a:off x="1550647" y="1614433"/>
              <a:ext cx="341313" cy="395287"/>
            </a:xfrm>
            <a:custGeom>
              <a:avLst/>
              <a:gdLst>
                <a:gd name="T0" fmla="*/ 0 w 270"/>
                <a:gd name="T1" fmla="*/ 251 h 312"/>
                <a:gd name="T2" fmla="*/ 227 w 270"/>
                <a:gd name="T3" fmla="*/ 203 h 312"/>
                <a:gd name="T4" fmla="*/ 225 w 270"/>
                <a:gd name="T5" fmla="*/ 0 h 312"/>
                <a:gd name="T6" fmla="*/ 0 w 270"/>
                <a:gd name="T7" fmla="*/ 251 h 312"/>
              </a:gdLst>
              <a:ahLst/>
              <a:cxnLst>
                <a:cxn ang="0">
                  <a:pos x="T0" y="T1"/>
                </a:cxn>
                <a:cxn ang="0">
                  <a:pos x="T2" y="T3"/>
                </a:cxn>
                <a:cxn ang="0">
                  <a:pos x="T4" y="T5"/>
                </a:cxn>
                <a:cxn ang="0">
                  <a:pos x="T6" y="T7"/>
                </a:cxn>
              </a:cxnLst>
              <a:rect l="0" t="0" r="r" b="b"/>
              <a:pathLst>
                <a:path w="270" h="312">
                  <a:moveTo>
                    <a:pt x="0" y="251"/>
                  </a:moveTo>
                  <a:cubicBezTo>
                    <a:pt x="66" y="312"/>
                    <a:pt x="180" y="262"/>
                    <a:pt x="227" y="203"/>
                  </a:cubicBezTo>
                  <a:cubicBezTo>
                    <a:pt x="270" y="148"/>
                    <a:pt x="268" y="54"/>
                    <a:pt x="225" y="0"/>
                  </a:cubicBezTo>
                  <a:cubicBezTo>
                    <a:pt x="209" y="50"/>
                    <a:pt x="90" y="201"/>
                    <a:pt x="0" y="251"/>
                  </a:cubicBezTo>
                  <a:close/>
                </a:path>
              </a:pathLst>
            </a:custGeom>
            <a:solidFill>
              <a:srgbClr val="F6B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485"/>
            <p:cNvSpPr>
              <a:spLocks/>
            </p:cNvSpPr>
            <p:nvPr/>
          </p:nvSpPr>
          <p:spPr bwMode="auto">
            <a:xfrm>
              <a:off x="1730034" y="1754133"/>
              <a:ext cx="147638" cy="195262"/>
            </a:xfrm>
            <a:custGeom>
              <a:avLst/>
              <a:gdLst>
                <a:gd name="T0" fmla="*/ 1 w 117"/>
                <a:gd name="T1" fmla="*/ 153 h 153"/>
                <a:gd name="T2" fmla="*/ 86 w 117"/>
                <a:gd name="T3" fmla="*/ 92 h 153"/>
                <a:gd name="T4" fmla="*/ 117 w 117"/>
                <a:gd name="T5" fmla="*/ 0 h 153"/>
                <a:gd name="T6" fmla="*/ 1 w 117"/>
                <a:gd name="T7" fmla="*/ 153 h 153"/>
              </a:gdLst>
              <a:ahLst/>
              <a:cxnLst>
                <a:cxn ang="0">
                  <a:pos x="T0" y="T1"/>
                </a:cxn>
                <a:cxn ang="0">
                  <a:pos x="T2" y="T3"/>
                </a:cxn>
                <a:cxn ang="0">
                  <a:pos x="T4" y="T5"/>
                </a:cxn>
                <a:cxn ang="0">
                  <a:pos x="T6" y="T7"/>
                </a:cxn>
              </a:cxnLst>
              <a:rect l="0" t="0" r="r" b="b"/>
              <a:pathLst>
                <a:path w="117" h="153">
                  <a:moveTo>
                    <a:pt x="1" y="153"/>
                  </a:moveTo>
                  <a:cubicBezTo>
                    <a:pt x="35" y="139"/>
                    <a:pt x="66" y="116"/>
                    <a:pt x="86" y="92"/>
                  </a:cubicBezTo>
                  <a:cubicBezTo>
                    <a:pt x="105" y="67"/>
                    <a:pt x="115" y="34"/>
                    <a:pt x="117" y="0"/>
                  </a:cubicBezTo>
                  <a:cubicBezTo>
                    <a:pt x="51" y="16"/>
                    <a:pt x="0" y="85"/>
                    <a:pt x="1" y="153"/>
                  </a:cubicBezTo>
                  <a:close/>
                </a:path>
              </a:pathLst>
            </a:custGeom>
            <a:solidFill>
              <a:srgbClr val="F6B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486"/>
            <p:cNvSpPr>
              <a:spLocks/>
            </p:cNvSpPr>
            <p:nvPr/>
          </p:nvSpPr>
          <p:spPr bwMode="auto">
            <a:xfrm>
              <a:off x="1579222" y="1647770"/>
              <a:ext cx="260350" cy="274637"/>
            </a:xfrm>
            <a:custGeom>
              <a:avLst/>
              <a:gdLst>
                <a:gd name="T0" fmla="*/ 137 w 205"/>
                <a:gd name="T1" fmla="*/ 128 h 217"/>
                <a:gd name="T2" fmla="*/ 190 w 205"/>
                <a:gd name="T3" fmla="*/ 0 h 217"/>
                <a:gd name="T4" fmla="*/ 0 w 205"/>
                <a:gd name="T5" fmla="*/ 210 h 217"/>
                <a:gd name="T6" fmla="*/ 137 w 205"/>
                <a:gd name="T7" fmla="*/ 128 h 217"/>
              </a:gdLst>
              <a:ahLst/>
              <a:cxnLst>
                <a:cxn ang="0">
                  <a:pos x="T0" y="T1"/>
                </a:cxn>
                <a:cxn ang="0">
                  <a:pos x="T2" y="T3"/>
                </a:cxn>
                <a:cxn ang="0">
                  <a:pos x="T4" y="T5"/>
                </a:cxn>
                <a:cxn ang="0">
                  <a:pos x="T6" y="T7"/>
                </a:cxn>
              </a:cxnLst>
              <a:rect l="0" t="0" r="r" b="b"/>
              <a:pathLst>
                <a:path w="205" h="217">
                  <a:moveTo>
                    <a:pt x="137" y="128"/>
                  </a:moveTo>
                  <a:cubicBezTo>
                    <a:pt x="167" y="95"/>
                    <a:pt x="205" y="46"/>
                    <a:pt x="190" y="0"/>
                  </a:cubicBezTo>
                  <a:cubicBezTo>
                    <a:pt x="157" y="57"/>
                    <a:pt x="73" y="159"/>
                    <a:pt x="0" y="210"/>
                  </a:cubicBezTo>
                  <a:cubicBezTo>
                    <a:pt x="54" y="217"/>
                    <a:pt x="103" y="166"/>
                    <a:pt x="137"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487"/>
            <p:cNvSpPr>
              <a:spLocks noEditPoints="1"/>
            </p:cNvSpPr>
            <p:nvPr/>
          </p:nvSpPr>
          <p:spPr bwMode="auto">
            <a:xfrm>
              <a:off x="907709" y="893708"/>
              <a:ext cx="1073150" cy="1198562"/>
            </a:xfrm>
            <a:custGeom>
              <a:avLst/>
              <a:gdLst>
                <a:gd name="T0" fmla="*/ 677 w 847"/>
                <a:gd name="T1" fmla="*/ 139 h 946"/>
                <a:gd name="T2" fmla="*/ 64 w 847"/>
                <a:gd name="T3" fmla="*/ 434 h 946"/>
                <a:gd name="T4" fmla="*/ 219 w 847"/>
                <a:gd name="T5" fmla="*/ 871 h 946"/>
                <a:gd name="T6" fmla="*/ 336 w 847"/>
                <a:gd name="T7" fmla="*/ 946 h 946"/>
                <a:gd name="T8" fmla="*/ 847 w 847"/>
                <a:gd name="T9" fmla="*/ 375 h 946"/>
                <a:gd name="T10" fmla="*/ 677 w 847"/>
                <a:gd name="T11" fmla="*/ 139 h 946"/>
                <a:gd name="T12" fmla="*/ 480 w 847"/>
                <a:gd name="T13" fmla="*/ 733 h 946"/>
                <a:gd name="T14" fmla="*/ 442 w 847"/>
                <a:gd name="T15" fmla="*/ 798 h 946"/>
                <a:gd name="T16" fmla="*/ 377 w 847"/>
                <a:gd name="T17" fmla="*/ 816 h 946"/>
                <a:gd name="T18" fmla="*/ 364 w 847"/>
                <a:gd name="T19" fmla="*/ 668 h 946"/>
                <a:gd name="T20" fmla="*/ 423 w 847"/>
                <a:gd name="T21" fmla="*/ 661 h 946"/>
                <a:gd name="T22" fmla="*/ 470 w 847"/>
                <a:gd name="T23" fmla="*/ 690 h 946"/>
                <a:gd name="T24" fmla="*/ 480 w 847"/>
                <a:gd name="T25" fmla="*/ 733 h 946"/>
                <a:gd name="T26" fmla="*/ 692 w 847"/>
                <a:gd name="T27" fmla="*/ 478 h 946"/>
                <a:gd name="T28" fmla="*/ 565 w 847"/>
                <a:gd name="T29" fmla="*/ 576 h 946"/>
                <a:gd name="T30" fmla="*/ 535 w 847"/>
                <a:gd name="T31" fmla="*/ 461 h 946"/>
                <a:gd name="T32" fmla="*/ 649 w 847"/>
                <a:gd name="T33" fmla="*/ 411 h 946"/>
                <a:gd name="T34" fmla="*/ 692 w 847"/>
                <a:gd name="T35" fmla="*/ 47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7" h="946">
                  <a:moveTo>
                    <a:pt x="677" y="139"/>
                  </a:moveTo>
                  <a:cubicBezTo>
                    <a:pt x="501" y="0"/>
                    <a:pt x="128" y="152"/>
                    <a:pt x="64" y="434"/>
                  </a:cubicBezTo>
                  <a:cubicBezTo>
                    <a:pt x="0" y="716"/>
                    <a:pt x="219" y="871"/>
                    <a:pt x="219" y="871"/>
                  </a:cubicBezTo>
                  <a:cubicBezTo>
                    <a:pt x="289" y="931"/>
                    <a:pt x="336" y="946"/>
                    <a:pt x="336" y="946"/>
                  </a:cubicBezTo>
                  <a:cubicBezTo>
                    <a:pt x="610" y="771"/>
                    <a:pt x="847" y="375"/>
                    <a:pt x="847" y="375"/>
                  </a:cubicBezTo>
                  <a:cubicBezTo>
                    <a:pt x="824" y="257"/>
                    <a:pt x="677" y="139"/>
                    <a:pt x="677" y="139"/>
                  </a:cubicBezTo>
                  <a:moveTo>
                    <a:pt x="480" y="733"/>
                  </a:moveTo>
                  <a:cubicBezTo>
                    <a:pt x="479" y="759"/>
                    <a:pt x="464" y="784"/>
                    <a:pt x="442" y="798"/>
                  </a:cubicBezTo>
                  <a:cubicBezTo>
                    <a:pt x="426" y="808"/>
                    <a:pt x="396" y="819"/>
                    <a:pt x="377" y="816"/>
                  </a:cubicBezTo>
                  <a:cubicBezTo>
                    <a:pt x="307" y="804"/>
                    <a:pt x="308" y="699"/>
                    <a:pt x="364" y="668"/>
                  </a:cubicBezTo>
                  <a:cubicBezTo>
                    <a:pt x="379" y="659"/>
                    <a:pt x="407" y="658"/>
                    <a:pt x="423" y="661"/>
                  </a:cubicBezTo>
                  <a:cubicBezTo>
                    <a:pt x="442" y="663"/>
                    <a:pt x="459" y="674"/>
                    <a:pt x="470" y="690"/>
                  </a:cubicBezTo>
                  <a:cubicBezTo>
                    <a:pt x="478" y="704"/>
                    <a:pt x="481" y="719"/>
                    <a:pt x="480" y="733"/>
                  </a:cubicBezTo>
                  <a:moveTo>
                    <a:pt x="692" y="478"/>
                  </a:moveTo>
                  <a:cubicBezTo>
                    <a:pt x="694" y="534"/>
                    <a:pt x="624" y="608"/>
                    <a:pt x="565" y="576"/>
                  </a:cubicBezTo>
                  <a:cubicBezTo>
                    <a:pt x="524" y="554"/>
                    <a:pt x="518" y="500"/>
                    <a:pt x="535" y="461"/>
                  </a:cubicBezTo>
                  <a:cubicBezTo>
                    <a:pt x="554" y="420"/>
                    <a:pt x="605" y="390"/>
                    <a:pt x="649" y="411"/>
                  </a:cubicBezTo>
                  <a:cubicBezTo>
                    <a:pt x="670" y="422"/>
                    <a:pt x="692" y="454"/>
                    <a:pt x="692" y="478"/>
                  </a:cubicBezTo>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488"/>
            <p:cNvSpPr>
              <a:spLocks noEditPoints="1"/>
            </p:cNvSpPr>
            <p:nvPr/>
          </p:nvSpPr>
          <p:spPr bwMode="auto">
            <a:xfrm>
              <a:off x="907709" y="893708"/>
              <a:ext cx="1073150" cy="1198562"/>
            </a:xfrm>
            <a:custGeom>
              <a:avLst/>
              <a:gdLst>
                <a:gd name="T0" fmla="*/ 677 w 847"/>
                <a:gd name="T1" fmla="*/ 139 h 946"/>
                <a:gd name="T2" fmla="*/ 64 w 847"/>
                <a:gd name="T3" fmla="*/ 434 h 946"/>
                <a:gd name="T4" fmla="*/ 219 w 847"/>
                <a:gd name="T5" fmla="*/ 871 h 946"/>
                <a:gd name="T6" fmla="*/ 336 w 847"/>
                <a:gd name="T7" fmla="*/ 946 h 946"/>
                <a:gd name="T8" fmla="*/ 847 w 847"/>
                <a:gd name="T9" fmla="*/ 375 h 946"/>
                <a:gd name="T10" fmla="*/ 677 w 847"/>
                <a:gd name="T11" fmla="*/ 139 h 946"/>
                <a:gd name="T12" fmla="*/ 480 w 847"/>
                <a:gd name="T13" fmla="*/ 733 h 946"/>
                <a:gd name="T14" fmla="*/ 442 w 847"/>
                <a:gd name="T15" fmla="*/ 798 h 946"/>
                <a:gd name="T16" fmla="*/ 377 w 847"/>
                <a:gd name="T17" fmla="*/ 816 h 946"/>
                <a:gd name="T18" fmla="*/ 364 w 847"/>
                <a:gd name="T19" fmla="*/ 668 h 946"/>
                <a:gd name="T20" fmla="*/ 423 w 847"/>
                <a:gd name="T21" fmla="*/ 661 h 946"/>
                <a:gd name="T22" fmla="*/ 470 w 847"/>
                <a:gd name="T23" fmla="*/ 690 h 946"/>
                <a:gd name="T24" fmla="*/ 480 w 847"/>
                <a:gd name="T25" fmla="*/ 733 h 946"/>
                <a:gd name="T26" fmla="*/ 692 w 847"/>
                <a:gd name="T27" fmla="*/ 478 h 946"/>
                <a:gd name="T28" fmla="*/ 565 w 847"/>
                <a:gd name="T29" fmla="*/ 576 h 946"/>
                <a:gd name="T30" fmla="*/ 535 w 847"/>
                <a:gd name="T31" fmla="*/ 461 h 946"/>
                <a:gd name="T32" fmla="*/ 649 w 847"/>
                <a:gd name="T33" fmla="*/ 411 h 946"/>
                <a:gd name="T34" fmla="*/ 692 w 847"/>
                <a:gd name="T35" fmla="*/ 47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7" h="946">
                  <a:moveTo>
                    <a:pt x="677" y="139"/>
                  </a:moveTo>
                  <a:cubicBezTo>
                    <a:pt x="501" y="0"/>
                    <a:pt x="128" y="152"/>
                    <a:pt x="64" y="434"/>
                  </a:cubicBezTo>
                  <a:cubicBezTo>
                    <a:pt x="0" y="716"/>
                    <a:pt x="219" y="871"/>
                    <a:pt x="219" y="871"/>
                  </a:cubicBezTo>
                  <a:cubicBezTo>
                    <a:pt x="289" y="931"/>
                    <a:pt x="336" y="946"/>
                    <a:pt x="336" y="946"/>
                  </a:cubicBezTo>
                  <a:cubicBezTo>
                    <a:pt x="610" y="771"/>
                    <a:pt x="847" y="375"/>
                    <a:pt x="847" y="375"/>
                  </a:cubicBezTo>
                  <a:cubicBezTo>
                    <a:pt x="824" y="257"/>
                    <a:pt x="677" y="139"/>
                    <a:pt x="677" y="139"/>
                  </a:cubicBezTo>
                  <a:moveTo>
                    <a:pt x="480" y="733"/>
                  </a:moveTo>
                  <a:cubicBezTo>
                    <a:pt x="479" y="759"/>
                    <a:pt x="464" y="784"/>
                    <a:pt x="442" y="798"/>
                  </a:cubicBezTo>
                  <a:cubicBezTo>
                    <a:pt x="426" y="808"/>
                    <a:pt x="396" y="819"/>
                    <a:pt x="377" y="816"/>
                  </a:cubicBezTo>
                  <a:cubicBezTo>
                    <a:pt x="307" y="804"/>
                    <a:pt x="308" y="699"/>
                    <a:pt x="364" y="668"/>
                  </a:cubicBezTo>
                  <a:cubicBezTo>
                    <a:pt x="379" y="659"/>
                    <a:pt x="407" y="658"/>
                    <a:pt x="423" y="661"/>
                  </a:cubicBezTo>
                  <a:cubicBezTo>
                    <a:pt x="442" y="663"/>
                    <a:pt x="459" y="674"/>
                    <a:pt x="470" y="690"/>
                  </a:cubicBezTo>
                  <a:cubicBezTo>
                    <a:pt x="478" y="704"/>
                    <a:pt x="481" y="719"/>
                    <a:pt x="480" y="733"/>
                  </a:cubicBezTo>
                  <a:moveTo>
                    <a:pt x="692" y="478"/>
                  </a:moveTo>
                  <a:cubicBezTo>
                    <a:pt x="694" y="534"/>
                    <a:pt x="624" y="608"/>
                    <a:pt x="565" y="576"/>
                  </a:cubicBezTo>
                  <a:cubicBezTo>
                    <a:pt x="524" y="554"/>
                    <a:pt x="518" y="500"/>
                    <a:pt x="535" y="461"/>
                  </a:cubicBezTo>
                  <a:cubicBezTo>
                    <a:pt x="554" y="420"/>
                    <a:pt x="605" y="390"/>
                    <a:pt x="649" y="411"/>
                  </a:cubicBezTo>
                  <a:cubicBezTo>
                    <a:pt x="670" y="422"/>
                    <a:pt x="692" y="454"/>
                    <a:pt x="692" y="4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89"/>
            <p:cNvSpPr>
              <a:spLocks/>
            </p:cNvSpPr>
            <p:nvPr/>
          </p:nvSpPr>
          <p:spPr bwMode="auto">
            <a:xfrm>
              <a:off x="944222" y="928633"/>
              <a:ext cx="757238" cy="952500"/>
            </a:xfrm>
            <a:custGeom>
              <a:avLst/>
              <a:gdLst>
                <a:gd name="T0" fmla="*/ 453 w 598"/>
                <a:gd name="T1" fmla="*/ 560 h 752"/>
                <a:gd name="T2" fmla="*/ 498 w 598"/>
                <a:gd name="T3" fmla="*/ 289 h 752"/>
                <a:gd name="T4" fmla="*/ 582 w 598"/>
                <a:gd name="T5" fmla="*/ 107 h 752"/>
                <a:gd name="T6" fmla="*/ 598 w 598"/>
                <a:gd name="T7" fmla="*/ 81 h 752"/>
                <a:gd name="T8" fmla="*/ 36 w 598"/>
                <a:gd name="T9" fmla="*/ 406 h 752"/>
                <a:gd name="T10" fmla="*/ 104 w 598"/>
                <a:gd name="T11" fmla="*/ 752 h 752"/>
                <a:gd name="T12" fmla="*/ 453 w 598"/>
                <a:gd name="T13" fmla="*/ 560 h 752"/>
              </a:gdLst>
              <a:ahLst/>
              <a:cxnLst>
                <a:cxn ang="0">
                  <a:pos x="T0" y="T1"/>
                </a:cxn>
                <a:cxn ang="0">
                  <a:pos x="T2" y="T3"/>
                </a:cxn>
                <a:cxn ang="0">
                  <a:pos x="T4" y="T5"/>
                </a:cxn>
                <a:cxn ang="0">
                  <a:pos x="T6" y="T7"/>
                </a:cxn>
                <a:cxn ang="0">
                  <a:pos x="T8" y="T9"/>
                </a:cxn>
                <a:cxn ang="0">
                  <a:pos x="T10" y="T11"/>
                </a:cxn>
                <a:cxn ang="0">
                  <a:pos x="T12" y="T13"/>
                </a:cxn>
              </a:cxnLst>
              <a:rect l="0" t="0" r="r" b="b"/>
              <a:pathLst>
                <a:path w="598" h="752">
                  <a:moveTo>
                    <a:pt x="453" y="560"/>
                  </a:moveTo>
                  <a:cubicBezTo>
                    <a:pt x="449" y="468"/>
                    <a:pt x="469" y="376"/>
                    <a:pt x="498" y="289"/>
                  </a:cubicBezTo>
                  <a:cubicBezTo>
                    <a:pt x="520" y="226"/>
                    <a:pt x="548" y="164"/>
                    <a:pt x="582" y="107"/>
                  </a:cubicBezTo>
                  <a:cubicBezTo>
                    <a:pt x="587" y="98"/>
                    <a:pt x="592" y="90"/>
                    <a:pt x="598" y="81"/>
                  </a:cubicBezTo>
                  <a:cubicBezTo>
                    <a:pt x="409" y="0"/>
                    <a:pt x="94" y="149"/>
                    <a:pt x="36" y="406"/>
                  </a:cubicBezTo>
                  <a:cubicBezTo>
                    <a:pt x="0" y="561"/>
                    <a:pt x="51" y="678"/>
                    <a:pt x="104" y="752"/>
                  </a:cubicBezTo>
                  <a:cubicBezTo>
                    <a:pt x="209" y="671"/>
                    <a:pt x="327" y="596"/>
                    <a:pt x="453" y="56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491"/>
            <p:cNvSpPr>
              <a:spLocks/>
            </p:cNvSpPr>
            <p:nvPr/>
          </p:nvSpPr>
          <p:spPr bwMode="auto">
            <a:xfrm>
              <a:off x="975972" y="1003245"/>
              <a:ext cx="1004888" cy="1089025"/>
            </a:xfrm>
            <a:custGeom>
              <a:avLst/>
              <a:gdLst>
                <a:gd name="T0" fmla="*/ 458 w 794"/>
                <a:gd name="T1" fmla="*/ 0 h 859"/>
                <a:gd name="T2" fmla="*/ 126 w 794"/>
                <a:gd name="T3" fmla="*/ 145 h 859"/>
                <a:gd name="T4" fmla="*/ 458 w 794"/>
                <a:gd name="T5" fmla="*/ 0 h 859"/>
                <a:gd name="T6" fmla="*/ 573 w 794"/>
                <a:gd name="T7" fmla="*/ 22 h 859"/>
                <a:gd name="T8" fmla="*/ 557 w 794"/>
                <a:gd name="T9" fmla="*/ 48 h 859"/>
                <a:gd name="T10" fmla="*/ 526 w 794"/>
                <a:gd name="T11" fmla="*/ 105 h 859"/>
                <a:gd name="T12" fmla="*/ 705 w 794"/>
                <a:gd name="T13" fmla="*/ 330 h 859"/>
                <a:gd name="T14" fmla="*/ 609 w 794"/>
                <a:gd name="T15" fmla="*/ 517 h 859"/>
                <a:gd name="T16" fmla="*/ 434 w 794"/>
                <a:gd name="T17" fmla="*/ 707 h 859"/>
                <a:gd name="T18" fmla="*/ 329 w 794"/>
                <a:gd name="T19" fmla="*/ 787 h 859"/>
                <a:gd name="T20" fmla="*/ 266 w 794"/>
                <a:gd name="T21" fmla="*/ 807 h 859"/>
                <a:gd name="T22" fmla="*/ 257 w 794"/>
                <a:gd name="T23" fmla="*/ 807 h 859"/>
                <a:gd name="T24" fmla="*/ 117 w 794"/>
                <a:gd name="T25" fmla="*/ 697 h 859"/>
                <a:gd name="T26" fmla="*/ 102 w 794"/>
                <a:gd name="T27" fmla="*/ 675 h 859"/>
                <a:gd name="T28" fmla="*/ 79 w 794"/>
                <a:gd name="T29" fmla="*/ 693 h 859"/>
                <a:gd name="T30" fmla="*/ 0 w 794"/>
                <a:gd name="T31" fmla="*/ 481 h 859"/>
                <a:gd name="T32" fmla="*/ 166 w 794"/>
                <a:gd name="T33" fmla="*/ 784 h 859"/>
                <a:gd name="T34" fmla="*/ 283 w 794"/>
                <a:gd name="T35" fmla="*/ 859 h 859"/>
                <a:gd name="T36" fmla="*/ 794 w 794"/>
                <a:gd name="T37" fmla="*/ 288 h 859"/>
                <a:gd name="T38" fmla="*/ 624 w 794"/>
                <a:gd name="T39" fmla="*/ 52 h 859"/>
                <a:gd name="T40" fmla="*/ 458 w 794"/>
                <a:gd name="T41"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4" h="859">
                  <a:moveTo>
                    <a:pt x="458" y="0"/>
                  </a:moveTo>
                  <a:cubicBezTo>
                    <a:pt x="345" y="0"/>
                    <a:pt x="217" y="53"/>
                    <a:pt x="126" y="145"/>
                  </a:cubicBezTo>
                  <a:cubicBezTo>
                    <a:pt x="217" y="53"/>
                    <a:pt x="345" y="0"/>
                    <a:pt x="458" y="0"/>
                  </a:cubicBezTo>
                  <a:cubicBezTo>
                    <a:pt x="499" y="0"/>
                    <a:pt x="538" y="7"/>
                    <a:pt x="573" y="22"/>
                  </a:cubicBezTo>
                  <a:cubicBezTo>
                    <a:pt x="567" y="31"/>
                    <a:pt x="562" y="39"/>
                    <a:pt x="557" y="48"/>
                  </a:cubicBezTo>
                  <a:cubicBezTo>
                    <a:pt x="546" y="67"/>
                    <a:pt x="536" y="86"/>
                    <a:pt x="526" y="105"/>
                  </a:cubicBezTo>
                  <a:cubicBezTo>
                    <a:pt x="617" y="144"/>
                    <a:pt x="713" y="228"/>
                    <a:pt x="705" y="330"/>
                  </a:cubicBezTo>
                  <a:cubicBezTo>
                    <a:pt x="700" y="401"/>
                    <a:pt x="651" y="464"/>
                    <a:pt x="609" y="517"/>
                  </a:cubicBezTo>
                  <a:cubicBezTo>
                    <a:pt x="555" y="584"/>
                    <a:pt x="498" y="650"/>
                    <a:pt x="434" y="707"/>
                  </a:cubicBezTo>
                  <a:cubicBezTo>
                    <a:pt x="402" y="736"/>
                    <a:pt x="367" y="765"/>
                    <a:pt x="329" y="787"/>
                  </a:cubicBezTo>
                  <a:cubicBezTo>
                    <a:pt x="310" y="797"/>
                    <a:pt x="288" y="807"/>
                    <a:pt x="266" y="807"/>
                  </a:cubicBezTo>
                  <a:cubicBezTo>
                    <a:pt x="263" y="807"/>
                    <a:pt x="260" y="807"/>
                    <a:pt x="257" y="807"/>
                  </a:cubicBezTo>
                  <a:cubicBezTo>
                    <a:pt x="197" y="799"/>
                    <a:pt x="150" y="745"/>
                    <a:pt x="117" y="697"/>
                  </a:cubicBezTo>
                  <a:cubicBezTo>
                    <a:pt x="112" y="690"/>
                    <a:pt x="107" y="683"/>
                    <a:pt x="102" y="675"/>
                  </a:cubicBezTo>
                  <a:cubicBezTo>
                    <a:pt x="94" y="681"/>
                    <a:pt x="87" y="687"/>
                    <a:pt x="79" y="693"/>
                  </a:cubicBezTo>
                  <a:cubicBezTo>
                    <a:pt x="43" y="642"/>
                    <a:pt x="7" y="571"/>
                    <a:pt x="0" y="481"/>
                  </a:cubicBezTo>
                  <a:cubicBezTo>
                    <a:pt x="16" y="677"/>
                    <a:pt x="166" y="784"/>
                    <a:pt x="166" y="784"/>
                  </a:cubicBezTo>
                  <a:cubicBezTo>
                    <a:pt x="236" y="844"/>
                    <a:pt x="283" y="859"/>
                    <a:pt x="283" y="859"/>
                  </a:cubicBezTo>
                  <a:cubicBezTo>
                    <a:pt x="557" y="684"/>
                    <a:pt x="794" y="288"/>
                    <a:pt x="794" y="288"/>
                  </a:cubicBezTo>
                  <a:cubicBezTo>
                    <a:pt x="771" y="170"/>
                    <a:pt x="624" y="52"/>
                    <a:pt x="624" y="52"/>
                  </a:cubicBezTo>
                  <a:cubicBezTo>
                    <a:pt x="579" y="16"/>
                    <a:pt x="521" y="0"/>
                    <a:pt x="458"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92"/>
            <p:cNvSpPr>
              <a:spLocks/>
            </p:cNvSpPr>
            <p:nvPr/>
          </p:nvSpPr>
          <p:spPr bwMode="auto">
            <a:xfrm>
              <a:off x="975972" y="1612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B60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93"/>
            <p:cNvSpPr>
              <a:spLocks/>
            </p:cNvSpPr>
            <p:nvPr/>
          </p:nvSpPr>
          <p:spPr bwMode="auto">
            <a:xfrm>
              <a:off x="971209" y="1003245"/>
              <a:ext cx="730250" cy="877887"/>
            </a:xfrm>
            <a:custGeom>
              <a:avLst/>
              <a:gdLst>
                <a:gd name="T0" fmla="*/ 461 w 576"/>
                <a:gd name="T1" fmla="*/ 0 h 693"/>
                <a:gd name="T2" fmla="*/ 129 w 576"/>
                <a:gd name="T3" fmla="*/ 145 h 693"/>
                <a:gd name="T4" fmla="*/ 129 w 576"/>
                <a:gd name="T5" fmla="*/ 145 h 693"/>
                <a:gd name="T6" fmla="*/ 14 w 576"/>
                <a:gd name="T7" fmla="*/ 347 h 693"/>
                <a:gd name="T8" fmla="*/ 14 w 576"/>
                <a:gd name="T9" fmla="*/ 347 h 693"/>
                <a:gd name="T10" fmla="*/ 14 w 576"/>
                <a:gd name="T11" fmla="*/ 347 h 693"/>
                <a:gd name="T12" fmla="*/ 3 w 576"/>
                <a:gd name="T13" fmla="*/ 481 h 693"/>
                <a:gd name="T14" fmla="*/ 3 w 576"/>
                <a:gd name="T15" fmla="*/ 481 h 693"/>
                <a:gd name="T16" fmla="*/ 3 w 576"/>
                <a:gd name="T17" fmla="*/ 481 h 693"/>
                <a:gd name="T18" fmla="*/ 82 w 576"/>
                <a:gd name="T19" fmla="*/ 693 h 693"/>
                <a:gd name="T20" fmla="*/ 105 w 576"/>
                <a:gd name="T21" fmla="*/ 675 h 693"/>
                <a:gd name="T22" fmla="*/ 31 w 576"/>
                <a:gd name="T23" fmla="*/ 493 h 693"/>
                <a:gd name="T24" fmla="*/ 39 w 576"/>
                <a:gd name="T25" fmla="*/ 355 h 693"/>
                <a:gd name="T26" fmla="*/ 161 w 576"/>
                <a:gd name="T27" fmla="*/ 158 h 693"/>
                <a:gd name="T28" fmla="*/ 394 w 576"/>
                <a:gd name="T29" fmla="*/ 77 h 693"/>
                <a:gd name="T30" fmla="*/ 491 w 576"/>
                <a:gd name="T31" fmla="*/ 91 h 693"/>
                <a:gd name="T32" fmla="*/ 529 w 576"/>
                <a:gd name="T33" fmla="*/ 105 h 693"/>
                <a:gd name="T34" fmla="*/ 560 w 576"/>
                <a:gd name="T35" fmla="*/ 48 h 693"/>
                <a:gd name="T36" fmla="*/ 576 w 576"/>
                <a:gd name="T37" fmla="*/ 22 h 693"/>
                <a:gd name="T38" fmla="*/ 461 w 576"/>
                <a:gd name="T39"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 h="693">
                  <a:moveTo>
                    <a:pt x="461" y="0"/>
                  </a:moveTo>
                  <a:cubicBezTo>
                    <a:pt x="348" y="0"/>
                    <a:pt x="220" y="53"/>
                    <a:pt x="129" y="145"/>
                  </a:cubicBezTo>
                  <a:cubicBezTo>
                    <a:pt x="129" y="145"/>
                    <a:pt x="129" y="145"/>
                    <a:pt x="129" y="145"/>
                  </a:cubicBezTo>
                  <a:cubicBezTo>
                    <a:pt x="74" y="200"/>
                    <a:pt x="32" y="268"/>
                    <a:pt x="14" y="347"/>
                  </a:cubicBezTo>
                  <a:cubicBezTo>
                    <a:pt x="14" y="347"/>
                    <a:pt x="14" y="347"/>
                    <a:pt x="14" y="347"/>
                  </a:cubicBezTo>
                  <a:cubicBezTo>
                    <a:pt x="14" y="347"/>
                    <a:pt x="14" y="347"/>
                    <a:pt x="14" y="347"/>
                  </a:cubicBezTo>
                  <a:cubicBezTo>
                    <a:pt x="3" y="395"/>
                    <a:pt x="0" y="440"/>
                    <a:pt x="3" y="481"/>
                  </a:cubicBezTo>
                  <a:cubicBezTo>
                    <a:pt x="3" y="481"/>
                    <a:pt x="3" y="481"/>
                    <a:pt x="3" y="481"/>
                  </a:cubicBezTo>
                  <a:cubicBezTo>
                    <a:pt x="3" y="481"/>
                    <a:pt x="3" y="481"/>
                    <a:pt x="3" y="481"/>
                  </a:cubicBezTo>
                  <a:cubicBezTo>
                    <a:pt x="10" y="571"/>
                    <a:pt x="46" y="642"/>
                    <a:pt x="82" y="693"/>
                  </a:cubicBezTo>
                  <a:cubicBezTo>
                    <a:pt x="90" y="687"/>
                    <a:pt x="97" y="681"/>
                    <a:pt x="105" y="675"/>
                  </a:cubicBezTo>
                  <a:cubicBezTo>
                    <a:pt x="70" y="620"/>
                    <a:pt x="42" y="557"/>
                    <a:pt x="31" y="493"/>
                  </a:cubicBezTo>
                  <a:cubicBezTo>
                    <a:pt x="24" y="447"/>
                    <a:pt x="28" y="400"/>
                    <a:pt x="39" y="355"/>
                  </a:cubicBezTo>
                  <a:cubicBezTo>
                    <a:pt x="54" y="278"/>
                    <a:pt x="99" y="207"/>
                    <a:pt x="161" y="158"/>
                  </a:cubicBezTo>
                  <a:cubicBezTo>
                    <a:pt x="227" y="107"/>
                    <a:pt x="311" y="77"/>
                    <a:pt x="394" y="77"/>
                  </a:cubicBezTo>
                  <a:cubicBezTo>
                    <a:pt x="427" y="77"/>
                    <a:pt x="459" y="82"/>
                    <a:pt x="491" y="91"/>
                  </a:cubicBezTo>
                  <a:cubicBezTo>
                    <a:pt x="503" y="95"/>
                    <a:pt x="516" y="99"/>
                    <a:pt x="529" y="105"/>
                  </a:cubicBezTo>
                  <a:cubicBezTo>
                    <a:pt x="539" y="86"/>
                    <a:pt x="549" y="67"/>
                    <a:pt x="560" y="48"/>
                  </a:cubicBezTo>
                  <a:cubicBezTo>
                    <a:pt x="565" y="39"/>
                    <a:pt x="570" y="31"/>
                    <a:pt x="576" y="22"/>
                  </a:cubicBezTo>
                  <a:cubicBezTo>
                    <a:pt x="541" y="7"/>
                    <a:pt x="502" y="0"/>
                    <a:pt x="461"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94"/>
            <p:cNvSpPr>
              <a:spLocks/>
            </p:cNvSpPr>
            <p:nvPr/>
          </p:nvSpPr>
          <p:spPr bwMode="auto">
            <a:xfrm>
              <a:off x="1388722" y="1784295"/>
              <a:ext cx="84138" cy="82550"/>
            </a:xfrm>
            <a:custGeom>
              <a:avLst/>
              <a:gdLst>
                <a:gd name="T0" fmla="*/ 25 w 67"/>
                <a:gd name="T1" fmla="*/ 46 h 65"/>
                <a:gd name="T2" fmla="*/ 62 w 67"/>
                <a:gd name="T3" fmla="*/ 58 h 65"/>
                <a:gd name="T4" fmla="*/ 42 w 67"/>
                <a:gd name="T5" fmla="*/ 19 h 65"/>
                <a:gd name="T6" fmla="*/ 5 w 67"/>
                <a:gd name="T7" fmla="*/ 7 h 65"/>
                <a:gd name="T8" fmla="*/ 25 w 67"/>
                <a:gd name="T9" fmla="*/ 46 h 65"/>
              </a:gdLst>
              <a:ahLst/>
              <a:cxnLst>
                <a:cxn ang="0">
                  <a:pos x="T0" y="T1"/>
                </a:cxn>
                <a:cxn ang="0">
                  <a:pos x="T2" y="T3"/>
                </a:cxn>
                <a:cxn ang="0">
                  <a:pos x="T4" y="T5"/>
                </a:cxn>
                <a:cxn ang="0">
                  <a:pos x="T6" y="T7"/>
                </a:cxn>
                <a:cxn ang="0">
                  <a:pos x="T8" y="T9"/>
                </a:cxn>
              </a:cxnLst>
              <a:rect l="0" t="0" r="r" b="b"/>
              <a:pathLst>
                <a:path w="67" h="65">
                  <a:moveTo>
                    <a:pt x="25" y="46"/>
                  </a:moveTo>
                  <a:cubicBezTo>
                    <a:pt x="41" y="60"/>
                    <a:pt x="58" y="65"/>
                    <a:pt x="62" y="58"/>
                  </a:cubicBezTo>
                  <a:cubicBezTo>
                    <a:pt x="67" y="50"/>
                    <a:pt x="58" y="33"/>
                    <a:pt x="42" y="19"/>
                  </a:cubicBezTo>
                  <a:cubicBezTo>
                    <a:pt x="26" y="5"/>
                    <a:pt x="9" y="0"/>
                    <a:pt x="5" y="7"/>
                  </a:cubicBezTo>
                  <a:cubicBezTo>
                    <a:pt x="0" y="14"/>
                    <a:pt x="9" y="32"/>
                    <a:pt x="25" y="46"/>
                  </a:cubicBezTo>
                  <a:close/>
                </a:path>
              </a:pathLst>
            </a:custGeom>
            <a:solidFill>
              <a:srgbClr val="673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95"/>
            <p:cNvSpPr>
              <a:spLocks/>
            </p:cNvSpPr>
            <p:nvPr/>
          </p:nvSpPr>
          <p:spPr bwMode="auto">
            <a:xfrm>
              <a:off x="1407772" y="1792232"/>
              <a:ext cx="25400" cy="23812"/>
            </a:xfrm>
            <a:custGeom>
              <a:avLst/>
              <a:gdLst>
                <a:gd name="T0" fmla="*/ 8 w 20"/>
                <a:gd name="T1" fmla="*/ 14 h 19"/>
                <a:gd name="T2" fmla="*/ 19 w 20"/>
                <a:gd name="T3" fmla="*/ 16 h 19"/>
                <a:gd name="T4" fmla="*/ 12 w 20"/>
                <a:gd name="T5" fmla="*/ 5 h 19"/>
                <a:gd name="T6" fmla="*/ 1 w 20"/>
                <a:gd name="T7" fmla="*/ 3 h 19"/>
                <a:gd name="T8" fmla="*/ 8 w 20"/>
                <a:gd name="T9" fmla="*/ 14 h 19"/>
              </a:gdLst>
              <a:ahLst/>
              <a:cxnLst>
                <a:cxn ang="0">
                  <a:pos x="T0" y="T1"/>
                </a:cxn>
                <a:cxn ang="0">
                  <a:pos x="T2" y="T3"/>
                </a:cxn>
                <a:cxn ang="0">
                  <a:pos x="T4" y="T5"/>
                </a:cxn>
                <a:cxn ang="0">
                  <a:pos x="T6" y="T7"/>
                </a:cxn>
                <a:cxn ang="0">
                  <a:pos x="T8" y="T9"/>
                </a:cxn>
              </a:cxnLst>
              <a:rect l="0" t="0" r="r" b="b"/>
              <a:pathLst>
                <a:path w="20" h="19">
                  <a:moveTo>
                    <a:pt x="8" y="14"/>
                  </a:moveTo>
                  <a:cubicBezTo>
                    <a:pt x="13" y="18"/>
                    <a:pt x="18" y="19"/>
                    <a:pt x="19" y="16"/>
                  </a:cubicBezTo>
                  <a:cubicBezTo>
                    <a:pt x="20" y="14"/>
                    <a:pt x="17" y="9"/>
                    <a:pt x="12" y="5"/>
                  </a:cubicBezTo>
                  <a:cubicBezTo>
                    <a:pt x="7" y="2"/>
                    <a:pt x="2" y="0"/>
                    <a:pt x="1" y="3"/>
                  </a:cubicBezTo>
                  <a:cubicBezTo>
                    <a:pt x="0" y="5"/>
                    <a:pt x="3" y="10"/>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96"/>
            <p:cNvSpPr>
              <a:spLocks/>
            </p:cNvSpPr>
            <p:nvPr/>
          </p:nvSpPr>
          <p:spPr bwMode="auto">
            <a:xfrm>
              <a:off x="1633197" y="1482670"/>
              <a:ext cx="84138" cy="82550"/>
            </a:xfrm>
            <a:custGeom>
              <a:avLst/>
              <a:gdLst>
                <a:gd name="T0" fmla="*/ 25 w 66"/>
                <a:gd name="T1" fmla="*/ 45 h 65"/>
                <a:gd name="T2" fmla="*/ 62 w 66"/>
                <a:gd name="T3" fmla="*/ 57 h 65"/>
                <a:gd name="T4" fmla="*/ 41 w 66"/>
                <a:gd name="T5" fmla="*/ 19 h 65"/>
                <a:gd name="T6" fmla="*/ 4 w 66"/>
                <a:gd name="T7" fmla="*/ 7 h 65"/>
                <a:gd name="T8" fmla="*/ 25 w 66"/>
                <a:gd name="T9" fmla="*/ 45 h 65"/>
              </a:gdLst>
              <a:ahLst/>
              <a:cxnLst>
                <a:cxn ang="0">
                  <a:pos x="T0" y="T1"/>
                </a:cxn>
                <a:cxn ang="0">
                  <a:pos x="T2" y="T3"/>
                </a:cxn>
                <a:cxn ang="0">
                  <a:pos x="T4" y="T5"/>
                </a:cxn>
                <a:cxn ang="0">
                  <a:pos x="T6" y="T7"/>
                </a:cxn>
                <a:cxn ang="0">
                  <a:pos x="T8" y="T9"/>
                </a:cxn>
              </a:cxnLst>
              <a:rect l="0" t="0" r="r" b="b"/>
              <a:pathLst>
                <a:path w="66" h="65">
                  <a:moveTo>
                    <a:pt x="25" y="45"/>
                  </a:moveTo>
                  <a:cubicBezTo>
                    <a:pt x="40" y="59"/>
                    <a:pt x="57" y="65"/>
                    <a:pt x="62" y="57"/>
                  </a:cubicBezTo>
                  <a:cubicBezTo>
                    <a:pt x="66" y="50"/>
                    <a:pt x="57" y="33"/>
                    <a:pt x="41" y="19"/>
                  </a:cubicBezTo>
                  <a:cubicBezTo>
                    <a:pt x="26" y="5"/>
                    <a:pt x="9" y="0"/>
                    <a:pt x="4" y="7"/>
                  </a:cubicBezTo>
                  <a:cubicBezTo>
                    <a:pt x="0" y="14"/>
                    <a:pt x="9" y="31"/>
                    <a:pt x="25" y="45"/>
                  </a:cubicBezTo>
                  <a:close/>
                </a:path>
              </a:pathLst>
            </a:custGeom>
            <a:solidFill>
              <a:srgbClr val="673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97"/>
            <p:cNvSpPr>
              <a:spLocks/>
            </p:cNvSpPr>
            <p:nvPr/>
          </p:nvSpPr>
          <p:spPr bwMode="auto">
            <a:xfrm>
              <a:off x="1650659" y="1490607"/>
              <a:ext cx="26988" cy="23812"/>
            </a:xfrm>
            <a:custGeom>
              <a:avLst/>
              <a:gdLst>
                <a:gd name="T0" fmla="*/ 8 w 21"/>
                <a:gd name="T1" fmla="*/ 14 h 19"/>
                <a:gd name="T2" fmla="*/ 20 w 21"/>
                <a:gd name="T3" fmla="*/ 16 h 19"/>
                <a:gd name="T4" fmla="*/ 13 w 21"/>
                <a:gd name="T5" fmla="*/ 5 h 19"/>
                <a:gd name="T6" fmla="*/ 1 w 21"/>
                <a:gd name="T7" fmla="*/ 2 h 19"/>
                <a:gd name="T8" fmla="*/ 8 w 21"/>
                <a:gd name="T9" fmla="*/ 14 h 19"/>
              </a:gdLst>
              <a:ahLst/>
              <a:cxnLst>
                <a:cxn ang="0">
                  <a:pos x="T0" y="T1"/>
                </a:cxn>
                <a:cxn ang="0">
                  <a:pos x="T2" y="T3"/>
                </a:cxn>
                <a:cxn ang="0">
                  <a:pos x="T4" y="T5"/>
                </a:cxn>
                <a:cxn ang="0">
                  <a:pos x="T6" y="T7"/>
                </a:cxn>
                <a:cxn ang="0">
                  <a:pos x="T8" y="T9"/>
                </a:cxn>
              </a:cxnLst>
              <a:rect l="0" t="0" r="r" b="b"/>
              <a:pathLst>
                <a:path w="21" h="19">
                  <a:moveTo>
                    <a:pt x="8" y="14"/>
                  </a:moveTo>
                  <a:cubicBezTo>
                    <a:pt x="13" y="17"/>
                    <a:pt x="18" y="19"/>
                    <a:pt x="20" y="16"/>
                  </a:cubicBezTo>
                  <a:cubicBezTo>
                    <a:pt x="21" y="14"/>
                    <a:pt x="18" y="9"/>
                    <a:pt x="13" y="5"/>
                  </a:cubicBezTo>
                  <a:cubicBezTo>
                    <a:pt x="8" y="1"/>
                    <a:pt x="2" y="0"/>
                    <a:pt x="1" y="2"/>
                  </a:cubicBezTo>
                  <a:cubicBezTo>
                    <a:pt x="0" y="5"/>
                    <a:pt x="3" y="10"/>
                    <a:pt x="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98"/>
            <p:cNvSpPr>
              <a:spLocks/>
            </p:cNvSpPr>
            <p:nvPr/>
          </p:nvSpPr>
          <p:spPr bwMode="auto">
            <a:xfrm>
              <a:off x="1239497" y="1403295"/>
              <a:ext cx="241300" cy="228600"/>
            </a:xfrm>
            <a:custGeom>
              <a:avLst/>
              <a:gdLst>
                <a:gd name="T0" fmla="*/ 47 w 190"/>
                <a:gd name="T1" fmla="*/ 45 h 180"/>
                <a:gd name="T2" fmla="*/ 31 w 190"/>
                <a:gd name="T3" fmla="*/ 85 h 180"/>
                <a:gd name="T4" fmla="*/ 55 w 190"/>
                <a:gd name="T5" fmla="*/ 128 h 180"/>
                <a:gd name="T6" fmla="*/ 75 w 190"/>
                <a:gd name="T7" fmla="*/ 142 h 180"/>
                <a:gd name="T8" fmla="*/ 95 w 190"/>
                <a:gd name="T9" fmla="*/ 148 h 180"/>
                <a:gd name="T10" fmla="*/ 113 w 190"/>
                <a:gd name="T11" fmla="*/ 146 h 180"/>
                <a:gd name="T12" fmla="*/ 128 w 190"/>
                <a:gd name="T13" fmla="*/ 136 h 180"/>
                <a:gd name="T14" fmla="*/ 135 w 190"/>
                <a:gd name="T15" fmla="*/ 125 h 180"/>
                <a:gd name="T16" fmla="*/ 137 w 190"/>
                <a:gd name="T17" fmla="*/ 113 h 180"/>
                <a:gd name="T18" fmla="*/ 134 w 190"/>
                <a:gd name="T19" fmla="*/ 100 h 180"/>
                <a:gd name="T20" fmla="*/ 125 w 190"/>
                <a:gd name="T21" fmla="*/ 88 h 180"/>
                <a:gd name="T22" fmla="*/ 117 w 190"/>
                <a:gd name="T23" fmla="*/ 81 h 180"/>
                <a:gd name="T24" fmla="*/ 95 w 190"/>
                <a:gd name="T25" fmla="*/ 105 h 180"/>
                <a:gd name="T26" fmla="*/ 75 w 190"/>
                <a:gd name="T27" fmla="*/ 86 h 180"/>
                <a:gd name="T28" fmla="*/ 119 w 190"/>
                <a:gd name="T29" fmla="*/ 39 h 180"/>
                <a:gd name="T30" fmla="*/ 190 w 190"/>
                <a:gd name="T31" fmla="*/ 105 h 180"/>
                <a:gd name="T32" fmla="*/ 171 w 190"/>
                <a:gd name="T33" fmla="*/ 126 h 180"/>
                <a:gd name="T34" fmla="*/ 154 w 190"/>
                <a:gd name="T35" fmla="*/ 115 h 180"/>
                <a:gd name="T36" fmla="*/ 155 w 190"/>
                <a:gd name="T37" fmla="*/ 136 h 180"/>
                <a:gd name="T38" fmla="*/ 143 w 190"/>
                <a:gd name="T39" fmla="*/ 159 h 180"/>
                <a:gd name="T40" fmla="*/ 119 w 190"/>
                <a:gd name="T41" fmla="*/ 175 h 180"/>
                <a:gd name="T42" fmla="*/ 91 w 190"/>
                <a:gd name="T43" fmla="*/ 180 h 180"/>
                <a:gd name="T44" fmla="*/ 62 w 190"/>
                <a:gd name="T45" fmla="*/ 172 h 180"/>
                <a:gd name="T46" fmla="*/ 33 w 190"/>
                <a:gd name="T47" fmla="*/ 152 h 180"/>
                <a:gd name="T48" fmla="*/ 10 w 190"/>
                <a:gd name="T49" fmla="*/ 122 h 180"/>
                <a:gd name="T50" fmla="*/ 1 w 190"/>
                <a:gd name="T51" fmla="*/ 90 h 180"/>
                <a:gd name="T52" fmla="*/ 6 w 190"/>
                <a:gd name="T53" fmla="*/ 59 h 180"/>
                <a:gd name="T54" fmla="*/ 26 w 190"/>
                <a:gd name="T55" fmla="*/ 28 h 180"/>
                <a:gd name="T56" fmla="*/ 67 w 190"/>
                <a:gd name="T57" fmla="*/ 0 h 180"/>
                <a:gd name="T58" fmla="*/ 80 w 190"/>
                <a:gd name="T59" fmla="*/ 23 h 180"/>
                <a:gd name="T60" fmla="*/ 62 w 190"/>
                <a:gd name="T61" fmla="*/ 32 h 180"/>
                <a:gd name="T62" fmla="*/ 47 w 190"/>
                <a:gd name="T6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180">
                  <a:moveTo>
                    <a:pt x="47" y="45"/>
                  </a:moveTo>
                  <a:cubicBezTo>
                    <a:pt x="35" y="57"/>
                    <a:pt x="30" y="71"/>
                    <a:pt x="31" y="85"/>
                  </a:cubicBezTo>
                  <a:cubicBezTo>
                    <a:pt x="32" y="99"/>
                    <a:pt x="40" y="114"/>
                    <a:pt x="55" y="128"/>
                  </a:cubicBezTo>
                  <a:cubicBezTo>
                    <a:pt x="62" y="134"/>
                    <a:pt x="68" y="139"/>
                    <a:pt x="75" y="142"/>
                  </a:cubicBezTo>
                  <a:cubicBezTo>
                    <a:pt x="82" y="145"/>
                    <a:pt x="89" y="147"/>
                    <a:pt x="95" y="148"/>
                  </a:cubicBezTo>
                  <a:cubicBezTo>
                    <a:pt x="101" y="148"/>
                    <a:pt x="107" y="148"/>
                    <a:pt x="113" y="146"/>
                  </a:cubicBezTo>
                  <a:cubicBezTo>
                    <a:pt x="119" y="144"/>
                    <a:pt x="124" y="141"/>
                    <a:pt x="128" y="136"/>
                  </a:cubicBezTo>
                  <a:cubicBezTo>
                    <a:pt x="131" y="133"/>
                    <a:pt x="133" y="129"/>
                    <a:pt x="135" y="125"/>
                  </a:cubicBezTo>
                  <a:cubicBezTo>
                    <a:pt x="137" y="121"/>
                    <a:pt x="137" y="117"/>
                    <a:pt x="137" y="113"/>
                  </a:cubicBezTo>
                  <a:cubicBezTo>
                    <a:pt x="137" y="109"/>
                    <a:pt x="136" y="105"/>
                    <a:pt x="134" y="100"/>
                  </a:cubicBezTo>
                  <a:cubicBezTo>
                    <a:pt x="132" y="96"/>
                    <a:pt x="129" y="92"/>
                    <a:pt x="125" y="88"/>
                  </a:cubicBezTo>
                  <a:cubicBezTo>
                    <a:pt x="117" y="81"/>
                    <a:pt x="117" y="81"/>
                    <a:pt x="117" y="81"/>
                  </a:cubicBezTo>
                  <a:cubicBezTo>
                    <a:pt x="95" y="105"/>
                    <a:pt x="95" y="105"/>
                    <a:pt x="95" y="105"/>
                  </a:cubicBezTo>
                  <a:cubicBezTo>
                    <a:pt x="75" y="86"/>
                    <a:pt x="75" y="86"/>
                    <a:pt x="75" y="86"/>
                  </a:cubicBezTo>
                  <a:cubicBezTo>
                    <a:pt x="119" y="39"/>
                    <a:pt x="119" y="39"/>
                    <a:pt x="119" y="39"/>
                  </a:cubicBezTo>
                  <a:cubicBezTo>
                    <a:pt x="190" y="105"/>
                    <a:pt x="190" y="105"/>
                    <a:pt x="190" y="105"/>
                  </a:cubicBezTo>
                  <a:cubicBezTo>
                    <a:pt x="171" y="126"/>
                    <a:pt x="171" y="126"/>
                    <a:pt x="171" y="126"/>
                  </a:cubicBezTo>
                  <a:cubicBezTo>
                    <a:pt x="154" y="115"/>
                    <a:pt x="154" y="115"/>
                    <a:pt x="154" y="115"/>
                  </a:cubicBezTo>
                  <a:cubicBezTo>
                    <a:pt x="156" y="122"/>
                    <a:pt x="156" y="129"/>
                    <a:pt x="155" y="136"/>
                  </a:cubicBezTo>
                  <a:cubicBezTo>
                    <a:pt x="154" y="144"/>
                    <a:pt x="150" y="151"/>
                    <a:pt x="143" y="159"/>
                  </a:cubicBezTo>
                  <a:cubicBezTo>
                    <a:pt x="136" y="166"/>
                    <a:pt x="128" y="172"/>
                    <a:pt x="119" y="175"/>
                  </a:cubicBezTo>
                  <a:cubicBezTo>
                    <a:pt x="110" y="179"/>
                    <a:pt x="101" y="180"/>
                    <a:pt x="91" y="180"/>
                  </a:cubicBezTo>
                  <a:cubicBezTo>
                    <a:pt x="82" y="179"/>
                    <a:pt x="72" y="177"/>
                    <a:pt x="62" y="172"/>
                  </a:cubicBezTo>
                  <a:cubicBezTo>
                    <a:pt x="52" y="167"/>
                    <a:pt x="42" y="161"/>
                    <a:pt x="33" y="152"/>
                  </a:cubicBezTo>
                  <a:cubicBezTo>
                    <a:pt x="23" y="142"/>
                    <a:pt x="15" y="132"/>
                    <a:pt x="10" y="122"/>
                  </a:cubicBezTo>
                  <a:cubicBezTo>
                    <a:pt x="4" y="111"/>
                    <a:pt x="1" y="101"/>
                    <a:pt x="1" y="90"/>
                  </a:cubicBezTo>
                  <a:cubicBezTo>
                    <a:pt x="0" y="80"/>
                    <a:pt x="2" y="69"/>
                    <a:pt x="6" y="59"/>
                  </a:cubicBezTo>
                  <a:cubicBezTo>
                    <a:pt x="10" y="48"/>
                    <a:pt x="17" y="38"/>
                    <a:pt x="26" y="28"/>
                  </a:cubicBezTo>
                  <a:cubicBezTo>
                    <a:pt x="38" y="15"/>
                    <a:pt x="52" y="6"/>
                    <a:pt x="67" y="0"/>
                  </a:cubicBezTo>
                  <a:cubicBezTo>
                    <a:pt x="80" y="23"/>
                    <a:pt x="80" y="23"/>
                    <a:pt x="80" y="23"/>
                  </a:cubicBezTo>
                  <a:cubicBezTo>
                    <a:pt x="74" y="25"/>
                    <a:pt x="68" y="28"/>
                    <a:pt x="62" y="32"/>
                  </a:cubicBezTo>
                  <a:cubicBezTo>
                    <a:pt x="56" y="36"/>
                    <a:pt x="51" y="40"/>
                    <a:pt x="47"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99"/>
            <p:cNvSpPr>
              <a:spLocks/>
            </p:cNvSpPr>
            <p:nvPr/>
          </p:nvSpPr>
          <p:spPr bwMode="auto">
            <a:xfrm>
              <a:off x="1117259" y="1839857"/>
              <a:ext cx="101600" cy="133350"/>
            </a:xfrm>
            <a:custGeom>
              <a:avLst/>
              <a:gdLst>
                <a:gd name="T0" fmla="*/ 11 w 80"/>
                <a:gd name="T1" fmla="*/ 0 h 105"/>
                <a:gd name="T2" fmla="*/ 0 w 80"/>
                <a:gd name="T3" fmla="*/ 8 h 105"/>
                <a:gd name="T4" fmla="*/ 2 w 80"/>
                <a:gd name="T5" fmla="*/ 12 h 105"/>
                <a:gd name="T6" fmla="*/ 80 w 80"/>
                <a:gd name="T7" fmla="*/ 105 h 105"/>
                <a:gd name="T8" fmla="*/ 11 w 80"/>
                <a:gd name="T9" fmla="*/ 0 h 105"/>
              </a:gdLst>
              <a:ahLst/>
              <a:cxnLst>
                <a:cxn ang="0">
                  <a:pos x="T0" y="T1"/>
                </a:cxn>
                <a:cxn ang="0">
                  <a:pos x="T2" y="T3"/>
                </a:cxn>
                <a:cxn ang="0">
                  <a:pos x="T4" y="T5"/>
                </a:cxn>
                <a:cxn ang="0">
                  <a:pos x="T6" y="T7"/>
                </a:cxn>
                <a:cxn ang="0">
                  <a:pos x="T8" y="T9"/>
                </a:cxn>
              </a:cxnLst>
              <a:rect l="0" t="0" r="r" b="b"/>
              <a:pathLst>
                <a:path w="80" h="105">
                  <a:moveTo>
                    <a:pt x="11" y="0"/>
                  </a:moveTo>
                  <a:cubicBezTo>
                    <a:pt x="7" y="2"/>
                    <a:pt x="4" y="5"/>
                    <a:pt x="0" y="8"/>
                  </a:cubicBezTo>
                  <a:cubicBezTo>
                    <a:pt x="1" y="9"/>
                    <a:pt x="1" y="11"/>
                    <a:pt x="2" y="12"/>
                  </a:cubicBezTo>
                  <a:cubicBezTo>
                    <a:pt x="2" y="12"/>
                    <a:pt x="30" y="66"/>
                    <a:pt x="80" y="105"/>
                  </a:cubicBezTo>
                  <a:cubicBezTo>
                    <a:pt x="80" y="105"/>
                    <a:pt x="45" y="66"/>
                    <a:pt x="11" y="0"/>
                  </a:cubicBezTo>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500"/>
            <p:cNvSpPr>
              <a:spLocks/>
            </p:cNvSpPr>
            <p:nvPr/>
          </p:nvSpPr>
          <p:spPr bwMode="auto">
            <a:xfrm>
              <a:off x="941047" y="1293757"/>
              <a:ext cx="190500" cy="555625"/>
            </a:xfrm>
            <a:custGeom>
              <a:avLst/>
              <a:gdLst>
                <a:gd name="T0" fmla="*/ 130 w 150"/>
                <a:gd name="T1" fmla="*/ 0 h 439"/>
                <a:gd name="T2" fmla="*/ 139 w 150"/>
                <a:gd name="T3" fmla="*/ 439 h 439"/>
                <a:gd name="T4" fmla="*/ 150 w 150"/>
                <a:gd name="T5" fmla="*/ 431 h 439"/>
                <a:gd name="T6" fmla="*/ 130 w 150"/>
                <a:gd name="T7" fmla="*/ 0 h 439"/>
              </a:gdLst>
              <a:ahLst/>
              <a:cxnLst>
                <a:cxn ang="0">
                  <a:pos x="T0" y="T1"/>
                </a:cxn>
                <a:cxn ang="0">
                  <a:pos x="T2" y="T3"/>
                </a:cxn>
                <a:cxn ang="0">
                  <a:pos x="T4" y="T5"/>
                </a:cxn>
                <a:cxn ang="0">
                  <a:pos x="T6" y="T7"/>
                </a:cxn>
              </a:cxnLst>
              <a:rect l="0" t="0" r="r" b="b"/>
              <a:pathLst>
                <a:path w="150" h="439">
                  <a:moveTo>
                    <a:pt x="130" y="0"/>
                  </a:moveTo>
                  <a:cubicBezTo>
                    <a:pt x="130" y="0"/>
                    <a:pt x="0" y="194"/>
                    <a:pt x="139" y="439"/>
                  </a:cubicBezTo>
                  <a:cubicBezTo>
                    <a:pt x="143" y="436"/>
                    <a:pt x="146" y="433"/>
                    <a:pt x="150" y="431"/>
                  </a:cubicBezTo>
                  <a:cubicBezTo>
                    <a:pt x="99" y="333"/>
                    <a:pt x="52" y="175"/>
                    <a:pt x="130" y="0"/>
                  </a:cubicBezTo>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501"/>
            <p:cNvSpPr>
              <a:spLocks/>
            </p:cNvSpPr>
            <p:nvPr/>
          </p:nvSpPr>
          <p:spPr bwMode="auto">
            <a:xfrm>
              <a:off x="1831634" y="2908245"/>
              <a:ext cx="1588" cy="1587"/>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1"/>
                    <a:pt x="0" y="1"/>
                    <a:pt x="1" y="0"/>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02"/>
            <p:cNvSpPr>
              <a:spLocks/>
            </p:cNvSpPr>
            <p:nvPr/>
          </p:nvSpPr>
          <p:spPr bwMode="auto">
            <a:xfrm>
              <a:off x="1833222" y="2303407"/>
              <a:ext cx="114300" cy="604837"/>
            </a:xfrm>
            <a:custGeom>
              <a:avLst/>
              <a:gdLst>
                <a:gd name="T0" fmla="*/ 7 w 90"/>
                <a:gd name="T1" fmla="*/ 0 h 478"/>
                <a:gd name="T2" fmla="*/ 0 w 90"/>
                <a:gd name="T3" fmla="*/ 478 h 478"/>
                <a:gd name="T4" fmla="*/ 0 w 90"/>
                <a:gd name="T5" fmla="*/ 478 h 478"/>
                <a:gd name="T6" fmla="*/ 7 w 90"/>
                <a:gd name="T7" fmla="*/ 0 h 478"/>
              </a:gdLst>
              <a:ahLst/>
              <a:cxnLst>
                <a:cxn ang="0">
                  <a:pos x="T0" y="T1"/>
                </a:cxn>
                <a:cxn ang="0">
                  <a:pos x="T2" y="T3"/>
                </a:cxn>
                <a:cxn ang="0">
                  <a:pos x="T4" y="T5"/>
                </a:cxn>
                <a:cxn ang="0">
                  <a:pos x="T6" y="T7"/>
                </a:cxn>
              </a:cxnLst>
              <a:rect l="0" t="0" r="r" b="b"/>
              <a:pathLst>
                <a:path w="90" h="478">
                  <a:moveTo>
                    <a:pt x="7" y="0"/>
                  </a:moveTo>
                  <a:cubicBezTo>
                    <a:pt x="7" y="0"/>
                    <a:pt x="63" y="239"/>
                    <a:pt x="0" y="478"/>
                  </a:cubicBezTo>
                  <a:cubicBezTo>
                    <a:pt x="0" y="478"/>
                    <a:pt x="0" y="478"/>
                    <a:pt x="0" y="478"/>
                  </a:cubicBezTo>
                  <a:cubicBezTo>
                    <a:pt x="6" y="463"/>
                    <a:pt x="90" y="246"/>
                    <a:pt x="7"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503"/>
            <p:cNvSpPr>
              <a:spLocks/>
            </p:cNvSpPr>
            <p:nvPr/>
          </p:nvSpPr>
          <p:spPr bwMode="auto">
            <a:xfrm>
              <a:off x="1337922" y="1736670"/>
              <a:ext cx="88900" cy="80962"/>
            </a:xfrm>
            <a:custGeom>
              <a:avLst/>
              <a:gdLst>
                <a:gd name="T0" fmla="*/ 49 w 70"/>
                <a:gd name="T1" fmla="*/ 23 h 63"/>
                <a:gd name="T2" fmla="*/ 70 w 70"/>
                <a:gd name="T3" fmla="*/ 20 h 63"/>
                <a:gd name="T4" fmla="*/ 7 w 70"/>
                <a:gd name="T5" fmla="*/ 63 h 63"/>
                <a:gd name="T6" fmla="*/ 49 w 70"/>
                <a:gd name="T7" fmla="*/ 23 h 63"/>
              </a:gdLst>
              <a:ahLst/>
              <a:cxnLst>
                <a:cxn ang="0">
                  <a:pos x="T0" y="T1"/>
                </a:cxn>
                <a:cxn ang="0">
                  <a:pos x="T2" y="T3"/>
                </a:cxn>
                <a:cxn ang="0">
                  <a:pos x="T4" y="T5"/>
                </a:cxn>
                <a:cxn ang="0">
                  <a:pos x="T6" y="T7"/>
                </a:cxn>
              </a:cxnLst>
              <a:rect l="0" t="0" r="r" b="b"/>
              <a:pathLst>
                <a:path w="70" h="63">
                  <a:moveTo>
                    <a:pt x="49" y="23"/>
                  </a:moveTo>
                  <a:cubicBezTo>
                    <a:pt x="56" y="21"/>
                    <a:pt x="63" y="20"/>
                    <a:pt x="70" y="20"/>
                  </a:cubicBezTo>
                  <a:cubicBezTo>
                    <a:pt x="0" y="0"/>
                    <a:pt x="5" y="52"/>
                    <a:pt x="7" y="63"/>
                  </a:cubicBezTo>
                  <a:cubicBezTo>
                    <a:pt x="19" y="48"/>
                    <a:pt x="29" y="30"/>
                    <a:pt x="49" y="2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04"/>
            <p:cNvSpPr>
              <a:spLocks/>
            </p:cNvSpPr>
            <p:nvPr/>
          </p:nvSpPr>
          <p:spPr bwMode="auto">
            <a:xfrm>
              <a:off x="1574459" y="1449332"/>
              <a:ext cx="79375" cy="90487"/>
            </a:xfrm>
            <a:custGeom>
              <a:avLst/>
              <a:gdLst>
                <a:gd name="T0" fmla="*/ 33 w 63"/>
                <a:gd name="T1" fmla="*/ 50 h 71"/>
                <a:gd name="T2" fmla="*/ 34 w 63"/>
                <a:gd name="T3" fmla="*/ 71 h 71"/>
                <a:gd name="T4" fmla="*/ 63 w 63"/>
                <a:gd name="T5" fmla="*/ 0 h 71"/>
                <a:gd name="T6" fmla="*/ 33 w 63"/>
                <a:gd name="T7" fmla="*/ 50 h 71"/>
              </a:gdLst>
              <a:ahLst/>
              <a:cxnLst>
                <a:cxn ang="0">
                  <a:pos x="T0" y="T1"/>
                </a:cxn>
                <a:cxn ang="0">
                  <a:pos x="T2" y="T3"/>
                </a:cxn>
                <a:cxn ang="0">
                  <a:pos x="T4" y="T5"/>
                </a:cxn>
                <a:cxn ang="0">
                  <a:pos x="T6" y="T7"/>
                </a:cxn>
              </a:cxnLst>
              <a:rect l="0" t="0" r="r" b="b"/>
              <a:pathLst>
                <a:path w="63" h="71">
                  <a:moveTo>
                    <a:pt x="33" y="50"/>
                  </a:moveTo>
                  <a:cubicBezTo>
                    <a:pt x="32" y="57"/>
                    <a:pt x="33" y="64"/>
                    <a:pt x="34" y="71"/>
                  </a:cubicBezTo>
                  <a:cubicBezTo>
                    <a:pt x="0" y="7"/>
                    <a:pt x="52" y="1"/>
                    <a:pt x="63" y="0"/>
                  </a:cubicBezTo>
                  <a:cubicBezTo>
                    <a:pt x="51" y="16"/>
                    <a:pt x="35" y="29"/>
                    <a:pt x="33" y="5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05"/>
            <p:cNvSpPr>
              <a:spLocks/>
            </p:cNvSpPr>
            <p:nvPr/>
          </p:nvSpPr>
          <p:spPr bwMode="auto">
            <a:xfrm>
              <a:off x="2350747" y="1185807"/>
              <a:ext cx="252413" cy="241300"/>
            </a:xfrm>
            <a:custGeom>
              <a:avLst/>
              <a:gdLst>
                <a:gd name="T0" fmla="*/ 179 w 200"/>
                <a:gd name="T1" fmla="*/ 68 h 190"/>
                <a:gd name="T2" fmla="*/ 158 w 200"/>
                <a:gd name="T3" fmla="*/ 41 h 190"/>
                <a:gd name="T4" fmla="*/ 120 w 200"/>
                <a:gd name="T5" fmla="*/ 24 h 190"/>
                <a:gd name="T6" fmla="*/ 77 w 200"/>
                <a:gd name="T7" fmla="*/ 1 h 190"/>
                <a:gd name="T8" fmla="*/ 15 w 200"/>
                <a:gd name="T9" fmla="*/ 80 h 190"/>
                <a:gd name="T10" fmla="*/ 13 w 200"/>
                <a:gd name="T11" fmla="*/ 148 h 190"/>
                <a:gd name="T12" fmla="*/ 67 w 200"/>
                <a:gd name="T13" fmla="*/ 186 h 190"/>
                <a:gd name="T14" fmla="*/ 67 w 200"/>
                <a:gd name="T15" fmla="*/ 186 h 190"/>
                <a:gd name="T16" fmla="*/ 157 w 200"/>
                <a:gd name="T17" fmla="*/ 134 h 190"/>
                <a:gd name="T18" fmla="*/ 179 w 200"/>
                <a:gd name="T19" fmla="*/ 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90">
                  <a:moveTo>
                    <a:pt x="179" y="68"/>
                  </a:moveTo>
                  <a:cubicBezTo>
                    <a:pt x="179" y="52"/>
                    <a:pt x="178" y="42"/>
                    <a:pt x="158" y="41"/>
                  </a:cubicBezTo>
                  <a:cubicBezTo>
                    <a:pt x="153" y="16"/>
                    <a:pt x="120" y="24"/>
                    <a:pt x="120" y="24"/>
                  </a:cubicBezTo>
                  <a:cubicBezTo>
                    <a:pt x="120" y="24"/>
                    <a:pt x="103" y="0"/>
                    <a:pt x="77" y="1"/>
                  </a:cubicBezTo>
                  <a:cubicBezTo>
                    <a:pt x="32" y="3"/>
                    <a:pt x="19" y="78"/>
                    <a:pt x="15" y="80"/>
                  </a:cubicBezTo>
                  <a:cubicBezTo>
                    <a:pt x="0" y="99"/>
                    <a:pt x="0" y="127"/>
                    <a:pt x="13" y="148"/>
                  </a:cubicBezTo>
                  <a:cubicBezTo>
                    <a:pt x="26" y="171"/>
                    <a:pt x="46" y="179"/>
                    <a:pt x="67" y="186"/>
                  </a:cubicBezTo>
                  <a:cubicBezTo>
                    <a:pt x="67" y="186"/>
                    <a:pt x="67" y="186"/>
                    <a:pt x="67" y="186"/>
                  </a:cubicBezTo>
                  <a:cubicBezTo>
                    <a:pt x="118" y="190"/>
                    <a:pt x="146" y="172"/>
                    <a:pt x="157" y="134"/>
                  </a:cubicBezTo>
                  <a:cubicBezTo>
                    <a:pt x="194" y="115"/>
                    <a:pt x="200" y="69"/>
                    <a:pt x="179" y="6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506"/>
            <p:cNvSpPr>
              <a:spLocks noEditPoints="1"/>
            </p:cNvSpPr>
            <p:nvPr/>
          </p:nvSpPr>
          <p:spPr bwMode="auto">
            <a:xfrm>
              <a:off x="2382497" y="1257245"/>
              <a:ext cx="98425" cy="58737"/>
            </a:xfrm>
            <a:custGeom>
              <a:avLst/>
              <a:gdLst>
                <a:gd name="T0" fmla="*/ 68 w 77"/>
                <a:gd name="T1" fmla="*/ 9 h 46"/>
                <a:gd name="T2" fmla="*/ 68 w 77"/>
                <a:gd name="T3" fmla="*/ 9 h 46"/>
                <a:gd name="T4" fmla="*/ 68 w 77"/>
                <a:gd name="T5" fmla="*/ 9 h 46"/>
                <a:gd name="T6" fmla="*/ 68 w 77"/>
                <a:gd name="T7" fmla="*/ 9 h 46"/>
                <a:gd name="T8" fmla="*/ 68 w 77"/>
                <a:gd name="T9" fmla="*/ 9 h 46"/>
                <a:gd name="T10" fmla="*/ 68 w 77"/>
                <a:gd name="T11" fmla="*/ 9 h 46"/>
                <a:gd name="T12" fmla="*/ 68 w 77"/>
                <a:gd name="T13" fmla="*/ 9 h 46"/>
                <a:gd name="T14" fmla="*/ 68 w 77"/>
                <a:gd name="T15" fmla="*/ 9 h 46"/>
                <a:gd name="T16" fmla="*/ 63 w 77"/>
                <a:gd name="T17" fmla="*/ 0 h 46"/>
                <a:gd name="T18" fmla="*/ 55 w 77"/>
                <a:gd name="T19" fmla="*/ 1 h 46"/>
                <a:gd name="T20" fmla="*/ 42 w 77"/>
                <a:gd name="T21" fmla="*/ 4 h 46"/>
                <a:gd name="T22" fmla="*/ 40 w 77"/>
                <a:gd name="T23" fmla="*/ 4 h 46"/>
                <a:gd name="T24" fmla="*/ 40 w 77"/>
                <a:gd name="T25" fmla="*/ 4 h 46"/>
                <a:gd name="T26" fmla="*/ 37 w 77"/>
                <a:gd name="T27" fmla="*/ 8 h 46"/>
                <a:gd name="T28" fmla="*/ 36 w 77"/>
                <a:gd name="T29" fmla="*/ 5 h 46"/>
                <a:gd name="T30" fmla="*/ 20 w 77"/>
                <a:gd name="T31" fmla="*/ 11 h 46"/>
                <a:gd name="T32" fmla="*/ 0 w 77"/>
                <a:gd name="T33" fmla="*/ 20 h 46"/>
                <a:gd name="T34" fmla="*/ 6 w 77"/>
                <a:gd name="T35" fmla="*/ 18 h 46"/>
                <a:gd name="T36" fmla="*/ 22 w 77"/>
                <a:gd name="T37" fmla="*/ 15 h 46"/>
                <a:gd name="T38" fmla="*/ 44 w 77"/>
                <a:gd name="T39" fmla="*/ 11 h 46"/>
                <a:gd name="T40" fmla="*/ 56 w 77"/>
                <a:gd name="T41" fmla="*/ 9 h 46"/>
                <a:gd name="T42" fmla="*/ 62 w 77"/>
                <a:gd name="T43" fmla="*/ 8 h 46"/>
                <a:gd name="T44" fmla="*/ 67 w 77"/>
                <a:gd name="T45" fmla="*/ 9 h 46"/>
                <a:gd name="T46" fmla="*/ 68 w 77"/>
                <a:gd name="T47" fmla="*/ 9 h 46"/>
                <a:gd name="T48" fmla="*/ 68 w 77"/>
                <a:gd name="T49" fmla="*/ 9 h 46"/>
                <a:gd name="T50" fmla="*/ 68 w 77"/>
                <a:gd name="T51" fmla="*/ 10 h 46"/>
                <a:gd name="T52" fmla="*/ 69 w 77"/>
                <a:gd name="T53" fmla="*/ 11 h 46"/>
                <a:gd name="T54" fmla="*/ 68 w 77"/>
                <a:gd name="T55" fmla="*/ 15 h 46"/>
                <a:gd name="T56" fmla="*/ 61 w 77"/>
                <a:gd name="T57" fmla="*/ 23 h 46"/>
                <a:gd name="T58" fmla="*/ 44 w 77"/>
                <a:gd name="T59" fmla="*/ 36 h 46"/>
                <a:gd name="T60" fmla="*/ 30 w 77"/>
                <a:gd name="T61" fmla="*/ 43 h 46"/>
                <a:gd name="T62" fmla="*/ 24 w 77"/>
                <a:gd name="T63" fmla="*/ 46 h 46"/>
                <a:gd name="T64" fmla="*/ 30 w 77"/>
                <a:gd name="T65" fmla="*/ 45 h 46"/>
                <a:gd name="T66" fmla="*/ 36 w 77"/>
                <a:gd name="T67" fmla="*/ 43 h 46"/>
                <a:gd name="T68" fmla="*/ 36 w 77"/>
                <a:gd name="T69" fmla="*/ 40 h 46"/>
                <a:gd name="T70" fmla="*/ 36 w 77"/>
                <a:gd name="T71" fmla="*/ 43 h 46"/>
                <a:gd name="T72" fmla="*/ 46 w 77"/>
                <a:gd name="T73" fmla="*/ 40 h 46"/>
                <a:gd name="T74" fmla="*/ 66 w 77"/>
                <a:gd name="T75" fmla="*/ 29 h 46"/>
                <a:gd name="T76" fmla="*/ 75 w 77"/>
                <a:gd name="T77" fmla="*/ 18 h 46"/>
                <a:gd name="T78" fmla="*/ 76 w 77"/>
                <a:gd name="T79" fmla="*/ 9 h 46"/>
                <a:gd name="T80" fmla="*/ 76 w 77"/>
                <a:gd name="T81" fmla="*/ 7 h 46"/>
                <a:gd name="T82" fmla="*/ 76 w 77"/>
                <a:gd name="T83" fmla="*/ 6 h 46"/>
                <a:gd name="T84" fmla="*/ 76 w 77"/>
                <a:gd name="T85" fmla="*/ 6 h 46"/>
                <a:gd name="T86" fmla="*/ 76 w 77"/>
                <a:gd name="T87" fmla="*/ 6 h 46"/>
                <a:gd name="T88" fmla="*/ 75 w 77"/>
                <a:gd name="T89" fmla="*/ 6 h 46"/>
                <a:gd name="T90" fmla="*/ 75 w 77"/>
                <a:gd name="T91" fmla="*/ 6 h 46"/>
                <a:gd name="T92" fmla="*/ 74 w 77"/>
                <a:gd name="T93" fmla="*/ 4 h 46"/>
                <a:gd name="T94" fmla="*/ 70 w 77"/>
                <a:gd name="T95" fmla="*/ 1 h 46"/>
                <a:gd name="T96" fmla="*/ 63 w 77"/>
                <a:gd name="T9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46">
                  <a:moveTo>
                    <a:pt x="68" y="9"/>
                  </a:moveTo>
                  <a:cubicBezTo>
                    <a:pt x="68" y="9"/>
                    <a:pt x="68" y="9"/>
                    <a:pt x="68" y="9"/>
                  </a:cubicBezTo>
                  <a:cubicBezTo>
                    <a:pt x="68" y="9"/>
                    <a:pt x="68" y="9"/>
                    <a:pt x="68" y="9"/>
                  </a:cubicBezTo>
                  <a:moveTo>
                    <a:pt x="68" y="9"/>
                  </a:moveTo>
                  <a:cubicBezTo>
                    <a:pt x="68" y="9"/>
                    <a:pt x="68" y="9"/>
                    <a:pt x="68" y="9"/>
                  </a:cubicBezTo>
                  <a:cubicBezTo>
                    <a:pt x="68" y="9"/>
                    <a:pt x="68" y="9"/>
                    <a:pt x="68" y="9"/>
                  </a:cubicBezTo>
                  <a:cubicBezTo>
                    <a:pt x="68" y="9"/>
                    <a:pt x="68" y="9"/>
                    <a:pt x="68" y="9"/>
                  </a:cubicBezTo>
                  <a:cubicBezTo>
                    <a:pt x="68" y="9"/>
                    <a:pt x="68" y="9"/>
                    <a:pt x="68" y="9"/>
                  </a:cubicBezTo>
                  <a:moveTo>
                    <a:pt x="63" y="0"/>
                  </a:moveTo>
                  <a:cubicBezTo>
                    <a:pt x="60" y="0"/>
                    <a:pt x="57" y="1"/>
                    <a:pt x="55" y="1"/>
                  </a:cubicBezTo>
                  <a:cubicBezTo>
                    <a:pt x="50" y="1"/>
                    <a:pt x="46" y="3"/>
                    <a:pt x="42" y="4"/>
                  </a:cubicBezTo>
                  <a:cubicBezTo>
                    <a:pt x="41" y="4"/>
                    <a:pt x="41" y="4"/>
                    <a:pt x="40" y="4"/>
                  </a:cubicBezTo>
                  <a:cubicBezTo>
                    <a:pt x="40" y="4"/>
                    <a:pt x="40" y="4"/>
                    <a:pt x="40" y="4"/>
                  </a:cubicBezTo>
                  <a:cubicBezTo>
                    <a:pt x="39" y="7"/>
                    <a:pt x="37" y="8"/>
                    <a:pt x="37" y="8"/>
                  </a:cubicBezTo>
                  <a:cubicBezTo>
                    <a:pt x="37" y="8"/>
                    <a:pt x="36" y="7"/>
                    <a:pt x="36" y="5"/>
                  </a:cubicBezTo>
                  <a:cubicBezTo>
                    <a:pt x="30" y="7"/>
                    <a:pt x="25" y="9"/>
                    <a:pt x="20" y="11"/>
                  </a:cubicBezTo>
                  <a:cubicBezTo>
                    <a:pt x="8" y="16"/>
                    <a:pt x="0" y="20"/>
                    <a:pt x="0" y="20"/>
                  </a:cubicBezTo>
                  <a:cubicBezTo>
                    <a:pt x="0" y="20"/>
                    <a:pt x="2" y="19"/>
                    <a:pt x="6" y="18"/>
                  </a:cubicBezTo>
                  <a:cubicBezTo>
                    <a:pt x="10" y="18"/>
                    <a:pt x="15" y="17"/>
                    <a:pt x="22" y="15"/>
                  </a:cubicBezTo>
                  <a:cubicBezTo>
                    <a:pt x="28" y="14"/>
                    <a:pt x="36" y="12"/>
                    <a:pt x="44" y="11"/>
                  </a:cubicBezTo>
                  <a:cubicBezTo>
                    <a:pt x="48" y="10"/>
                    <a:pt x="52" y="9"/>
                    <a:pt x="56" y="9"/>
                  </a:cubicBezTo>
                  <a:cubicBezTo>
                    <a:pt x="58" y="9"/>
                    <a:pt x="60" y="8"/>
                    <a:pt x="62" y="8"/>
                  </a:cubicBezTo>
                  <a:cubicBezTo>
                    <a:pt x="64" y="8"/>
                    <a:pt x="66" y="9"/>
                    <a:pt x="67" y="9"/>
                  </a:cubicBezTo>
                  <a:cubicBezTo>
                    <a:pt x="68" y="9"/>
                    <a:pt x="68" y="9"/>
                    <a:pt x="68" y="9"/>
                  </a:cubicBezTo>
                  <a:cubicBezTo>
                    <a:pt x="68" y="9"/>
                    <a:pt x="68" y="9"/>
                    <a:pt x="68" y="9"/>
                  </a:cubicBezTo>
                  <a:cubicBezTo>
                    <a:pt x="68" y="10"/>
                    <a:pt x="68" y="10"/>
                    <a:pt x="68" y="10"/>
                  </a:cubicBezTo>
                  <a:cubicBezTo>
                    <a:pt x="69" y="11"/>
                    <a:pt x="69" y="11"/>
                    <a:pt x="69" y="11"/>
                  </a:cubicBezTo>
                  <a:cubicBezTo>
                    <a:pt x="69" y="12"/>
                    <a:pt x="69" y="13"/>
                    <a:pt x="68" y="15"/>
                  </a:cubicBezTo>
                  <a:cubicBezTo>
                    <a:pt x="67" y="18"/>
                    <a:pt x="64" y="21"/>
                    <a:pt x="61" y="23"/>
                  </a:cubicBezTo>
                  <a:cubicBezTo>
                    <a:pt x="56" y="29"/>
                    <a:pt x="49" y="33"/>
                    <a:pt x="44" y="36"/>
                  </a:cubicBezTo>
                  <a:cubicBezTo>
                    <a:pt x="38" y="39"/>
                    <a:pt x="33" y="42"/>
                    <a:pt x="30" y="43"/>
                  </a:cubicBezTo>
                  <a:cubicBezTo>
                    <a:pt x="26" y="45"/>
                    <a:pt x="24" y="46"/>
                    <a:pt x="24" y="46"/>
                  </a:cubicBezTo>
                  <a:cubicBezTo>
                    <a:pt x="24" y="46"/>
                    <a:pt x="26" y="46"/>
                    <a:pt x="30" y="45"/>
                  </a:cubicBezTo>
                  <a:cubicBezTo>
                    <a:pt x="32" y="44"/>
                    <a:pt x="34" y="44"/>
                    <a:pt x="36" y="43"/>
                  </a:cubicBezTo>
                  <a:cubicBezTo>
                    <a:pt x="36" y="42"/>
                    <a:pt x="36" y="41"/>
                    <a:pt x="36" y="40"/>
                  </a:cubicBezTo>
                  <a:cubicBezTo>
                    <a:pt x="36" y="41"/>
                    <a:pt x="36" y="42"/>
                    <a:pt x="36" y="43"/>
                  </a:cubicBezTo>
                  <a:cubicBezTo>
                    <a:pt x="39" y="42"/>
                    <a:pt x="42" y="41"/>
                    <a:pt x="46" y="40"/>
                  </a:cubicBezTo>
                  <a:cubicBezTo>
                    <a:pt x="52" y="38"/>
                    <a:pt x="59" y="34"/>
                    <a:pt x="66" y="29"/>
                  </a:cubicBezTo>
                  <a:cubicBezTo>
                    <a:pt x="69" y="26"/>
                    <a:pt x="73" y="23"/>
                    <a:pt x="75" y="18"/>
                  </a:cubicBezTo>
                  <a:cubicBezTo>
                    <a:pt x="76" y="15"/>
                    <a:pt x="77" y="12"/>
                    <a:pt x="76" y="9"/>
                  </a:cubicBezTo>
                  <a:cubicBezTo>
                    <a:pt x="76" y="7"/>
                    <a:pt x="76" y="7"/>
                    <a:pt x="76" y="7"/>
                  </a:cubicBezTo>
                  <a:cubicBezTo>
                    <a:pt x="76" y="6"/>
                    <a:pt x="76" y="6"/>
                    <a:pt x="76" y="6"/>
                  </a:cubicBezTo>
                  <a:cubicBezTo>
                    <a:pt x="76" y="6"/>
                    <a:pt x="76" y="6"/>
                    <a:pt x="76" y="6"/>
                  </a:cubicBezTo>
                  <a:cubicBezTo>
                    <a:pt x="76" y="6"/>
                    <a:pt x="76" y="6"/>
                    <a:pt x="76" y="6"/>
                  </a:cubicBezTo>
                  <a:cubicBezTo>
                    <a:pt x="75" y="6"/>
                    <a:pt x="75" y="6"/>
                    <a:pt x="75" y="6"/>
                  </a:cubicBezTo>
                  <a:cubicBezTo>
                    <a:pt x="75" y="6"/>
                    <a:pt x="75" y="6"/>
                    <a:pt x="75" y="6"/>
                  </a:cubicBezTo>
                  <a:cubicBezTo>
                    <a:pt x="75" y="5"/>
                    <a:pt x="75" y="5"/>
                    <a:pt x="74" y="4"/>
                  </a:cubicBezTo>
                  <a:cubicBezTo>
                    <a:pt x="73" y="2"/>
                    <a:pt x="71" y="2"/>
                    <a:pt x="70" y="1"/>
                  </a:cubicBezTo>
                  <a:cubicBezTo>
                    <a:pt x="67" y="1"/>
                    <a:pt x="65" y="0"/>
                    <a:pt x="63"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507"/>
            <p:cNvSpPr>
              <a:spLocks noEditPoints="1"/>
            </p:cNvSpPr>
            <p:nvPr/>
          </p:nvSpPr>
          <p:spPr bwMode="auto">
            <a:xfrm>
              <a:off x="2425359" y="1215970"/>
              <a:ext cx="87313" cy="142875"/>
            </a:xfrm>
            <a:custGeom>
              <a:avLst/>
              <a:gdLst>
                <a:gd name="T0" fmla="*/ 51 w 69"/>
                <a:gd name="T1" fmla="*/ 89 h 112"/>
                <a:gd name="T2" fmla="*/ 51 w 69"/>
                <a:gd name="T3" fmla="*/ 89 h 112"/>
                <a:gd name="T4" fmla="*/ 51 w 69"/>
                <a:gd name="T5" fmla="*/ 89 h 112"/>
                <a:gd name="T6" fmla="*/ 60 w 69"/>
                <a:gd name="T7" fmla="*/ 0 h 112"/>
                <a:gd name="T8" fmla="*/ 62 w 69"/>
                <a:gd name="T9" fmla="*/ 12 h 112"/>
                <a:gd name="T10" fmla="*/ 63 w 69"/>
                <a:gd name="T11" fmla="*/ 23 h 112"/>
                <a:gd name="T12" fmla="*/ 63 w 69"/>
                <a:gd name="T13" fmla="*/ 35 h 112"/>
                <a:gd name="T14" fmla="*/ 63 w 69"/>
                <a:gd name="T15" fmla="*/ 41 h 112"/>
                <a:gd name="T16" fmla="*/ 63 w 69"/>
                <a:gd name="T17" fmla="*/ 46 h 112"/>
                <a:gd name="T18" fmla="*/ 62 w 69"/>
                <a:gd name="T19" fmla="*/ 52 h 112"/>
                <a:gd name="T20" fmla="*/ 61 w 69"/>
                <a:gd name="T21" fmla="*/ 58 h 112"/>
                <a:gd name="T22" fmla="*/ 58 w 69"/>
                <a:gd name="T23" fmla="*/ 69 h 112"/>
                <a:gd name="T24" fmla="*/ 57 w 69"/>
                <a:gd name="T25" fmla="*/ 74 h 112"/>
                <a:gd name="T26" fmla="*/ 55 w 69"/>
                <a:gd name="T27" fmla="*/ 79 h 112"/>
                <a:gd name="T28" fmla="*/ 51 w 69"/>
                <a:gd name="T29" fmla="*/ 89 h 112"/>
                <a:gd name="T30" fmla="*/ 44 w 69"/>
                <a:gd name="T31" fmla="*/ 96 h 112"/>
                <a:gd name="T32" fmla="*/ 40 w 69"/>
                <a:gd name="T33" fmla="*/ 99 h 112"/>
                <a:gd name="T34" fmla="*/ 36 w 69"/>
                <a:gd name="T35" fmla="*/ 101 h 112"/>
                <a:gd name="T36" fmla="*/ 32 w 69"/>
                <a:gd name="T37" fmla="*/ 104 h 112"/>
                <a:gd name="T38" fmla="*/ 27 w 69"/>
                <a:gd name="T39" fmla="*/ 105 h 112"/>
                <a:gd name="T40" fmla="*/ 22 w 69"/>
                <a:gd name="T41" fmla="*/ 106 h 112"/>
                <a:gd name="T42" fmla="*/ 18 w 69"/>
                <a:gd name="T43" fmla="*/ 105 h 112"/>
                <a:gd name="T44" fmla="*/ 14 w 69"/>
                <a:gd name="T45" fmla="*/ 104 h 112"/>
                <a:gd name="T46" fmla="*/ 10 w 69"/>
                <a:gd name="T47" fmla="*/ 101 h 112"/>
                <a:gd name="T48" fmla="*/ 7 w 69"/>
                <a:gd name="T49" fmla="*/ 97 h 112"/>
                <a:gd name="T50" fmla="*/ 5 w 69"/>
                <a:gd name="T51" fmla="*/ 93 h 112"/>
                <a:gd name="T52" fmla="*/ 4 w 69"/>
                <a:gd name="T53" fmla="*/ 88 h 112"/>
                <a:gd name="T54" fmla="*/ 3 w 69"/>
                <a:gd name="T55" fmla="*/ 83 h 112"/>
                <a:gd name="T56" fmla="*/ 2 w 69"/>
                <a:gd name="T57" fmla="*/ 75 h 112"/>
                <a:gd name="T58" fmla="*/ 2 w 69"/>
                <a:gd name="T59" fmla="*/ 75 h 112"/>
                <a:gd name="T60" fmla="*/ 1 w 69"/>
                <a:gd name="T61" fmla="*/ 83 h 112"/>
                <a:gd name="T62" fmla="*/ 1 w 69"/>
                <a:gd name="T63" fmla="*/ 88 h 112"/>
                <a:gd name="T64" fmla="*/ 1 w 69"/>
                <a:gd name="T65" fmla="*/ 94 h 112"/>
                <a:gd name="T66" fmla="*/ 3 w 69"/>
                <a:gd name="T67" fmla="*/ 99 h 112"/>
                <a:gd name="T68" fmla="*/ 6 w 69"/>
                <a:gd name="T69" fmla="*/ 105 h 112"/>
                <a:gd name="T70" fmla="*/ 11 w 69"/>
                <a:gd name="T71" fmla="*/ 109 h 112"/>
                <a:gd name="T72" fmla="*/ 16 w 69"/>
                <a:gd name="T73" fmla="*/ 111 h 112"/>
                <a:gd name="T74" fmla="*/ 22 w 69"/>
                <a:gd name="T75" fmla="*/ 112 h 112"/>
                <a:gd name="T76" fmla="*/ 28 w 69"/>
                <a:gd name="T77" fmla="*/ 112 h 112"/>
                <a:gd name="T78" fmla="*/ 34 w 69"/>
                <a:gd name="T79" fmla="*/ 110 h 112"/>
                <a:gd name="T80" fmla="*/ 39 w 69"/>
                <a:gd name="T81" fmla="*/ 108 h 112"/>
                <a:gd name="T82" fmla="*/ 44 w 69"/>
                <a:gd name="T83" fmla="*/ 105 h 112"/>
                <a:gd name="T84" fmla="*/ 49 w 69"/>
                <a:gd name="T85" fmla="*/ 102 h 112"/>
                <a:gd name="T86" fmla="*/ 50 w 69"/>
                <a:gd name="T87" fmla="*/ 101 h 112"/>
                <a:gd name="T88" fmla="*/ 49 w 69"/>
                <a:gd name="T89" fmla="*/ 98 h 112"/>
                <a:gd name="T90" fmla="*/ 51 w 69"/>
                <a:gd name="T91" fmla="*/ 101 h 112"/>
                <a:gd name="T92" fmla="*/ 57 w 69"/>
                <a:gd name="T93" fmla="*/ 94 h 112"/>
                <a:gd name="T94" fmla="*/ 58 w 69"/>
                <a:gd name="T95" fmla="*/ 94 h 112"/>
                <a:gd name="T96" fmla="*/ 58 w 69"/>
                <a:gd name="T97" fmla="*/ 93 h 112"/>
                <a:gd name="T98" fmla="*/ 62 w 69"/>
                <a:gd name="T99" fmla="*/ 82 h 112"/>
                <a:gd name="T100" fmla="*/ 65 w 69"/>
                <a:gd name="T101" fmla="*/ 76 h 112"/>
                <a:gd name="T102" fmla="*/ 66 w 69"/>
                <a:gd name="T103" fmla="*/ 71 h 112"/>
                <a:gd name="T104" fmla="*/ 68 w 69"/>
                <a:gd name="T105" fmla="*/ 59 h 112"/>
                <a:gd name="T106" fmla="*/ 69 w 69"/>
                <a:gd name="T107" fmla="*/ 53 h 112"/>
                <a:gd name="T108" fmla="*/ 69 w 69"/>
                <a:gd name="T109" fmla="*/ 47 h 112"/>
                <a:gd name="T110" fmla="*/ 69 w 69"/>
                <a:gd name="T111" fmla="*/ 41 h 112"/>
                <a:gd name="T112" fmla="*/ 69 w 69"/>
                <a:gd name="T113" fmla="*/ 35 h 112"/>
                <a:gd name="T114" fmla="*/ 67 w 69"/>
                <a:gd name="T115" fmla="*/ 23 h 112"/>
                <a:gd name="T116" fmla="*/ 64 w 69"/>
                <a:gd name="T117" fmla="*/ 11 h 112"/>
                <a:gd name="T118" fmla="*/ 60 w 69"/>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 h="112">
                  <a:moveTo>
                    <a:pt x="51" y="89"/>
                  </a:moveTo>
                  <a:cubicBezTo>
                    <a:pt x="51" y="89"/>
                    <a:pt x="51" y="89"/>
                    <a:pt x="51" y="89"/>
                  </a:cubicBezTo>
                  <a:cubicBezTo>
                    <a:pt x="51" y="89"/>
                    <a:pt x="51" y="89"/>
                    <a:pt x="51" y="89"/>
                  </a:cubicBezTo>
                  <a:moveTo>
                    <a:pt x="60" y="0"/>
                  </a:moveTo>
                  <a:cubicBezTo>
                    <a:pt x="61" y="4"/>
                    <a:pt x="61" y="8"/>
                    <a:pt x="62" y="12"/>
                  </a:cubicBezTo>
                  <a:cubicBezTo>
                    <a:pt x="63" y="16"/>
                    <a:pt x="63" y="20"/>
                    <a:pt x="63" y="23"/>
                  </a:cubicBezTo>
                  <a:cubicBezTo>
                    <a:pt x="63" y="27"/>
                    <a:pt x="63" y="31"/>
                    <a:pt x="63" y="35"/>
                  </a:cubicBezTo>
                  <a:cubicBezTo>
                    <a:pt x="63" y="41"/>
                    <a:pt x="63" y="41"/>
                    <a:pt x="63" y="41"/>
                  </a:cubicBezTo>
                  <a:cubicBezTo>
                    <a:pt x="63" y="43"/>
                    <a:pt x="63" y="44"/>
                    <a:pt x="63" y="46"/>
                  </a:cubicBezTo>
                  <a:cubicBezTo>
                    <a:pt x="62" y="52"/>
                    <a:pt x="62" y="52"/>
                    <a:pt x="62" y="52"/>
                  </a:cubicBezTo>
                  <a:cubicBezTo>
                    <a:pt x="62" y="54"/>
                    <a:pt x="62" y="56"/>
                    <a:pt x="61" y="58"/>
                  </a:cubicBezTo>
                  <a:cubicBezTo>
                    <a:pt x="58" y="69"/>
                    <a:pt x="58" y="69"/>
                    <a:pt x="58" y="69"/>
                  </a:cubicBezTo>
                  <a:cubicBezTo>
                    <a:pt x="58" y="70"/>
                    <a:pt x="58" y="72"/>
                    <a:pt x="57" y="74"/>
                  </a:cubicBezTo>
                  <a:cubicBezTo>
                    <a:pt x="55" y="79"/>
                    <a:pt x="55" y="79"/>
                    <a:pt x="55" y="79"/>
                  </a:cubicBezTo>
                  <a:cubicBezTo>
                    <a:pt x="51" y="89"/>
                    <a:pt x="51" y="89"/>
                    <a:pt x="51" y="89"/>
                  </a:cubicBezTo>
                  <a:cubicBezTo>
                    <a:pt x="49" y="92"/>
                    <a:pt x="47" y="94"/>
                    <a:pt x="44" y="96"/>
                  </a:cubicBezTo>
                  <a:cubicBezTo>
                    <a:pt x="43" y="97"/>
                    <a:pt x="42" y="98"/>
                    <a:pt x="40" y="99"/>
                  </a:cubicBezTo>
                  <a:cubicBezTo>
                    <a:pt x="39" y="100"/>
                    <a:pt x="37" y="101"/>
                    <a:pt x="36" y="101"/>
                  </a:cubicBezTo>
                  <a:cubicBezTo>
                    <a:pt x="35" y="102"/>
                    <a:pt x="33" y="103"/>
                    <a:pt x="32" y="104"/>
                  </a:cubicBezTo>
                  <a:cubicBezTo>
                    <a:pt x="30" y="104"/>
                    <a:pt x="29" y="104"/>
                    <a:pt x="27" y="105"/>
                  </a:cubicBezTo>
                  <a:cubicBezTo>
                    <a:pt x="26" y="105"/>
                    <a:pt x="24" y="105"/>
                    <a:pt x="22" y="106"/>
                  </a:cubicBezTo>
                  <a:cubicBezTo>
                    <a:pt x="21" y="105"/>
                    <a:pt x="19" y="106"/>
                    <a:pt x="18" y="105"/>
                  </a:cubicBezTo>
                  <a:cubicBezTo>
                    <a:pt x="16" y="105"/>
                    <a:pt x="15" y="104"/>
                    <a:pt x="14" y="104"/>
                  </a:cubicBezTo>
                  <a:cubicBezTo>
                    <a:pt x="12" y="103"/>
                    <a:pt x="11" y="102"/>
                    <a:pt x="10" y="101"/>
                  </a:cubicBezTo>
                  <a:cubicBezTo>
                    <a:pt x="9" y="100"/>
                    <a:pt x="8" y="99"/>
                    <a:pt x="7" y="97"/>
                  </a:cubicBezTo>
                  <a:cubicBezTo>
                    <a:pt x="5" y="93"/>
                    <a:pt x="5" y="93"/>
                    <a:pt x="5" y="93"/>
                  </a:cubicBezTo>
                  <a:cubicBezTo>
                    <a:pt x="4" y="88"/>
                    <a:pt x="4" y="88"/>
                    <a:pt x="4" y="88"/>
                  </a:cubicBezTo>
                  <a:cubicBezTo>
                    <a:pt x="3" y="86"/>
                    <a:pt x="3" y="85"/>
                    <a:pt x="3" y="83"/>
                  </a:cubicBezTo>
                  <a:cubicBezTo>
                    <a:pt x="2" y="80"/>
                    <a:pt x="2" y="78"/>
                    <a:pt x="2" y="75"/>
                  </a:cubicBezTo>
                  <a:cubicBezTo>
                    <a:pt x="2" y="75"/>
                    <a:pt x="2" y="75"/>
                    <a:pt x="2" y="75"/>
                  </a:cubicBezTo>
                  <a:cubicBezTo>
                    <a:pt x="1" y="78"/>
                    <a:pt x="1" y="80"/>
                    <a:pt x="1" y="83"/>
                  </a:cubicBezTo>
                  <a:cubicBezTo>
                    <a:pt x="1" y="85"/>
                    <a:pt x="0" y="87"/>
                    <a:pt x="1" y="88"/>
                  </a:cubicBezTo>
                  <a:cubicBezTo>
                    <a:pt x="1" y="94"/>
                    <a:pt x="1" y="94"/>
                    <a:pt x="1" y="94"/>
                  </a:cubicBezTo>
                  <a:cubicBezTo>
                    <a:pt x="2" y="96"/>
                    <a:pt x="2" y="98"/>
                    <a:pt x="3" y="99"/>
                  </a:cubicBezTo>
                  <a:cubicBezTo>
                    <a:pt x="4" y="101"/>
                    <a:pt x="5" y="103"/>
                    <a:pt x="6" y="105"/>
                  </a:cubicBezTo>
                  <a:cubicBezTo>
                    <a:pt x="7" y="106"/>
                    <a:pt x="9" y="108"/>
                    <a:pt x="11" y="109"/>
                  </a:cubicBezTo>
                  <a:cubicBezTo>
                    <a:pt x="12" y="110"/>
                    <a:pt x="14" y="111"/>
                    <a:pt x="16" y="111"/>
                  </a:cubicBezTo>
                  <a:cubicBezTo>
                    <a:pt x="18" y="112"/>
                    <a:pt x="20" y="112"/>
                    <a:pt x="22" y="112"/>
                  </a:cubicBezTo>
                  <a:cubicBezTo>
                    <a:pt x="24" y="112"/>
                    <a:pt x="26" y="112"/>
                    <a:pt x="28" y="112"/>
                  </a:cubicBezTo>
                  <a:cubicBezTo>
                    <a:pt x="30" y="111"/>
                    <a:pt x="32" y="111"/>
                    <a:pt x="34" y="110"/>
                  </a:cubicBezTo>
                  <a:cubicBezTo>
                    <a:pt x="36" y="110"/>
                    <a:pt x="38" y="109"/>
                    <a:pt x="39" y="108"/>
                  </a:cubicBezTo>
                  <a:cubicBezTo>
                    <a:pt x="41" y="107"/>
                    <a:pt x="43" y="107"/>
                    <a:pt x="44" y="105"/>
                  </a:cubicBezTo>
                  <a:cubicBezTo>
                    <a:pt x="46" y="104"/>
                    <a:pt x="48" y="103"/>
                    <a:pt x="49" y="102"/>
                  </a:cubicBezTo>
                  <a:cubicBezTo>
                    <a:pt x="49" y="102"/>
                    <a:pt x="50" y="102"/>
                    <a:pt x="50" y="101"/>
                  </a:cubicBezTo>
                  <a:cubicBezTo>
                    <a:pt x="49" y="101"/>
                    <a:pt x="49" y="99"/>
                    <a:pt x="49" y="98"/>
                  </a:cubicBezTo>
                  <a:cubicBezTo>
                    <a:pt x="49" y="99"/>
                    <a:pt x="50" y="100"/>
                    <a:pt x="51" y="101"/>
                  </a:cubicBezTo>
                  <a:cubicBezTo>
                    <a:pt x="53" y="99"/>
                    <a:pt x="55" y="96"/>
                    <a:pt x="57" y="94"/>
                  </a:cubicBezTo>
                  <a:cubicBezTo>
                    <a:pt x="58" y="94"/>
                    <a:pt x="58" y="94"/>
                    <a:pt x="58" y="94"/>
                  </a:cubicBezTo>
                  <a:cubicBezTo>
                    <a:pt x="58" y="93"/>
                    <a:pt x="58" y="93"/>
                    <a:pt x="58" y="93"/>
                  </a:cubicBezTo>
                  <a:cubicBezTo>
                    <a:pt x="62" y="82"/>
                    <a:pt x="62" y="82"/>
                    <a:pt x="62" y="82"/>
                  </a:cubicBezTo>
                  <a:cubicBezTo>
                    <a:pt x="65" y="76"/>
                    <a:pt x="65" y="76"/>
                    <a:pt x="65" y="76"/>
                  </a:cubicBezTo>
                  <a:cubicBezTo>
                    <a:pt x="65" y="75"/>
                    <a:pt x="65" y="73"/>
                    <a:pt x="66" y="71"/>
                  </a:cubicBezTo>
                  <a:cubicBezTo>
                    <a:pt x="68" y="59"/>
                    <a:pt x="68" y="59"/>
                    <a:pt x="68" y="59"/>
                  </a:cubicBezTo>
                  <a:cubicBezTo>
                    <a:pt x="69" y="57"/>
                    <a:pt x="69" y="55"/>
                    <a:pt x="69" y="53"/>
                  </a:cubicBezTo>
                  <a:cubicBezTo>
                    <a:pt x="69" y="47"/>
                    <a:pt x="69" y="47"/>
                    <a:pt x="69" y="47"/>
                  </a:cubicBezTo>
                  <a:cubicBezTo>
                    <a:pt x="69" y="45"/>
                    <a:pt x="69" y="43"/>
                    <a:pt x="69" y="41"/>
                  </a:cubicBezTo>
                  <a:cubicBezTo>
                    <a:pt x="69" y="35"/>
                    <a:pt x="69" y="35"/>
                    <a:pt x="69" y="35"/>
                  </a:cubicBezTo>
                  <a:cubicBezTo>
                    <a:pt x="68" y="31"/>
                    <a:pt x="68" y="27"/>
                    <a:pt x="67" y="23"/>
                  </a:cubicBezTo>
                  <a:cubicBezTo>
                    <a:pt x="66" y="19"/>
                    <a:pt x="65" y="15"/>
                    <a:pt x="64" y="11"/>
                  </a:cubicBezTo>
                  <a:cubicBezTo>
                    <a:pt x="63" y="8"/>
                    <a:pt x="62" y="4"/>
                    <a:pt x="6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508"/>
            <p:cNvSpPr>
              <a:spLocks/>
            </p:cNvSpPr>
            <p:nvPr/>
          </p:nvSpPr>
          <p:spPr bwMode="auto">
            <a:xfrm>
              <a:off x="2428534" y="1308045"/>
              <a:ext cx="0" cy="3175"/>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cubicBezTo>
                    <a:pt x="0" y="1"/>
                    <a:pt x="0" y="2"/>
                    <a:pt x="0" y="3"/>
                  </a:cubicBezTo>
                  <a:cubicBezTo>
                    <a:pt x="0" y="3"/>
                    <a:pt x="0" y="3"/>
                    <a:pt x="0" y="3"/>
                  </a:cubicBezTo>
                  <a:cubicBezTo>
                    <a:pt x="0" y="2"/>
                    <a:pt x="0" y="1"/>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509"/>
            <p:cNvSpPr>
              <a:spLocks/>
            </p:cNvSpPr>
            <p:nvPr/>
          </p:nvSpPr>
          <p:spPr bwMode="auto">
            <a:xfrm>
              <a:off x="2425359" y="1236607"/>
              <a:ext cx="12700" cy="26987"/>
            </a:xfrm>
            <a:custGeom>
              <a:avLst/>
              <a:gdLst>
                <a:gd name="T0" fmla="*/ 6 w 9"/>
                <a:gd name="T1" fmla="*/ 0 h 21"/>
                <a:gd name="T2" fmla="*/ 3 w 9"/>
                <a:gd name="T3" fmla="*/ 3 h 21"/>
                <a:gd name="T4" fmla="*/ 0 w 9"/>
                <a:gd name="T5" fmla="*/ 11 h 21"/>
                <a:gd name="T6" fmla="*/ 1 w 9"/>
                <a:gd name="T7" fmla="*/ 20 h 21"/>
                <a:gd name="T8" fmla="*/ 2 w 9"/>
                <a:gd name="T9" fmla="*/ 21 h 21"/>
                <a:gd name="T10" fmla="*/ 6 w 9"/>
                <a:gd name="T11" fmla="*/ 20 h 21"/>
                <a:gd name="T12" fmla="*/ 9 w 9"/>
                <a:gd name="T13" fmla="*/ 12 h 21"/>
                <a:gd name="T14" fmla="*/ 8 w 9"/>
                <a:gd name="T15" fmla="*/ 4 h 21"/>
                <a:gd name="T16" fmla="*/ 6 w 9"/>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6" y="0"/>
                  </a:moveTo>
                  <a:cubicBezTo>
                    <a:pt x="6" y="0"/>
                    <a:pt x="4" y="1"/>
                    <a:pt x="3" y="3"/>
                  </a:cubicBezTo>
                  <a:cubicBezTo>
                    <a:pt x="2" y="5"/>
                    <a:pt x="1" y="8"/>
                    <a:pt x="0" y="11"/>
                  </a:cubicBezTo>
                  <a:cubicBezTo>
                    <a:pt x="0" y="14"/>
                    <a:pt x="0" y="18"/>
                    <a:pt x="1" y="20"/>
                  </a:cubicBezTo>
                  <a:cubicBezTo>
                    <a:pt x="1" y="20"/>
                    <a:pt x="2" y="21"/>
                    <a:pt x="2" y="21"/>
                  </a:cubicBezTo>
                  <a:cubicBezTo>
                    <a:pt x="3" y="21"/>
                    <a:pt x="5" y="21"/>
                    <a:pt x="6" y="20"/>
                  </a:cubicBezTo>
                  <a:cubicBezTo>
                    <a:pt x="7" y="18"/>
                    <a:pt x="8" y="15"/>
                    <a:pt x="9" y="12"/>
                  </a:cubicBezTo>
                  <a:cubicBezTo>
                    <a:pt x="9" y="9"/>
                    <a:pt x="8" y="6"/>
                    <a:pt x="8" y="4"/>
                  </a:cubicBezTo>
                  <a:cubicBezTo>
                    <a:pt x="7" y="1"/>
                    <a:pt x="6" y="0"/>
                    <a:pt x="6"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510"/>
            <p:cNvSpPr>
              <a:spLocks/>
            </p:cNvSpPr>
            <p:nvPr/>
          </p:nvSpPr>
          <p:spPr bwMode="auto">
            <a:xfrm>
              <a:off x="2428534" y="1262007"/>
              <a:ext cx="4763" cy="4762"/>
            </a:xfrm>
            <a:custGeom>
              <a:avLst/>
              <a:gdLst>
                <a:gd name="T0" fmla="*/ 4 w 4"/>
                <a:gd name="T1" fmla="*/ 0 h 4"/>
                <a:gd name="T2" fmla="*/ 0 w 4"/>
                <a:gd name="T3" fmla="*/ 1 h 4"/>
                <a:gd name="T4" fmla="*/ 1 w 4"/>
                <a:gd name="T5" fmla="*/ 4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3" y="1"/>
                    <a:pt x="1" y="1"/>
                    <a:pt x="0" y="1"/>
                  </a:cubicBezTo>
                  <a:cubicBezTo>
                    <a:pt x="0" y="3"/>
                    <a:pt x="1" y="4"/>
                    <a:pt x="1" y="4"/>
                  </a:cubicBezTo>
                  <a:cubicBezTo>
                    <a:pt x="1" y="4"/>
                    <a:pt x="3" y="3"/>
                    <a:pt x="4" y="0"/>
                  </a:cubicBezTo>
                  <a:cubicBezTo>
                    <a:pt x="4" y="0"/>
                    <a:pt x="4" y="0"/>
                    <a:pt x="4"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511"/>
            <p:cNvSpPr>
              <a:spLocks noEditPoints="1"/>
            </p:cNvSpPr>
            <p:nvPr/>
          </p:nvSpPr>
          <p:spPr bwMode="auto">
            <a:xfrm>
              <a:off x="2488859" y="1238195"/>
              <a:ext cx="61913" cy="111125"/>
            </a:xfrm>
            <a:custGeom>
              <a:avLst/>
              <a:gdLst>
                <a:gd name="T0" fmla="*/ 11 w 49"/>
                <a:gd name="T1" fmla="*/ 84 h 88"/>
                <a:gd name="T2" fmla="*/ 11 w 49"/>
                <a:gd name="T3" fmla="*/ 84 h 88"/>
                <a:gd name="T4" fmla="*/ 48 w 49"/>
                <a:gd name="T5" fmla="*/ 0 h 88"/>
                <a:gd name="T6" fmla="*/ 43 w 49"/>
                <a:gd name="T7" fmla="*/ 23 h 88"/>
                <a:gd name="T8" fmla="*/ 37 w 49"/>
                <a:gd name="T9" fmla="*/ 46 h 88"/>
                <a:gd name="T10" fmla="*/ 32 w 49"/>
                <a:gd name="T11" fmla="*/ 57 h 88"/>
                <a:gd name="T12" fmla="*/ 27 w 49"/>
                <a:gd name="T13" fmla="*/ 67 h 88"/>
                <a:gd name="T14" fmla="*/ 23 w 49"/>
                <a:gd name="T15" fmla="*/ 72 h 88"/>
                <a:gd name="T16" fmla="*/ 20 w 49"/>
                <a:gd name="T17" fmla="*/ 76 h 88"/>
                <a:gd name="T18" fmla="*/ 16 w 49"/>
                <a:gd name="T19" fmla="*/ 80 h 88"/>
                <a:gd name="T20" fmla="*/ 11 w 49"/>
                <a:gd name="T21" fmla="*/ 84 h 88"/>
                <a:gd name="T22" fmla="*/ 10 w 49"/>
                <a:gd name="T23" fmla="*/ 84 h 88"/>
                <a:gd name="T24" fmla="*/ 8 w 49"/>
                <a:gd name="T25" fmla="*/ 85 h 88"/>
                <a:gd name="T26" fmla="*/ 6 w 49"/>
                <a:gd name="T27" fmla="*/ 85 h 88"/>
                <a:gd name="T28" fmla="*/ 6 w 49"/>
                <a:gd name="T29" fmla="*/ 85 h 88"/>
                <a:gd name="T30" fmla="*/ 5 w 49"/>
                <a:gd name="T31" fmla="*/ 85 h 88"/>
                <a:gd name="T32" fmla="*/ 5 w 49"/>
                <a:gd name="T33" fmla="*/ 85 h 88"/>
                <a:gd name="T34" fmla="*/ 5 w 49"/>
                <a:gd name="T35" fmla="*/ 85 h 88"/>
                <a:gd name="T36" fmla="*/ 1 w 49"/>
                <a:gd name="T37" fmla="*/ 84 h 88"/>
                <a:gd name="T38" fmla="*/ 1 w 49"/>
                <a:gd name="T39" fmla="*/ 84 h 88"/>
                <a:gd name="T40" fmla="*/ 0 w 49"/>
                <a:gd name="T41" fmla="*/ 84 h 88"/>
                <a:gd name="T42" fmla="*/ 1 w 49"/>
                <a:gd name="T43" fmla="*/ 85 h 88"/>
                <a:gd name="T44" fmla="*/ 4 w 49"/>
                <a:gd name="T45" fmla="*/ 88 h 88"/>
                <a:gd name="T46" fmla="*/ 6 w 49"/>
                <a:gd name="T47" fmla="*/ 88 h 88"/>
                <a:gd name="T48" fmla="*/ 6 w 49"/>
                <a:gd name="T49" fmla="*/ 88 h 88"/>
                <a:gd name="T50" fmla="*/ 9 w 49"/>
                <a:gd name="T51" fmla="*/ 88 h 88"/>
                <a:gd name="T52" fmla="*/ 9 w 49"/>
                <a:gd name="T53" fmla="*/ 88 h 88"/>
                <a:gd name="T54" fmla="*/ 11 w 49"/>
                <a:gd name="T55" fmla="*/ 88 h 88"/>
                <a:gd name="T56" fmla="*/ 13 w 49"/>
                <a:gd name="T57" fmla="*/ 88 h 88"/>
                <a:gd name="T58" fmla="*/ 13 w 49"/>
                <a:gd name="T59" fmla="*/ 88 h 88"/>
                <a:gd name="T60" fmla="*/ 19 w 49"/>
                <a:gd name="T61" fmla="*/ 85 h 88"/>
                <a:gd name="T62" fmla="*/ 20 w 49"/>
                <a:gd name="T63" fmla="*/ 84 h 88"/>
                <a:gd name="T64" fmla="*/ 18 w 49"/>
                <a:gd name="T65" fmla="*/ 83 h 88"/>
                <a:gd name="T66" fmla="*/ 22 w 49"/>
                <a:gd name="T67" fmla="*/ 82 h 88"/>
                <a:gd name="T68" fmla="*/ 24 w 49"/>
                <a:gd name="T69" fmla="*/ 81 h 88"/>
                <a:gd name="T70" fmla="*/ 29 w 49"/>
                <a:gd name="T71" fmla="*/ 76 h 88"/>
                <a:gd name="T72" fmla="*/ 33 w 49"/>
                <a:gd name="T73" fmla="*/ 71 h 88"/>
                <a:gd name="T74" fmla="*/ 39 w 49"/>
                <a:gd name="T75" fmla="*/ 61 h 88"/>
                <a:gd name="T76" fmla="*/ 42 w 49"/>
                <a:gd name="T77" fmla="*/ 55 h 88"/>
                <a:gd name="T78" fmla="*/ 44 w 49"/>
                <a:gd name="T79" fmla="*/ 49 h 88"/>
                <a:gd name="T80" fmla="*/ 47 w 49"/>
                <a:gd name="T81" fmla="*/ 37 h 88"/>
                <a:gd name="T82" fmla="*/ 49 w 49"/>
                <a:gd name="T83" fmla="*/ 24 h 88"/>
                <a:gd name="T84" fmla="*/ 49 w 49"/>
                <a:gd name="T85" fmla="*/ 12 h 88"/>
                <a:gd name="T86" fmla="*/ 48 w 49"/>
                <a:gd name="T87" fmla="*/ 0 h 88"/>
                <a:gd name="T88" fmla="*/ 48 w 49"/>
                <a:gd name="T89" fmla="*/ 0 h 88"/>
                <a:gd name="T90" fmla="*/ 48 w 4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 h="88">
                  <a:moveTo>
                    <a:pt x="11" y="84"/>
                  </a:moveTo>
                  <a:cubicBezTo>
                    <a:pt x="11" y="84"/>
                    <a:pt x="11" y="84"/>
                    <a:pt x="11" y="84"/>
                  </a:cubicBezTo>
                  <a:moveTo>
                    <a:pt x="48" y="0"/>
                  </a:moveTo>
                  <a:cubicBezTo>
                    <a:pt x="47" y="8"/>
                    <a:pt x="45" y="16"/>
                    <a:pt x="43" y="23"/>
                  </a:cubicBezTo>
                  <a:cubicBezTo>
                    <a:pt x="41" y="31"/>
                    <a:pt x="39" y="39"/>
                    <a:pt x="37" y="46"/>
                  </a:cubicBezTo>
                  <a:cubicBezTo>
                    <a:pt x="35" y="50"/>
                    <a:pt x="34" y="53"/>
                    <a:pt x="32" y="57"/>
                  </a:cubicBezTo>
                  <a:cubicBezTo>
                    <a:pt x="31" y="61"/>
                    <a:pt x="29" y="64"/>
                    <a:pt x="27" y="67"/>
                  </a:cubicBezTo>
                  <a:cubicBezTo>
                    <a:pt x="26" y="69"/>
                    <a:pt x="24" y="70"/>
                    <a:pt x="23" y="72"/>
                  </a:cubicBezTo>
                  <a:cubicBezTo>
                    <a:pt x="22" y="73"/>
                    <a:pt x="21" y="75"/>
                    <a:pt x="20" y="76"/>
                  </a:cubicBezTo>
                  <a:cubicBezTo>
                    <a:pt x="18" y="77"/>
                    <a:pt x="17" y="79"/>
                    <a:pt x="16" y="80"/>
                  </a:cubicBezTo>
                  <a:cubicBezTo>
                    <a:pt x="11" y="84"/>
                    <a:pt x="11" y="84"/>
                    <a:pt x="11" y="84"/>
                  </a:cubicBezTo>
                  <a:cubicBezTo>
                    <a:pt x="10" y="84"/>
                    <a:pt x="10" y="84"/>
                    <a:pt x="10" y="84"/>
                  </a:cubicBezTo>
                  <a:cubicBezTo>
                    <a:pt x="9" y="85"/>
                    <a:pt x="9" y="85"/>
                    <a:pt x="8" y="85"/>
                  </a:cubicBezTo>
                  <a:cubicBezTo>
                    <a:pt x="6" y="85"/>
                    <a:pt x="6" y="85"/>
                    <a:pt x="6" y="85"/>
                  </a:cubicBezTo>
                  <a:cubicBezTo>
                    <a:pt x="6" y="85"/>
                    <a:pt x="6" y="85"/>
                    <a:pt x="6" y="85"/>
                  </a:cubicBezTo>
                  <a:cubicBezTo>
                    <a:pt x="6" y="85"/>
                    <a:pt x="5" y="85"/>
                    <a:pt x="5" y="85"/>
                  </a:cubicBezTo>
                  <a:cubicBezTo>
                    <a:pt x="5" y="85"/>
                    <a:pt x="5" y="85"/>
                    <a:pt x="5" y="85"/>
                  </a:cubicBezTo>
                  <a:cubicBezTo>
                    <a:pt x="5" y="85"/>
                    <a:pt x="5" y="85"/>
                    <a:pt x="5" y="85"/>
                  </a:cubicBezTo>
                  <a:cubicBezTo>
                    <a:pt x="4" y="85"/>
                    <a:pt x="3" y="85"/>
                    <a:pt x="1" y="84"/>
                  </a:cubicBezTo>
                  <a:cubicBezTo>
                    <a:pt x="1" y="84"/>
                    <a:pt x="1" y="84"/>
                    <a:pt x="1" y="84"/>
                  </a:cubicBezTo>
                  <a:cubicBezTo>
                    <a:pt x="1" y="84"/>
                    <a:pt x="0" y="84"/>
                    <a:pt x="0" y="84"/>
                  </a:cubicBezTo>
                  <a:cubicBezTo>
                    <a:pt x="0" y="85"/>
                    <a:pt x="0" y="85"/>
                    <a:pt x="1" y="85"/>
                  </a:cubicBezTo>
                  <a:cubicBezTo>
                    <a:pt x="1" y="86"/>
                    <a:pt x="3" y="87"/>
                    <a:pt x="4" y="88"/>
                  </a:cubicBezTo>
                  <a:cubicBezTo>
                    <a:pt x="5" y="88"/>
                    <a:pt x="5" y="88"/>
                    <a:pt x="6" y="88"/>
                  </a:cubicBezTo>
                  <a:cubicBezTo>
                    <a:pt x="6" y="88"/>
                    <a:pt x="6" y="88"/>
                    <a:pt x="6" y="88"/>
                  </a:cubicBezTo>
                  <a:cubicBezTo>
                    <a:pt x="9" y="88"/>
                    <a:pt x="9" y="88"/>
                    <a:pt x="9" y="88"/>
                  </a:cubicBezTo>
                  <a:cubicBezTo>
                    <a:pt x="9" y="88"/>
                    <a:pt x="9" y="88"/>
                    <a:pt x="9" y="88"/>
                  </a:cubicBezTo>
                  <a:cubicBezTo>
                    <a:pt x="9" y="88"/>
                    <a:pt x="10" y="88"/>
                    <a:pt x="11" y="88"/>
                  </a:cubicBezTo>
                  <a:cubicBezTo>
                    <a:pt x="13" y="88"/>
                    <a:pt x="13" y="88"/>
                    <a:pt x="13" y="88"/>
                  </a:cubicBezTo>
                  <a:cubicBezTo>
                    <a:pt x="13" y="88"/>
                    <a:pt x="13" y="88"/>
                    <a:pt x="13" y="88"/>
                  </a:cubicBezTo>
                  <a:cubicBezTo>
                    <a:pt x="19" y="85"/>
                    <a:pt x="19" y="85"/>
                    <a:pt x="19" y="85"/>
                  </a:cubicBezTo>
                  <a:cubicBezTo>
                    <a:pt x="19" y="84"/>
                    <a:pt x="20" y="84"/>
                    <a:pt x="20" y="84"/>
                  </a:cubicBezTo>
                  <a:cubicBezTo>
                    <a:pt x="19" y="83"/>
                    <a:pt x="18" y="83"/>
                    <a:pt x="18" y="83"/>
                  </a:cubicBezTo>
                  <a:cubicBezTo>
                    <a:pt x="18" y="83"/>
                    <a:pt x="20" y="83"/>
                    <a:pt x="22" y="82"/>
                  </a:cubicBezTo>
                  <a:cubicBezTo>
                    <a:pt x="23" y="82"/>
                    <a:pt x="23" y="81"/>
                    <a:pt x="24" y="81"/>
                  </a:cubicBezTo>
                  <a:cubicBezTo>
                    <a:pt x="26" y="79"/>
                    <a:pt x="27" y="78"/>
                    <a:pt x="29" y="76"/>
                  </a:cubicBezTo>
                  <a:cubicBezTo>
                    <a:pt x="30" y="75"/>
                    <a:pt x="32" y="73"/>
                    <a:pt x="33" y="71"/>
                  </a:cubicBezTo>
                  <a:cubicBezTo>
                    <a:pt x="35" y="68"/>
                    <a:pt x="38" y="64"/>
                    <a:pt x="39" y="61"/>
                  </a:cubicBezTo>
                  <a:cubicBezTo>
                    <a:pt x="41" y="59"/>
                    <a:pt x="41" y="57"/>
                    <a:pt x="42" y="55"/>
                  </a:cubicBezTo>
                  <a:cubicBezTo>
                    <a:pt x="43" y="53"/>
                    <a:pt x="44" y="51"/>
                    <a:pt x="44" y="49"/>
                  </a:cubicBezTo>
                  <a:cubicBezTo>
                    <a:pt x="46" y="45"/>
                    <a:pt x="47" y="41"/>
                    <a:pt x="47" y="37"/>
                  </a:cubicBezTo>
                  <a:cubicBezTo>
                    <a:pt x="48" y="33"/>
                    <a:pt x="49" y="28"/>
                    <a:pt x="49" y="24"/>
                  </a:cubicBezTo>
                  <a:cubicBezTo>
                    <a:pt x="49" y="20"/>
                    <a:pt x="49" y="16"/>
                    <a:pt x="49" y="12"/>
                  </a:cubicBezTo>
                  <a:cubicBezTo>
                    <a:pt x="49" y="8"/>
                    <a:pt x="49" y="4"/>
                    <a:pt x="48" y="0"/>
                  </a:cubicBezTo>
                  <a:cubicBezTo>
                    <a:pt x="48" y="0"/>
                    <a:pt x="48" y="0"/>
                    <a:pt x="48" y="0"/>
                  </a:cubicBezTo>
                  <a:cubicBezTo>
                    <a:pt x="48" y="0"/>
                    <a:pt x="48" y="0"/>
                    <a:pt x="48"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512"/>
            <p:cNvSpPr>
              <a:spLocks/>
            </p:cNvSpPr>
            <p:nvPr/>
          </p:nvSpPr>
          <p:spPr bwMode="auto">
            <a:xfrm>
              <a:off x="2488859" y="1341382"/>
              <a:ext cx="1588" cy="3175"/>
            </a:xfrm>
            <a:custGeom>
              <a:avLst/>
              <a:gdLst>
                <a:gd name="T0" fmla="*/ 0 w 2"/>
                <a:gd name="T1" fmla="*/ 0 h 3"/>
                <a:gd name="T2" fmla="*/ 1 w 2"/>
                <a:gd name="T3" fmla="*/ 3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3"/>
                    <a:pt x="1" y="3"/>
                  </a:cubicBezTo>
                  <a:cubicBezTo>
                    <a:pt x="1" y="3"/>
                    <a:pt x="2" y="3"/>
                    <a:pt x="2" y="3"/>
                  </a:cubicBezTo>
                  <a:cubicBezTo>
                    <a:pt x="1" y="2"/>
                    <a:pt x="0" y="1"/>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513"/>
            <p:cNvSpPr>
              <a:spLocks/>
            </p:cNvSpPr>
            <p:nvPr/>
          </p:nvSpPr>
          <p:spPr bwMode="auto">
            <a:xfrm>
              <a:off x="2514259" y="1271532"/>
              <a:ext cx="61913" cy="74612"/>
            </a:xfrm>
            <a:custGeom>
              <a:avLst/>
              <a:gdLst>
                <a:gd name="T0" fmla="*/ 49 w 49"/>
                <a:gd name="T1" fmla="*/ 0 h 58"/>
                <a:gd name="T2" fmla="*/ 43 w 49"/>
                <a:gd name="T3" fmla="*/ 12 h 58"/>
                <a:gd name="T4" fmla="*/ 38 w 49"/>
                <a:gd name="T5" fmla="*/ 24 h 58"/>
                <a:gd name="T6" fmla="*/ 30 w 49"/>
                <a:gd name="T7" fmla="*/ 36 h 58"/>
                <a:gd name="T8" fmla="*/ 26 w 49"/>
                <a:gd name="T9" fmla="*/ 42 h 58"/>
                <a:gd name="T10" fmla="*/ 21 w 49"/>
                <a:gd name="T11" fmla="*/ 47 h 58"/>
                <a:gd name="T12" fmla="*/ 16 w 49"/>
                <a:gd name="T13" fmla="*/ 50 h 58"/>
                <a:gd name="T14" fmla="*/ 11 w 49"/>
                <a:gd name="T15" fmla="*/ 53 h 58"/>
                <a:gd name="T16" fmla="*/ 6 w 49"/>
                <a:gd name="T17" fmla="*/ 55 h 58"/>
                <a:gd name="T18" fmla="*/ 2 w 49"/>
                <a:gd name="T19" fmla="*/ 55 h 58"/>
                <a:gd name="T20" fmla="*/ 2 w 49"/>
                <a:gd name="T21" fmla="*/ 55 h 58"/>
                <a:gd name="T22" fmla="*/ 0 w 49"/>
                <a:gd name="T23" fmla="*/ 57 h 58"/>
                <a:gd name="T24" fmla="*/ 2 w 49"/>
                <a:gd name="T25" fmla="*/ 57 h 58"/>
                <a:gd name="T26" fmla="*/ 6 w 49"/>
                <a:gd name="T27" fmla="*/ 58 h 58"/>
                <a:gd name="T28" fmla="*/ 6 w 49"/>
                <a:gd name="T29" fmla="*/ 58 h 58"/>
                <a:gd name="T30" fmla="*/ 8 w 49"/>
                <a:gd name="T31" fmla="*/ 58 h 58"/>
                <a:gd name="T32" fmla="*/ 12 w 49"/>
                <a:gd name="T33" fmla="*/ 58 h 58"/>
                <a:gd name="T34" fmla="*/ 19 w 49"/>
                <a:gd name="T35" fmla="*/ 56 h 58"/>
                <a:gd name="T36" fmla="*/ 25 w 49"/>
                <a:gd name="T37" fmla="*/ 52 h 58"/>
                <a:gd name="T38" fmla="*/ 31 w 49"/>
                <a:gd name="T39" fmla="*/ 47 h 58"/>
                <a:gd name="T40" fmla="*/ 37 w 49"/>
                <a:gd name="T41" fmla="*/ 41 h 58"/>
                <a:gd name="T42" fmla="*/ 48 w 49"/>
                <a:gd name="T43" fmla="*/ 14 h 58"/>
                <a:gd name="T44" fmla="*/ 49 w 49"/>
                <a:gd name="T45" fmla="*/ 0 h 58"/>
                <a:gd name="T46" fmla="*/ 49 w 49"/>
                <a:gd name="T47" fmla="*/ 0 h 58"/>
                <a:gd name="T48" fmla="*/ 49 w 49"/>
                <a:gd name="T49" fmla="*/ 0 h 58"/>
                <a:gd name="T50" fmla="*/ 49 w 49"/>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8">
                  <a:moveTo>
                    <a:pt x="49" y="0"/>
                  </a:moveTo>
                  <a:cubicBezTo>
                    <a:pt x="49" y="0"/>
                    <a:pt x="47" y="5"/>
                    <a:pt x="43" y="12"/>
                  </a:cubicBezTo>
                  <a:cubicBezTo>
                    <a:pt x="42" y="16"/>
                    <a:pt x="40" y="19"/>
                    <a:pt x="38" y="24"/>
                  </a:cubicBezTo>
                  <a:cubicBezTo>
                    <a:pt x="35" y="28"/>
                    <a:pt x="33" y="32"/>
                    <a:pt x="30" y="36"/>
                  </a:cubicBezTo>
                  <a:cubicBezTo>
                    <a:pt x="29" y="38"/>
                    <a:pt x="27" y="40"/>
                    <a:pt x="26" y="42"/>
                  </a:cubicBezTo>
                  <a:cubicBezTo>
                    <a:pt x="24" y="44"/>
                    <a:pt x="22" y="45"/>
                    <a:pt x="21" y="47"/>
                  </a:cubicBezTo>
                  <a:cubicBezTo>
                    <a:pt x="19" y="48"/>
                    <a:pt x="17" y="49"/>
                    <a:pt x="16" y="50"/>
                  </a:cubicBezTo>
                  <a:cubicBezTo>
                    <a:pt x="14" y="51"/>
                    <a:pt x="12" y="52"/>
                    <a:pt x="11" y="53"/>
                  </a:cubicBezTo>
                  <a:cubicBezTo>
                    <a:pt x="9" y="54"/>
                    <a:pt x="7" y="54"/>
                    <a:pt x="6" y="55"/>
                  </a:cubicBezTo>
                  <a:cubicBezTo>
                    <a:pt x="5" y="55"/>
                    <a:pt x="3" y="55"/>
                    <a:pt x="2" y="55"/>
                  </a:cubicBezTo>
                  <a:cubicBezTo>
                    <a:pt x="2" y="55"/>
                    <a:pt x="2" y="55"/>
                    <a:pt x="2" y="55"/>
                  </a:cubicBezTo>
                  <a:cubicBezTo>
                    <a:pt x="1" y="56"/>
                    <a:pt x="1" y="56"/>
                    <a:pt x="0" y="57"/>
                  </a:cubicBezTo>
                  <a:cubicBezTo>
                    <a:pt x="1" y="57"/>
                    <a:pt x="1" y="57"/>
                    <a:pt x="2" y="57"/>
                  </a:cubicBezTo>
                  <a:cubicBezTo>
                    <a:pt x="3" y="57"/>
                    <a:pt x="4" y="58"/>
                    <a:pt x="6" y="58"/>
                  </a:cubicBezTo>
                  <a:cubicBezTo>
                    <a:pt x="6" y="58"/>
                    <a:pt x="6" y="58"/>
                    <a:pt x="6" y="58"/>
                  </a:cubicBezTo>
                  <a:cubicBezTo>
                    <a:pt x="7" y="58"/>
                    <a:pt x="7" y="58"/>
                    <a:pt x="8" y="58"/>
                  </a:cubicBezTo>
                  <a:cubicBezTo>
                    <a:pt x="9" y="58"/>
                    <a:pt x="10" y="58"/>
                    <a:pt x="12" y="58"/>
                  </a:cubicBezTo>
                  <a:cubicBezTo>
                    <a:pt x="14" y="57"/>
                    <a:pt x="16" y="57"/>
                    <a:pt x="19" y="56"/>
                  </a:cubicBezTo>
                  <a:cubicBezTo>
                    <a:pt x="21" y="55"/>
                    <a:pt x="23" y="54"/>
                    <a:pt x="25" y="52"/>
                  </a:cubicBezTo>
                  <a:cubicBezTo>
                    <a:pt x="27" y="51"/>
                    <a:pt x="30" y="49"/>
                    <a:pt x="31" y="47"/>
                  </a:cubicBezTo>
                  <a:cubicBezTo>
                    <a:pt x="33" y="45"/>
                    <a:pt x="35" y="43"/>
                    <a:pt x="37" y="41"/>
                  </a:cubicBezTo>
                  <a:cubicBezTo>
                    <a:pt x="43" y="32"/>
                    <a:pt x="46" y="21"/>
                    <a:pt x="48" y="14"/>
                  </a:cubicBezTo>
                  <a:cubicBezTo>
                    <a:pt x="49" y="6"/>
                    <a:pt x="49" y="0"/>
                    <a:pt x="49" y="0"/>
                  </a:cubicBezTo>
                  <a:cubicBezTo>
                    <a:pt x="49" y="0"/>
                    <a:pt x="49" y="0"/>
                    <a:pt x="49" y="0"/>
                  </a:cubicBezTo>
                  <a:cubicBezTo>
                    <a:pt x="49" y="0"/>
                    <a:pt x="49" y="0"/>
                    <a:pt x="49" y="0"/>
                  </a:cubicBezTo>
                  <a:cubicBezTo>
                    <a:pt x="49" y="0"/>
                    <a:pt x="49" y="0"/>
                    <a:pt x="49"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514"/>
            <p:cNvSpPr>
              <a:spLocks/>
            </p:cNvSpPr>
            <p:nvPr/>
          </p:nvSpPr>
          <p:spPr bwMode="auto">
            <a:xfrm>
              <a:off x="2512672" y="1341382"/>
              <a:ext cx="4763" cy="3175"/>
            </a:xfrm>
            <a:custGeom>
              <a:avLst/>
              <a:gdLst>
                <a:gd name="T0" fmla="*/ 4 w 4"/>
                <a:gd name="T1" fmla="*/ 0 h 2"/>
                <a:gd name="T2" fmla="*/ 0 w 4"/>
                <a:gd name="T3" fmla="*/ 1 h 2"/>
                <a:gd name="T4" fmla="*/ 2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2" y="1"/>
                    <a:pt x="0" y="1"/>
                    <a:pt x="0" y="1"/>
                  </a:cubicBezTo>
                  <a:cubicBezTo>
                    <a:pt x="0" y="1"/>
                    <a:pt x="1" y="1"/>
                    <a:pt x="2" y="2"/>
                  </a:cubicBezTo>
                  <a:cubicBezTo>
                    <a:pt x="3" y="1"/>
                    <a:pt x="3" y="1"/>
                    <a:pt x="4"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515"/>
            <p:cNvSpPr>
              <a:spLocks/>
            </p:cNvSpPr>
            <p:nvPr/>
          </p:nvSpPr>
          <p:spPr bwMode="auto">
            <a:xfrm>
              <a:off x="2525372" y="1346145"/>
              <a:ext cx="23813" cy="12700"/>
            </a:xfrm>
            <a:custGeom>
              <a:avLst/>
              <a:gdLst>
                <a:gd name="T0" fmla="*/ 1 w 18"/>
                <a:gd name="T1" fmla="*/ 0 h 11"/>
                <a:gd name="T2" fmla="*/ 1 w 18"/>
                <a:gd name="T3" fmla="*/ 4 h 11"/>
                <a:gd name="T4" fmla="*/ 3 w 18"/>
                <a:gd name="T5" fmla="*/ 8 h 11"/>
                <a:gd name="T6" fmla="*/ 7 w 18"/>
                <a:gd name="T7" fmla="*/ 10 h 11"/>
                <a:gd name="T8" fmla="*/ 10 w 18"/>
                <a:gd name="T9" fmla="*/ 11 h 11"/>
                <a:gd name="T10" fmla="*/ 11 w 18"/>
                <a:gd name="T11" fmla="*/ 11 h 11"/>
                <a:gd name="T12" fmla="*/ 12 w 18"/>
                <a:gd name="T13" fmla="*/ 11 h 11"/>
                <a:gd name="T14" fmla="*/ 15 w 18"/>
                <a:gd name="T15" fmla="*/ 10 h 11"/>
                <a:gd name="T16" fmla="*/ 18 w 18"/>
                <a:gd name="T17" fmla="*/ 8 h 11"/>
                <a:gd name="T18" fmla="*/ 15 w 18"/>
                <a:gd name="T19" fmla="*/ 6 h 11"/>
                <a:gd name="T20" fmla="*/ 13 w 18"/>
                <a:gd name="T21" fmla="*/ 4 h 11"/>
                <a:gd name="T22" fmla="*/ 10 w 18"/>
                <a:gd name="T23" fmla="*/ 3 h 11"/>
                <a:gd name="T24" fmla="*/ 7 w 18"/>
                <a:gd name="T25" fmla="*/ 2 h 11"/>
                <a:gd name="T26" fmla="*/ 4 w 18"/>
                <a:gd name="T27" fmla="*/ 1 h 11"/>
                <a:gd name="T28" fmla="*/ 1 w 18"/>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1">
                  <a:moveTo>
                    <a:pt x="1" y="0"/>
                  </a:moveTo>
                  <a:cubicBezTo>
                    <a:pt x="1" y="0"/>
                    <a:pt x="0" y="2"/>
                    <a:pt x="1" y="4"/>
                  </a:cubicBezTo>
                  <a:cubicBezTo>
                    <a:pt x="1" y="5"/>
                    <a:pt x="2" y="7"/>
                    <a:pt x="3" y="8"/>
                  </a:cubicBezTo>
                  <a:cubicBezTo>
                    <a:pt x="4" y="9"/>
                    <a:pt x="5" y="10"/>
                    <a:pt x="7" y="10"/>
                  </a:cubicBezTo>
                  <a:cubicBezTo>
                    <a:pt x="8" y="11"/>
                    <a:pt x="9" y="11"/>
                    <a:pt x="10" y="11"/>
                  </a:cubicBezTo>
                  <a:cubicBezTo>
                    <a:pt x="11" y="11"/>
                    <a:pt x="11" y="11"/>
                    <a:pt x="11" y="11"/>
                  </a:cubicBezTo>
                  <a:cubicBezTo>
                    <a:pt x="11" y="11"/>
                    <a:pt x="12" y="11"/>
                    <a:pt x="12" y="11"/>
                  </a:cubicBezTo>
                  <a:cubicBezTo>
                    <a:pt x="13" y="11"/>
                    <a:pt x="14" y="11"/>
                    <a:pt x="15" y="10"/>
                  </a:cubicBezTo>
                  <a:cubicBezTo>
                    <a:pt x="17" y="10"/>
                    <a:pt x="18" y="8"/>
                    <a:pt x="18" y="8"/>
                  </a:cubicBezTo>
                  <a:cubicBezTo>
                    <a:pt x="18" y="8"/>
                    <a:pt x="17" y="7"/>
                    <a:pt x="15" y="6"/>
                  </a:cubicBezTo>
                  <a:cubicBezTo>
                    <a:pt x="14" y="5"/>
                    <a:pt x="13" y="5"/>
                    <a:pt x="13" y="4"/>
                  </a:cubicBezTo>
                  <a:cubicBezTo>
                    <a:pt x="12" y="4"/>
                    <a:pt x="11" y="4"/>
                    <a:pt x="10" y="3"/>
                  </a:cubicBezTo>
                  <a:cubicBezTo>
                    <a:pt x="9" y="3"/>
                    <a:pt x="8" y="2"/>
                    <a:pt x="7" y="2"/>
                  </a:cubicBezTo>
                  <a:cubicBezTo>
                    <a:pt x="6" y="2"/>
                    <a:pt x="5" y="1"/>
                    <a:pt x="4" y="1"/>
                  </a:cubicBezTo>
                  <a:cubicBezTo>
                    <a:pt x="3" y="0"/>
                    <a:pt x="1" y="0"/>
                    <a:pt x="1"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6" name="Group 125"/>
          <p:cNvGrpSpPr/>
          <p:nvPr/>
        </p:nvGrpSpPr>
        <p:grpSpPr>
          <a:xfrm>
            <a:off x="9322293" y="3082558"/>
            <a:ext cx="2009546" cy="3524691"/>
            <a:chOff x="3569153" y="2218486"/>
            <a:chExt cx="2297113" cy="4029075"/>
          </a:xfrm>
        </p:grpSpPr>
        <p:sp>
          <p:nvSpPr>
            <p:cNvPr id="127" name="Freeform 516"/>
            <p:cNvSpPr>
              <a:spLocks/>
            </p:cNvSpPr>
            <p:nvPr/>
          </p:nvSpPr>
          <p:spPr bwMode="auto">
            <a:xfrm>
              <a:off x="3769178" y="3026524"/>
              <a:ext cx="923925" cy="947737"/>
            </a:xfrm>
            <a:custGeom>
              <a:avLst/>
              <a:gdLst>
                <a:gd name="T0" fmla="*/ 652 w 729"/>
                <a:gd name="T1" fmla="*/ 510 h 748"/>
                <a:gd name="T2" fmla="*/ 208 w 729"/>
                <a:gd name="T3" fmla="*/ 221 h 748"/>
                <a:gd name="T4" fmla="*/ 98 w 729"/>
                <a:gd name="T5" fmla="*/ 0 h 748"/>
                <a:gd name="T6" fmla="*/ 6 w 729"/>
                <a:gd name="T7" fmla="*/ 13 h 748"/>
                <a:gd name="T8" fmla="*/ 122 w 729"/>
                <a:gd name="T9" fmla="*/ 360 h 748"/>
                <a:gd name="T10" fmla="*/ 575 w 729"/>
                <a:gd name="T11" fmla="*/ 726 h 748"/>
                <a:gd name="T12" fmla="*/ 652 w 729"/>
                <a:gd name="T13" fmla="*/ 510 h 748"/>
              </a:gdLst>
              <a:ahLst/>
              <a:cxnLst>
                <a:cxn ang="0">
                  <a:pos x="T0" y="T1"/>
                </a:cxn>
                <a:cxn ang="0">
                  <a:pos x="T2" y="T3"/>
                </a:cxn>
                <a:cxn ang="0">
                  <a:pos x="T4" y="T5"/>
                </a:cxn>
                <a:cxn ang="0">
                  <a:pos x="T6" y="T7"/>
                </a:cxn>
                <a:cxn ang="0">
                  <a:pos x="T8" y="T9"/>
                </a:cxn>
                <a:cxn ang="0">
                  <a:pos x="T10" y="T11"/>
                </a:cxn>
                <a:cxn ang="0">
                  <a:pos x="T12" y="T13"/>
                </a:cxn>
              </a:cxnLst>
              <a:rect l="0" t="0" r="r" b="b"/>
              <a:pathLst>
                <a:path w="729" h="748">
                  <a:moveTo>
                    <a:pt x="652" y="510"/>
                  </a:moveTo>
                  <a:cubicBezTo>
                    <a:pt x="652" y="510"/>
                    <a:pt x="358" y="480"/>
                    <a:pt x="208" y="221"/>
                  </a:cubicBezTo>
                  <a:cubicBezTo>
                    <a:pt x="98" y="0"/>
                    <a:pt x="98" y="0"/>
                    <a:pt x="98" y="0"/>
                  </a:cubicBezTo>
                  <a:cubicBezTo>
                    <a:pt x="98" y="0"/>
                    <a:pt x="13" y="11"/>
                    <a:pt x="6" y="13"/>
                  </a:cubicBezTo>
                  <a:cubicBezTo>
                    <a:pt x="0" y="15"/>
                    <a:pt x="44" y="187"/>
                    <a:pt x="122" y="360"/>
                  </a:cubicBezTo>
                  <a:cubicBezTo>
                    <a:pt x="200" y="533"/>
                    <a:pt x="421" y="704"/>
                    <a:pt x="575" y="726"/>
                  </a:cubicBezTo>
                  <a:cubicBezTo>
                    <a:pt x="729" y="748"/>
                    <a:pt x="652" y="510"/>
                    <a:pt x="652" y="510"/>
                  </a:cubicBezTo>
                </a:path>
              </a:pathLst>
            </a:custGeom>
            <a:solidFill>
              <a:srgbClr val="004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17"/>
            <p:cNvSpPr>
              <a:spLocks/>
            </p:cNvSpPr>
            <p:nvPr/>
          </p:nvSpPr>
          <p:spPr bwMode="auto">
            <a:xfrm>
              <a:off x="3769178" y="3026524"/>
              <a:ext cx="923925" cy="947737"/>
            </a:xfrm>
            <a:custGeom>
              <a:avLst/>
              <a:gdLst>
                <a:gd name="T0" fmla="*/ 652 w 729"/>
                <a:gd name="T1" fmla="*/ 510 h 748"/>
                <a:gd name="T2" fmla="*/ 208 w 729"/>
                <a:gd name="T3" fmla="*/ 221 h 748"/>
                <a:gd name="T4" fmla="*/ 98 w 729"/>
                <a:gd name="T5" fmla="*/ 0 h 748"/>
                <a:gd name="T6" fmla="*/ 6 w 729"/>
                <a:gd name="T7" fmla="*/ 13 h 748"/>
                <a:gd name="T8" fmla="*/ 122 w 729"/>
                <a:gd name="T9" fmla="*/ 360 h 748"/>
                <a:gd name="T10" fmla="*/ 575 w 729"/>
                <a:gd name="T11" fmla="*/ 726 h 748"/>
                <a:gd name="T12" fmla="*/ 652 w 729"/>
                <a:gd name="T13" fmla="*/ 510 h 748"/>
              </a:gdLst>
              <a:ahLst/>
              <a:cxnLst>
                <a:cxn ang="0">
                  <a:pos x="T0" y="T1"/>
                </a:cxn>
                <a:cxn ang="0">
                  <a:pos x="T2" y="T3"/>
                </a:cxn>
                <a:cxn ang="0">
                  <a:pos x="T4" y="T5"/>
                </a:cxn>
                <a:cxn ang="0">
                  <a:pos x="T6" y="T7"/>
                </a:cxn>
                <a:cxn ang="0">
                  <a:pos x="T8" y="T9"/>
                </a:cxn>
                <a:cxn ang="0">
                  <a:pos x="T10" y="T11"/>
                </a:cxn>
                <a:cxn ang="0">
                  <a:pos x="T12" y="T13"/>
                </a:cxn>
              </a:cxnLst>
              <a:rect l="0" t="0" r="r" b="b"/>
              <a:pathLst>
                <a:path w="729" h="748">
                  <a:moveTo>
                    <a:pt x="652" y="510"/>
                  </a:moveTo>
                  <a:cubicBezTo>
                    <a:pt x="652" y="510"/>
                    <a:pt x="358" y="480"/>
                    <a:pt x="208" y="221"/>
                  </a:cubicBezTo>
                  <a:cubicBezTo>
                    <a:pt x="98" y="0"/>
                    <a:pt x="98" y="0"/>
                    <a:pt x="98" y="0"/>
                  </a:cubicBezTo>
                  <a:cubicBezTo>
                    <a:pt x="98" y="0"/>
                    <a:pt x="13" y="11"/>
                    <a:pt x="6" y="13"/>
                  </a:cubicBezTo>
                  <a:cubicBezTo>
                    <a:pt x="0" y="15"/>
                    <a:pt x="44" y="187"/>
                    <a:pt x="122" y="360"/>
                  </a:cubicBezTo>
                  <a:cubicBezTo>
                    <a:pt x="200" y="533"/>
                    <a:pt x="421" y="704"/>
                    <a:pt x="575" y="726"/>
                  </a:cubicBezTo>
                  <a:cubicBezTo>
                    <a:pt x="729" y="748"/>
                    <a:pt x="652" y="510"/>
                    <a:pt x="652" y="51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518"/>
            <p:cNvSpPr>
              <a:spLocks/>
            </p:cNvSpPr>
            <p:nvPr/>
          </p:nvSpPr>
          <p:spPr bwMode="auto">
            <a:xfrm>
              <a:off x="3996191" y="3234486"/>
              <a:ext cx="0" cy="0"/>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004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19"/>
            <p:cNvSpPr>
              <a:spLocks/>
            </p:cNvSpPr>
            <p:nvPr/>
          </p:nvSpPr>
          <p:spPr bwMode="auto">
            <a:xfrm>
              <a:off x="3854903" y="3234486"/>
              <a:ext cx="606425" cy="703262"/>
            </a:xfrm>
            <a:custGeom>
              <a:avLst/>
              <a:gdLst>
                <a:gd name="T0" fmla="*/ 112 w 478"/>
                <a:gd name="T1" fmla="*/ 0 h 556"/>
                <a:gd name="T2" fmla="*/ 0 w 478"/>
                <a:gd name="T3" fmla="*/ 64 h 556"/>
                <a:gd name="T4" fmla="*/ 54 w 478"/>
                <a:gd name="T5" fmla="*/ 196 h 556"/>
                <a:gd name="T6" fmla="*/ 475 w 478"/>
                <a:gd name="T7" fmla="*/ 556 h 556"/>
                <a:gd name="T8" fmla="*/ 470 w 478"/>
                <a:gd name="T9" fmla="*/ 506 h 556"/>
                <a:gd name="T10" fmla="*/ 471 w 478"/>
                <a:gd name="T11" fmla="*/ 464 h 556"/>
                <a:gd name="T12" fmla="*/ 478 w 478"/>
                <a:gd name="T13" fmla="*/ 433 h 556"/>
                <a:gd name="T14" fmla="*/ 435 w 478"/>
                <a:gd name="T15" fmla="*/ 466 h 556"/>
                <a:gd name="T16" fmla="*/ 427 w 478"/>
                <a:gd name="T17" fmla="*/ 466 h 556"/>
                <a:gd name="T18" fmla="*/ 262 w 478"/>
                <a:gd name="T19" fmla="*/ 372 h 556"/>
                <a:gd name="T20" fmla="*/ 93 w 478"/>
                <a:gd name="T21" fmla="*/ 162 h 556"/>
                <a:gd name="T22" fmla="*/ 64 w 478"/>
                <a:gd name="T23" fmla="*/ 74 h 556"/>
                <a:gd name="T24" fmla="*/ 92 w 478"/>
                <a:gd name="T25" fmla="*/ 39 h 556"/>
                <a:gd name="T26" fmla="*/ 112 w 478"/>
                <a:gd name="T27" fmla="*/ 1 h 556"/>
                <a:gd name="T28" fmla="*/ 112 w 478"/>
                <a:gd name="T29"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8" h="556">
                  <a:moveTo>
                    <a:pt x="112" y="0"/>
                  </a:moveTo>
                  <a:cubicBezTo>
                    <a:pt x="84" y="36"/>
                    <a:pt x="44" y="61"/>
                    <a:pt x="0" y="64"/>
                  </a:cubicBezTo>
                  <a:cubicBezTo>
                    <a:pt x="16" y="106"/>
                    <a:pt x="34" y="151"/>
                    <a:pt x="54" y="196"/>
                  </a:cubicBezTo>
                  <a:cubicBezTo>
                    <a:pt x="126" y="357"/>
                    <a:pt x="324" y="517"/>
                    <a:pt x="475" y="556"/>
                  </a:cubicBezTo>
                  <a:cubicBezTo>
                    <a:pt x="473" y="538"/>
                    <a:pt x="471" y="522"/>
                    <a:pt x="470" y="506"/>
                  </a:cubicBezTo>
                  <a:cubicBezTo>
                    <a:pt x="470" y="491"/>
                    <a:pt x="470" y="477"/>
                    <a:pt x="471" y="464"/>
                  </a:cubicBezTo>
                  <a:cubicBezTo>
                    <a:pt x="472" y="453"/>
                    <a:pt x="474" y="442"/>
                    <a:pt x="478" y="433"/>
                  </a:cubicBezTo>
                  <a:cubicBezTo>
                    <a:pt x="468" y="449"/>
                    <a:pt x="454" y="464"/>
                    <a:pt x="435" y="466"/>
                  </a:cubicBezTo>
                  <a:cubicBezTo>
                    <a:pt x="433" y="466"/>
                    <a:pt x="430" y="466"/>
                    <a:pt x="427" y="466"/>
                  </a:cubicBezTo>
                  <a:cubicBezTo>
                    <a:pt x="367" y="466"/>
                    <a:pt x="304" y="408"/>
                    <a:pt x="262" y="372"/>
                  </a:cubicBezTo>
                  <a:cubicBezTo>
                    <a:pt x="195" y="313"/>
                    <a:pt x="137" y="240"/>
                    <a:pt x="93" y="162"/>
                  </a:cubicBezTo>
                  <a:cubicBezTo>
                    <a:pt x="82" y="142"/>
                    <a:pt x="52" y="98"/>
                    <a:pt x="64" y="74"/>
                  </a:cubicBezTo>
                  <a:cubicBezTo>
                    <a:pt x="71" y="60"/>
                    <a:pt x="83" y="51"/>
                    <a:pt x="92" y="39"/>
                  </a:cubicBezTo>
                  <a:cubicBezTo>
                    <a:pt x="102" y="27"/>
                    <a:pt x="108" y="15"/>
                    <a:pt x="112" y="1"/>
                  </a:cubicBezTo>
                  <a:cubicBezTo>
                    <a:pt x="112" y="0"/>
                    <a:pt x="112" y="0"/>
                    <a:pt x="112"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20"/>
            <p:cNvSpPr>
              <a:spLocks/>
            </p:cNvSpPr>
            <p:nvPr/>
          </p:nvSpPr>
          <p:spPr bwMode="auto">
            <a:xfrm>
              <a:off x="5080453" y="3629774"/>
              <a:ext cx="585788" cy="892175"/>
            </a:xfrm>
            <a:custGeom>
              <a:avLst/>
              <a:gdLst>
                <a:gd name="T0" fmla="*/ 0 w 463"/>
                <a:gd name="T1" fmla="*/ 0 h 704"/>
                <a:gd name="T2" fmla="*/ 438 w 463"/>
                <a:gd name="T3" fmla="*/ 316 h 704"/>
                <a:gd name="T4" fmla="*/ 101 w 463"/>
                <a:gd name="T5" fmla="*/ 704 h 704"/>
                <a:gd name="T6" fmla="*/ 78 w 463"/>
                <a:gd name="T7" fmla="*/ 581 h 704"/>
                <a:gd name="T8" fmla="*/ 290 w 463"/>
                <a:gd name="T9" fmla="*/ 298 h 704"/>
                <a:gd name="T10" fmla="*/ 0 w 463"/>
                <a:gd name="T11" fmla="*/ 219 h 704"/>
                <a:gd name="T12" fmla="*/ 0 w 463"/>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463" h="704">
                  <a:moveTo>
                    <a:pt x="0" y="0"/>
                  </a:moveTo>
                  <a:cubicBezTo>
                    <a:pt x="0" y="0"/>
                    <a:pt x="463" y="106"/>
                    <a:pt x="438" y="316"/>
                  </a:cubicBezTo>
                  <a:cubicBezTo>
                    <a:pt x="413" y="527"/>
                    <a:pt x="101" y="704"/>
                    <a:pt x="101" y="704"/>
                  </a:cubicBezTo>
                  <a:cubicBezTo>
                    <a:pt x="78" y="581"/>
                    <a:pt x="78" y="581"/>
                    <a:pt x="78" y="581"/>
                  </a:cubicBezTo>
                  <a:cubicBezTo>
                    <a:pt x="78" y="581"/>
                    <a:pt x="331" y="370"/>
                    <a:pt x="290" y="298"/>
                  </a:cubicBezTo>
                  <a:cubicBezTo>
                    <a:pt x="250" y="227"/>
                    <a:pt x="0" y="219"/>
                    <a:pt x="0" y="219"/>
                  </a:cubicBezTo>
                  <a:cubicBezTo>
                    <a:pt x="0" y="0"/>
                    <a:pt x="0" y="0"/>
                    <a:pt x="0" y="0"/>
                  </a:cubicBezTo>
                </a:path>
              </a:pathLst>
            </a:custGeom>
            <a:solidFill>
              <a:srgbClr val="004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521"/>
            <p:cNvSpPr>
              <a:spLocks/>
            </p:cNvSpPr>
            <p:nvPr/>
          </p:nvSpPr>
          <p:spPr bwMode="auto">
            <a:xfrm>
              <a:off x="5080453" y="3629774"/>
              <a:ext cx="585788" cy="892175"/>
            </a:xfrm>
            <a:custGeom>
              <a:avLst/>
              <a:gdLst>
                <a:gd name="T0" fmla="*/ 0 w 463"/>
                <a:gd name="T1" fmla="*/ 0 h 704"/>
                <a:gd name="T2" fmla="*/ 438 w 463"/>
                <a:gd name="T3" fmla="*/ 316 h 704"/>
                <a:gd name="T4" fmla="*/ 101 w 463"/>
                <a:gd name="T5" fmla="*/ 704 h 704"/>
                <a:gd name="T6" fmla="*/ 78 w 463"/>
                <a:gd name="T7" fmla="*/ 581 h 704"/>
                <a:gd name="T8" fmla="*/ 290 w 463"/>
                <a:gd name="T9" fmla="*/ 298 h 704"/>
                <a:gd name="T10" fmla="*/ 0 w 463"/>
                <a:gd name="T11" fmla="*/ 219 h 704"/>
                <a:gd name="T12" fmla="*/ 0 w 463"/>
                <a:gd name="T13" fmla="*/ 0 h 704"/>
              </a:gdLst>
              <a:ahLst/>
              <a:cxnLst>
                <a:cxn ang="0">
                  <a:pos x="T0" y="T1"/>
                </a:cxn>
                <a:cxn ang="0">
                  <a:pos x="T2" y="T3"/>
                </a:cxn>
                <a:cxn ang="0">
                  <a:pos x="T4" y="T5"/>
                </a:cxn>
                <a:cxn ang="0">
                  <a:pos x="T6" y="T7"/>
                </a:cxn>
                <a:cxn ang="0">
                  <a:pos x="T8" y="T9"/>
                </a:cxn>
                <a:cxn ang="0">
                  <a:pos x="T10" y="T11"/>
                </a:cxn>
                <a:cxn ang="0">
                  <a:pos x="T12" y="T13"/>
                </a:cxn>
              </a:cxnLst>
              <a:rect l="0" t="0" r="r" b="b"/>
              <a:pathLst>
                <a:path w="463" h="704">
                  <a:moveTo>
                    <a:pt x="0" y="0"/>
                  </a:moveTo>
                  <a:cubicBezTo>
                    <a:pt x="0" y="0"/>
                    <a:pt x="463" y="106"/>
                    <a:pt x="438" y="316"/>
                  </a:cubicBezTo>
                  <a:cubicBezTo>
                    <a:pt x="413" y="527"/>
                    <a:pt x="101" y="704"/>
                    <a:pt x="101" y="704"/>
                  </a:cubicBezTo>
                  <a:cubicBezTo>
                    <a:pt x="78" y="581"/>
                    <a:pt x="78" y="581"/>
                    <a:pt x="78" y="581"/>
                  </a:cubicBezTo>
                  <a:cubicBezTo>
                    <a:pt x="78" y="581"/>
                    <a:pt x="331" y="370"/>
                    <a:pt x="290" y="298"/>
                  </a:cubicBezTo>
                  <a:cubicBezTo>
                    <a:pt x="250" y="227"/>
                    <a:pt x="0" y="219"/>
                    <a:pt x="0" y="219"/>
                  </a:cubicBezTo>
                  <a:cubicBezTo>
                    <a:pt x="0" y="0"/>
                    <a:pt x="0" y="0"/>
                    <a:pt x="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522"/>
            <p:cNvSpPr>
              <a:spLocks noEditPoints="1"/>
            </p:cNvSpPr>
            <p:nvPr/>
          </p:nvSpPr>
          <p:spPr bwMode="auto">
            <a:xfrm>
              <a:off x="5080453" y="3629774"/>
              <a:ext cx="490538" cy="738187"/>
            </a:xfrm>
            <a:custGeom>
              <a:avLst/>
              <a:gdLst>
                <a:gd name="T0" fmla="*/ 82 w 387"/>
                <a:gd name="T1" fmla="*/ 578 h 582"/>
                <a:gd name="T2" fmla="*/ 78 w 387"/>
                <a:gd name="T3" fmla="*/ 581 h 582"/>
                <a:gd name="T4" fmla="*/ 78 w 387"/>
                <a:gd name="T5" fmla="*/ 582 h 582"/>
                <a:gd name="T6" fmla="*/ 82 w 387"/>
                <a:gd name="T7" fmla="*/ 578 h 582"/>
                <a:gd name="T8" fmla="*/ 48 w 387"/>
                <a:gd name="T9" fmla="*/ 31 h 582"/>
                <a:gd name="T10" fmla="*/ 69 w 387"/>
                <a:gd name="T11" fmla="*/ 52 h 582"/>
                <a:gd name="T12" fmla="*/ 69 w 387"/>
                <a:gd name="T13" fmla="*/ 52 h 582"/>
                <a:gd name="T14" fmla="*/ 112 w 387"/>
                <a:gd name="T15" fmla="*/ 229 h 582"/>
                <a:gd name="T16" fmla="*/ 290 w 387"/>
                <a:gd name="T17" fmla="*/ 298 h 582"/>
                <a:gd name="T18" fmla="*/ 295 w 387"/>
                <a:gd name="T19" fmla="*/ 316 h 582"/>
                <a:gd name="T20" fmla="*/ 216 w 387"/>
                <a:gd name="T21" fmla="*/ 448 h 582"/>
                <a:gd name="T22" fmla="*/ 284 w 387"/>
                <a:gd name="T23" fmla="*/ 568 h 582"/>
                <a:gd name="T24" fmla="*/ 303 w 387"/>
                <a:gd name="T25" fmla="*/ 549 h 582"/>
                <a:gd name="T26" fmla="*/ 266 w 387"/>
                <a:gd name="T27" fmla="*/ 466 h 582"/>
                <a:gd name="T28" fmla="*/ 327 w 387"/>
                <a:gd name="T29" fmla="*/ 331 h 582"/>
                <a:gd name="T30" fmla="*/ 371 w 387"/>
                <a:gd name="T31" fmla="*/ 316 h 582"/>
                <a:gd name="T32" fmla="*/ 387 w 387"/>
                <a:gd name="T33" fmla="*/ 318 h 582"/>
                <a:gd name="T34" fmla="*/ 158 w 387"/>
                <a:gd name="T35" fmla="*/ 197 h 582"/>
                <a:gd name="T36" fmla="*/ 134 w 387"/>
                <a:gd name="T37" fmla="*/ 161 h 582"/>
                <a:gd name="T38" fmla="*/ 98 w 387"/>
                <a:gd name="T39" fmla="*/ 79 h 582"/>
                <a:gd name="T40" fmla="*/ 48 w 387"/>
                <a:gd name="T41" fmla="*/ 31 h 582"/>
                <a:gd name="T42" fmla="*/ 0 w 387"/>
                <a:gd name="T43" fmla="*/ 0 h 582"/>
                <a:gd name="T44" fmla="*/ 1 w 387"/>
                <a:gd name="T45" fmla="*/ 1 h 582"/>
                <a:gd name="T46" fmla="*/ 0 w 387"/>
                <a:gd name="T47" fmla="*/ 0 h 582"/>
                <a:gd name="T48" fmla="*/ 0 w 387"/>
                <a:gd name="T4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7" h="582">
                  <a:moveTo>
                    <a:pt x="82" y="578"/>
                  </a:moveTo>
                  <a:cubicBezTo>
                    <a:pt x="80" y="579"/>
                    <a:pt x="79" y="580"/>
                    <a:pt x="78" y="581"/>
                  </a:cubicBezTo>
                  <a:cubicBezTo>
                    <a:pt x="78" y="581"/>
                    <a:pt x="78" y="581"/>
                    <a:pt x="78" y="582"/>
                  </a:cubicBezTo>
                  <a:cubicBezTo>
                    <a:pt x="82" y="578"/>
                    <a:pt x="82" y="578"/>
                    <a:pt x="82" y="578"/>
                  </a:cubicBezTo>
                  <a:moveTo>
                    <a:pt x="48" y="31"/>
                  </a:moveTo>
                  <a:cubicBezTo>
                    <a:pt x="56" y="37"/>
                    <a:pt x="62" y="44"/>
                    <a:pt x="69" y="52"/>
                  </a:cubicBezTo>
                  <a:cubicBezTo>
                    <a:pt x="69" y="52"/>
                    <a:pt x="69" y="52"/>
                    <a:pt x="69" y="52"/>
                  </a:cubicBezTo>
                  <a:cubicBezTo>
                    <a:pt x="94" y="84"/>
                    <a:pt x="108" y="150"/>
                    <a:pt x="112" y="229"/>
                  </a:cubicBezTo>
                  <a:cubicBezTo>
                    <a:pt x="184" y="240"/>
                    <a:pt x="268" y="260"/>
                    <a:pt x="290" y="298"/>
                  </a:cubicBezTo>
                  <a:cubicBezTo>
                    <a:pt x="293" y="304"/>
                    <a:pt x="295" y="310"/>
                    <a:pt x="295" y="316"/>
                  </a:cubicBezTo>
                  <a:cubicBezTo>
                    <a:pt x="295" y="350"/>
                    <a:pt x="259" y="401"/>
                    <a:pt x="216" y="448"/>
                  </a:cubicBezTo>
                  <a:cubicBezTo>
                    <a:pt x="272" y="484"/>
                    <a:pt x="283" y="534"/>
                    <a:pt x="284" y="568"/>
                  </a:cubicBezTo>
                  <a:cubicBezTo>
                    <a:pt x="290" y="562"/>
                    <a:pt x="297" y="555"/>
                    <a:pt x="303" y="549"/>
                  </a:cubicBezTo>
                  <a:cubicBezTo>
                    <a:pt x="299" y="514"/>
                    <a:pt x="293" y="488"/>
                    <a:pt x="266" y="466"/>
                  </a:cubicBezTo>
                  <a:cubicBezTo>
                    <a:pt x="264" y="464"/>
                    <a:pt x="312" y="345"/>
                    <a:pt x="327" y="331"/>
                  </a:cubicBezTo>
                  <a:cubicBezTo>
                    <a:pt x="336" y="322"/>
                    <a:pt x="355" y="316"/>
                    <a:pt x="371" y="316"/>
                  </a:cubicBezTo>
                  <a:cubicBezTo>
                    <a:pt x="377" y="316"/>
                    <a:pt x="383" y="316"/>
                    <a:pt x="387" y="318"/>
                  </a:cubicBezTo>
                  <a:cubicBezTo>
                    <a:pt x="355" y="286"/>
                    <a:pt x="188" y="222"/>
                    <a:pt x="158" y="197"/>
                  </a:cubicBezTo>
                  <a:cubicBezTo>
                    <a:pt x="146" y="188"/>
                    <a:pt x="139" y="175"/>
                    <a:pt x="134" y="161"/>
                  </a:cubicBezTo>
                  <a:cubicBezTo>
                    <a:pt x="124" y="132"/>
                    <a:pt x="115" y="105"/>
                    <a:pt x="98" y="79"/>
                  </a:cubicBezTo>
                  <a:cubicBezTo>
                    <a:pt x="85" y="59"/>
                    <a:pt x="68" y="44"/>
                    <a:pt x="48" y="31"/>
                  </a:cubicBezTo>
                  <a:moveTo>
                    <a:pt x="0" y="0"/>
                  </a:moveTo>
                  <a:cubicBezTo>
                    <a:pt x="0" y="0"/>
                    <a:pt x="0" y="1"/>
                    <a:pt x="1" y="1"/>
                  </a:cubicBezTo>
                  <a:cubicBezTo>
                    <a:pt x="1" y="1"/>
                    <a:pt x="0" y="1"/>
                    <a:pt x="0" y="0"/>
                  </a:cubicBezTo>
                  <a:cubicBezTo>
                    <a:pt x="0" y="0"/>
                    <a:pt x="0" y="0"/>
                    <a:pt x="0"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523"/>
            <p:cNvSpPr>
              <a:spLocks/>
            </p:cNvSpPr>
            <p:nvPr/>
          </p:nvSpPr>
          <p:spPr bwMode="auto">
            <a:xfrm>
              <a:off x="3751716" y="2982074"/>
              <a:ext cx="250825" cy="344487"/>
            </a:xfrm>
            <a:custGeom>
              <a:avLst/>
              <a:gdLst>
                <a:gd name="T0" fmla="*/ 49 w 198"/>
                <a:gd name="T1" fmla="*/ 261 h 272"/>
                <a:gd name="T2" fmla="*/ 0 w 198"/>
                <a:gd name="T3" fmla="*/ 49 h 272"/>
                <a:gd name="T4" fmla="*/ 94 w 198"/>
                <a:gd name="T5" fmla="*/ 19 h 272"/>
                <a:gd name="T6" fmla="*/ 110 w 198"/>
                <a:gd name="T7" fmla="*/ 0 h 272"/>
                <a:gd name="T8" fmla="*/ 198 w 198"/>
                <a:gd name="T9" fmla="*/ 192 h 272"/>
                <a:gd name="T10" fmla="*/ 49 w 198"/>
                <a:gd name="T11" fmla="*/ 261 h 272"/>
              </a:gdLst>
              <a:ahLst/>
              <a:cxnLst>
                <a:cxn ang="0">
                  <a:pos x="T0" y="T1"/>
                </a:cxn>
                <a:cxn ang="0">
                  <a:pos x="T2" y="T3"/>
                </a:cxn>
                <a:cxn ang="0">
                  <a:pos x="T4" y="T5"/>
                </a:cxn>
                <a:cxn ang="0">
                  <a:pos x="T6" y="T7"/>
                </a:cxn>
                <a:cxn ang="0">
                  <a:pos x="T8" y="T9"/>
                </a:cxn>
                <a:cxn ang="0">
                  <a:pos x="T10" y="T11"/>
                </a:cxn>
              </a:cxnLst>
              <a:rect l="0" t="0" r="r" b="b"/>
              <a:pathLst>
                <a:path w="198" h="272">
                  <a:moveTo>
                    <a:pt x="49" y="261"/>
                  </a:moveTo>
                  <a:cubicBezTo>
                    <a:pt x="34" y="209"/>
                    <a:pt x="15" y="83"/>
                    <a:pt x="0" y="49"/>
                  </a:cubicBezTo>
                  <a:cubicBezTo>
                    <a:pt x="23" y="42"/>
                    <a:pt x="72" y="36"/>
                    <a:pt x="94" y="19"/>
                  </a:cubicBezTo>
                  <a:cubicBezTo>
                    <a:pt x="101" y="14"/>
                    <a:pt x="104" y="7"/>
                    <a:pt x="110" y="0"/>
                  </a:cubicBezTo>
                  <a:cubicBezTo>
                    <a:pt x="120" y="36"/>
                    <a:pt x="178" y="150"/>
                    <a:pt x="198" y="192"/>
                  </a:cubicBezTo>
                  <a:cubicBezTo>
                    <a:pt x="165" y="241"/>
                    <a:pt x="107" y="272"/>
                    <a:pt x="49" y="26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524"/>
            <p:cNvSpPr>
              <a:spLocks/>
            </p:cNvSpPr>
            <p:nvPr/>
          </p:nvSpPr>
          <p:spPr bwMode="auto">
            <a:xfrm>
              <a:off x="3761241" y="3034461"/>
              <a:ext cx="150813" cy="280987"/>
            </a:xfrm>
            <a:custGeom>
              <a:avLst/>
              <a:gdLst>
                <a:gd name="T0" fmla="*/ 118 w 119"/>
                <a:gd name="T1" fmla="*/ 0 h 221"/>
                <a:gd name="T2" fmla="*/ 50 w 119"/>
                <a:gd name="T3" fmla="*/ 35 h 221"/>
                <a:gd name="T4" fmla="*/ 50 w 119"/>
                <a:gd name="T5" fmla="*/ 35 h 221"/>
                <a:gd name="T6" fmla="*/ 31 w 119"/>
                <a:gd name="T7" fmla="*/ 35 h 221"/>
                <a:gd name="T8" fmla="*/ 0 w 119"/>
                <a:gd name="T9" fmla="*/ 33 h 221"/>
                <a:gd name="T10" fmla="*/ 41 w 119"/>
                <a:gd name="T11" fmla="*/ 219 h 221"/>
                <a:gd name="T12" fmla="*/ 65 w 119"/>
                <a:gd name="T13" fmla="*/ 221 h 221"/>
                <a:gd name="T14" fmla="*/ 97 w 119"/>
                <a:gd name="T15" fmla="*/ 217 h 221"/>
                <a:gd name="T16" fmla="*/ 90 w 119"/>
                <a:gd name="T17" fmla="*/ 184 h 221"/>
                <a:gd name="T18" fmla="*/ 59 w 119"/>
                <a:gd name="T19" fmla="*/ 85 h 221"/>
                <a:gd name="T20" fmla="*/ 119 w 119"/>
                <a:gd name="T21" fmla="*/ 1 h 221"/>
                <a:gd name="T22" fmla="*/ 118 w 11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21">
                  <a:moveTo>
                    <a:pt x="118" y="0"/>
                  </a:moveTo>
                  <a:cubicBezTo>
                    <a:pt x="99" y="19"/>
                    <a:pt x="75" y="27"/>
                    <a:pt x="50" y="35"/>
                  </a:cubicBezTo>
                  <a:cubicBezTo>
                    <a:pt x="50" y="35"/>
                    <a:pt x="50" y="35"/>
                    <a:pt x="50" y="35"/>
                  </a:cubicBezTo>
                  <a:cubicBezTo>
                    <a:pt x="43" y="35"/>
                    <a:pt x="37" y="35"/>
                    <a:pt x="31" y="35"/>
                  </a:cubicBezTo>
                  <a:cubicBezTo>
                    <a:pt x="20" y="35"/>
                    <a:pt x="10" y="35"/>
                    <a:pt x="0" y="33"/>
                  </a:cubicBezTo>
                  <a:cubicBezTo>
                    <a:pt x="13" y="84"/>
                    <a:pt x="28" y="176"/>
                    <a:pt x="41" y="219"/>
                  </a:cubicBezTo>
                  <a:cubicBezTo>
                    <a:pt x="49" y="220"/>
                    <a:pt x="57" y="221"/>
                    <a:pt x="65" y="221"/>
                  </a:cubicBezTo>
                  <a:cubicBezTo>
                    <a:pt x="76" y="221"/>
                    <a:pt x="87" y="220"/>
                    <a:pt x="97" y="217"/>
                  </a:cubicBezTo>
                  <a:cubicBezTo>
                    <a:pt x="95" y="206"/>
                    <a:pt x="92" y="195"/>
                    <a:pt x="90" y="184"/>
                  </a:cubicBezTo>
                  <a:cubicBezTo>
                    <a:pt x="82" y="151"/>
                    <a:pt x="68" y="118"/>
                    <a:pt x="59" y="85"/>
                  </a:cubicBezTo>
                  <a:cubicBezTo>
                    <a:pt x="46" y="37"/>
                    <a:pt x="100" y="32"/>
                    <a:pt x="119" y="1"/>
                  </a:cubicBezTo>
                  <a:cubicBezTo>
                    <a:pt x="118" y="1"/>
                    <a:pt x="118" y="0"/>
                    <a:pt x="118"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525"/>
            <p:cNvSpPr>
              <a:spLocks/>
            </p:cNvSpPr>
            <p:nvPr/>
          </p:nvSpPr>
          <p:spPr bwMode="auto">
            <a:xfrm>
              <a:off x="3569153" y="2720136"/>
              <a:ext cx="387350" cy="365125"/>
            </a:xfrm>
            <a:custGeom>
              <a:avLst/>
              <a:gdLst>
                <a:gd name="T0" fmla="*/ 33 w 306"/>
                <a:gd name="T1" fmla="*/ 103 h 289"/>
                <a:gd name="T2" fmla="*/ 65 w 306"/>
                <a:gd name="T3" fmla="*/ 61 h 289"/>
                <a:gd name="T4" fmla="*/ 124 w 306"/>
                <a:gd name="T5" fmla="*/ 37 h 289"/>
                <a:gd name="T6" fmla="*/ 190 w 306"/>
                <a:gd name="T7" fmla="*/ 2 h 289"/>
                <a:gd name="T8" fmla="*/ 283 w 306"/>
                <a:gd name="T9" fmla="*/ 123 h 289"/>
                <a:gd name="T10" fmla="*/ 286 w 306"/>
                <a:gd name="T11" fmla="*/ 227 h 289"/>
                <a:gd name="T12" fmla="*/ 202 w 306"/>
                <a:gd name="T13" fmla="*/ 284 h 289"/>
                <a:gd name="T14" fmla="*/ 202 w 306"/>
                <a:gd name="T15" fmla="*/ 284 h 289"/>
                <a:gd name="T16" fmla="*/ 65 w 306"/>
                <a:gd name="T17" fmla="*/ 204 h 289"/>
                <a:gd name="T18" fmla="*/ 33 w 306"/>
                <a:gd name="T19"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289">
                  <a:moveTo>
                    <a:pt x="33" y="103"/>
                  </a:moveTo>
                  <a:cubicBezTo>
                    <a:pt x="32" y="79"/>
                    <a:pt x="35" y="62"/>
                    <a:pt x="65" y="61"/>
                  </a:cubicBezTo>
                  <a:cubicBezTo>
                    <a:pt x="74" y="23"/>
                    <a:pt x="124" y="37"/>
                    <a:pt x="124" y="37"/>
                  </a:cubicBezTo>
                  <a:cubicBezTo>
                    <a:pt x="124" y="37"/>
                    <a:pt x="149" y="0"/>
                    <a:pt x="190" y="2"/>
                  </a:cubicBezTo>
                  <a:cubicBezTo>
                    <a:pt x="259" y="5"/>
                    <a:pt x="278" y="120"/>
                    <a:pt x="283" y="123"/>
                  </a:cubicBezTo>
                  <a:cubicBezTo>
                    <a:pt x="306" y="152"/>
                    <a:pt x="305" y="195"/>
                    <a:pt x="286" y="227"/>
                  </a:cubicBezTo>
                  <a:cubicBezTo>
                    <a:pt x="265" y="262"/>
                    <a:pt x="235" y="274"/>
                    <a:pt x="202" y="284"/>
                  </a:cubicBezTo>
                  <a:cubicBezTo>
                    <a:pt x="202" y="284"/>
                    <a:pt x="202" y="284"/>
                    <a:pt x="202" y="284"/>
                  </a:cubicBezTo>
                  <a:cubicBezTo>
                    <a:pt x="125" y="289"/>
                    <a:pt x="81" y="261"/>
                    <a:pt x="65" y="204"/>
                  </a:cubicBezTo>
                  <a:cubicBezTo>
                    <a:pt x="9" y="175"/>
                    <a:pt x="0" y="104"/>
                    <a:pt x="33" y="10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526"/>
            <p:cNvSpPr>
              <a:spLocks noEditPoints="1"/>
            </p:cNvSpPr>
            <p:nvPr/>
          </p:nvSpPr>
          <p:spPr bwMode="auto">
            <a:xfrm>
              <a:off x="3758066" y="2828086"/>
              <a:ext cx="149225" cy="88900"/>
            </a:xfrm>
            <a:custGeom>
              <a:avLst/>
              <a:gdLst>
                <a:gd name="T0" fmla="*/ 14 w 118"/>
                <a:gd name="T1" fmla="*/ 13 h 70"/>
                <a:gd name="T2" fmla="*/ 14 w 118"/>
                <a:gd name="T3" fmla="*/ 13 h 70"/>
                <a:gd name="T4" fmla="*/ 14 w 118"/>
                <a:gd name="T5" fmla="*/ 13 h 70"/>
                <a:gd name="T6" fmla="*/ 14 w 118"/>
                <a:gd name="T7" fmla="*/ 13 h 70"/>
                <a:gd name="T8" fmla="*/ 22 w 118"/>
                <a:gd name="T9" fmla="*/ 0 h 70"/>
                <a:gd name="T10" fmla="*/ 11 w 118"/>
                <a:gd name="T11" fmla="*/ 1 h 70"/>
                <a:gd name="T12" fmla="*/ 4 w 118"/>
                <a:gd name="T13" fmla="*/ 5 h 70"/>
                <a:gd name="T14" fmla="*/ 3 w 118"/>
                <a:gd name="T15" fmla="*/ 8 h 70"/>
                <a:gd name="T16" fmla="*/ 3 w 118"/>
                <a:gd name="T17" fmla="*/ 8 h 70"/>
                <a:gd name="T18" fmla="*/ 2 w 118"/>
                <a:gd name="T19" fmla="*/ 9 h 70"/>
                <a:gd name="T20" fmla="*/ 2 w 118"/>
                <a:gd name="T21" fmla="*/ 9 h 70"/>
                <a:gd name="T22" fmla="*/ 2 w 118"/>
                <a:gd name="T23" fmla="*/ 9 h 70"/>
                <a:gd name="T24" fmla="*/ 2 w 118"/>
                <a:gd name="T25" fmla="*/ 10 h 70"/>
                <a:gd name="T26" fmla="*/ 1 w 118"/>
                <a:gd name="T27" fmla="*/ 12 h 70"/>
                <a:gd name="T28" fmla="*/ 3 w 118"/>
                <a:gd name="T29" fmla="*/ 26 h 70"/>
                <a:gd name="T30" fmla="*/ 17 w 118"/>
                <a:gd name="T31" fmla="*/ 43 h 70"/>
                <a:gd name="T32" fmla="*/ 48 w 118"/>
                <a:gd name="T33" fmla="*/ 61 h 70"/>
                <a:gd name="T34" fmla="*/ 62 w 118"/>
                <a:gd name="T35" fmla="*/ 66 h 70"/>
                <a:gd name="T36" fmla="*/ 62 w 118"/>
                <a:gd name="T37" fmla="*/ 61 h 70"/>
                <a:gd name="T38" fmla="*/ 63 w 118"/>
                <a:gd name="T39" fmla="*/ 66 h 70"/>
                <a:gd name="T40" fmla="*/ 71 w 118"/>
                <a:gd name="T41" fmla="*/ 68 h 70"/>
                <a:gd name="T42" fmla="*/ 81 w 118"/>
                <a:gd name="T43" fmla="*/ 70 h 70"/>
                <a:gd name="T44" fmla="*/ 72 w 118"/>
                <a:gd name="T45" fmla="*/ 66 h 70"/>
                <a:gd name="T46" fmla="*/ 51 w 118"/>
                <a:gd name="T47" fmla="*/ 54 h 70"/>
                <a:gd name="T48" fmla="*/ 24 w 118"/>
                <a:gd name="T49" fmla="*/ 35 h 70"/>
                <a:gd name="T50" fmla="*/ 14 w 118"/>
                <a:gd name="T51" fmla="*/ 22 h 70"/>
                <a:gd name="T52" fmla="*/ 13 w 118"/>
                <a:gd name="T53" fmla="*/ 16 h 70"/>
                <a:gd name="T54" fmla="*/ 14 w 118"/>
                <a:gd name="T55" fmla="*/ 14 h 70"/>
                <a:gd name="T56" fmla="*/ 14 w 118"/>
                <a:gd name="T57" fmla="*/ 13 h 70"/>
                <a:gd name="T58" fmla="*/ 14 w 118"/>
                <a:gd name="T59" fmla="*/ 13 h 70"/>
                <a:gd name="T60" fmla="*/ 14 w 118"/>
                <a:gd name="T61" fmla="*/ 14 h 70"/>
                <a:gd name="T62" fmla="*/ 14 w 118"/>
                <a:gd name="T63" fmla="*/ 14 h 70"/>
                <a:gd name="T64" fmla="*/ 14 w 118"/>
                <a:gd name="T65" fmla="*/ 14 h 70"/>
                <a:gd name="T66" fmla="*/ 15 w 118"/>
                <a:gd name="T67" fmla="*/ 13 h 70"/>
                <a:gd name="T68" fmla="*/ 23 w 118"/>
                <a:gd name="T69" fmla="*/ 12 h 70"/>
                <a:gd name="T70" fmla="*/ 32 w 118"/>
                <a:gd name="T71" fmla="*/ 13 h 70"/>
                <a:gd name="T72" fmla="*/ 51 w 118"/>
                <a:gd name="T73" fmla="*/ 16 h 70"/>
                <a:gd name="T74" fmla="*/ 85 w 118"/>
                <a:gd name="T75" fmla="*/ 23 h 70"/>
                <a:gd name="T76" fmla="*/ 108 w 118"/>
                <a:gd name="T77" fmla="*/ 28 h 70"/>
                <a:gd name="T78" fmla="*/ 118 w 118"/>
                <a:gd name="T79" fmla="*/ 30 h 70"/>
                <a:gd name="T80" fmla="*/ 87 w 118"/>
                <a:gd name="T81" fmla="*/ 16 h 70"/>
                <a:gd name="T82" fmla="*/ 63 w 118"/>
                <a:gd name="T83" fmla="*/ 8 h 70"/>
                <a:gd name="T84" fmla="*/ 61 w 118"/>
                <a:gd name="T85" fmla="*/ 12 h 70"/>
                <a:gd name="T86" fmla="*/ 57 w 118"/>
                <a:gd name="T87" fmla="*/ 6 h 70"/>
                <a:gd name="T88" fmla="*/ 57 w 118"/>
                <a:gd name="T89" fmla="*/ 6 h 70"/>
                <a:gd name="T90" fmla="*/ 54 w 118"/>
                <a:gd name="T91" fmla="*/ 5 h 70"/>
                <a:gd name="T92" fmla="*/ 34 w 118"/>
                <a:gd name="T93" fmla="*/ 1 h 70"/>
                <a:gd name="T94" fmla="*/ 22 w 118"/>
                <a:gd name="T9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70">
                  <a:moveTo>
                    <a:pt x="14" y="13"/>
                  </a:moveTo>
                  <a:cubicBezTo>
                    <a:pt x="14" y="13"/>
                    <a:pt x="14" y="13"/>
                    <a:pt x="14" y="13"/>
                  </a:cubicBezTo>
                  <a:cubicBezTo>
                    <a:pt x="14" y="13"/>
                    <a:pt x="14" y="13"/>
                    <a:pt x="14" y="13"/>
                  </a:cubicBezTo>
                  <a:cubicBezTo>
                    <a:pt x="14" y="13"/>
                    <a:pt x="14" y="13"/>
                    <a:pt x="14" y="13"/>
                  </a:cubicBezTo>
                  <a:moveTo>
                    <a:pt x="22" y="0"/>
                  </a:moveTo>
                  <a:cubicBezTo>
                    <a:pt x="19" y="0"/>
                    <a:pt x="15" y="0"/>
                    <a:pt x="11" y="1"/>
                  </a:cubicBezTo>
                  <a:cubicBezTo>
                    <a:pt x="9" y="2"/>
                    <a:pt x="7" y="3"/>
                    <a:pt x="4" y="5"/>
                  </a:cubicBezTo>
                  <a:cubicBezTo>
                    <a:pt x="4" y="6"/>
                    <a:pt x="3" y="7"/>
                    <a:pt x="3" y="8"/>
                  </a:cubicBezTo>
                  <a:cubicBezTo>
                    <a:pt x="3" y="8"/>
                    <a:pt x="3" y="8"/>
                    <a:pt x="3" y="8"/>
                  </a:cubicBezTo>
                  <a:cubicBezTo>
                    <a:pt x="2" y="9"/>
                    <a:pt x="2" y="9"/>
                    <a:pt x="2" y="9"/>
                  </a:cubicBezTo>
                  <a:cubicBezTo>
                    <a:pt x="2" y="9"/>
                    <a:pt x="2" y="9"/>
                    <a:pt x="2" y="9"/>
                  </a:cubicBezTo>
                  <a:cubicBezTo>
                    <a:pt x="2" y="9"/>
                    <a:pt x="2" y="9"/>
                    <a:pt x="2" y="9"/>
                  </a:cubicBezTo>
                  <a:cubicBezTo>
                    <a:pt x="2" y="10"/>
                    <a:pt x="2" y="10"/>
                    <a:pt x="2" y="10"/>
                  </a:cubicBezTo>
                  <a:cubicBezTo>
                    <a:pt x="1" y="12"/>
                    <a:pt x="1" y="12"/>
                    <a:pt x="1" y="12"/>
                  </a:cubicBezTo>
                  <a:cubicBezTo>
                    <a:pt x="0" y="18"/>
                    <a:pt x="1" y="22"/>
                    <a:pt x="3" y="26"/>
                  </a:cubicBezTo>
                  <a:cubicBezTo>
                    <a:pt x="6" y="34"/>
                    <a:pt x="11" y="39"/>
                    <a:pt x="17" y="43"/>
                  </a:cubicBezTo>
                  <a:cubicBezTo>
                    <a:pt x="27" y="52"/>
                    <a:pt x="38" y="57"/>
                    <a:pt x="48" y="61"/>
                  </a:cubicBezTo>
                  <a:cubicBezTo>
                    <a:pt x="53" y="63"/>
                    <a:pt x="57" y="64"/>
                    <a:pt x="62" y="66"/>
                  </a:cubicBezTo>
                  <a:cubicBezTo>
                    <a:pt x="62" y="64"/>
                    <a:pt x="62" y="63"/>
                    <a:pt x="62" y="61"/>
                  </a:cubicBezTo>
                  <a:cubicBezTo>
                    <a:pt x="62" y="63"/>
                    <a:pt x="62" y="64"/>
                    <a:pt x="63" y="66"/>
                  </a:cubicBezTo>
                  <a:cubicBezTo>
                    <a:pt x="66" y="67"/>
                    <a:pt x="69" y="67"/>
                    <a:pt x="71" y="68"/>
                  </a:cubicBezTo>
                  <a:cubicBezTo>
                    <a:pt x="77" y="69"/>
                    <a:pt x="81" y="70"/>
                    <a:pt x="81" y="70"/>
                  </a:cubicBezTo>
                  <a:cubicBezTo>
                    <a:pt x="81" y="70"/>
                    <a:pt x="78" y="68"/>
                    <a:pt x="72" y="66"/>
                  </a:cubicBezTo>
                  <a:cubicBezTo>
                    <a:pt x="67" y="63"/>
                    <a:pt x="59" y="59"/>
                    <a:pt x="51" y="54"/>
                  </a:cubicBezTo>
                  <a:cubicBezTo>
                    <a:pt x="42" y="49"/>
                    <a:pt x="32" y="43"/>
                    <a:pt x="24" y="35"/>
                  </a:cubicBezTo>
                  <a:cubicBezTo>
                    <a:pt x="20" y="31"/>
                    <a:pt x="16" y="26"/>
                    <a:pt x="14" y="22"/>
                  </a:cubicBezTo>
                  <a:cubicBezTo>
                    <a:pt x="13" y="19"/>
                    <a:pt x="13" y="17"/>
                    <a:pt x="13" y="16"/>
                  </a:cubicBezTo>
                  <a:cubicBezTo>
                    <a:pt x="14" y="14"/>
                    <a:pt x="14" y="14"/>
                    <a:pt x="14" y="14"/>
                  </a:cubicBezTo>
                  <a:cubicBezTo>
                    <a:pt x="14" y="13"/>
                    <a:pt x="14" y="13"/>
                    <a:pt x="14" y="13"/>
                  </a:cubicBezTo>
                  <a:cubicBezTo>
                    <a:pt x="14" y="13"/>
                    <a:pt x="14" y="13"/>
                    <a:pt x="14" y="13"/>
                  </a:cubicBezTo>
                  <a:cubicBezTo>
                    <a:pt x="14" y="13"/>
                    <a:pt x="14" y="14"/>
                    <a:pt x="14" y="14"/>
                  </a:cubicBezTo>
                  <a:cubicBezTo>
                    <a:pt x="14" y="14"/>
                    <a:pt x="14" y="14"/>
                    <a:pt x="14" y="14"/>
                  </a:cubicBezTo>
                  <a:cubicBezTo>
                    <a:pt x="14" y="14"/>
                    <a:pt x="14" y="14"/>
                    <a:pt x="14" y="14"/>
                  </a:cubicBezTo>
                  <a:cubicBezTo>
                    <a:pt x="14" y="14"/>
                    <a:pt x="14" y="13"/>
                    <a:pt x="15" y="13"/>
                  </a:cubicBezTo>
                  <a:cubicBezTo>
                    <a:pt x="17" y="12"/>
                    <a:pt x="20" y="12"/>
                    <a:pt x="23" y="12"/>
                  </a:cubicBezTo>
                  <a:cubicBezTo>
                    <a:pt x="26" y="12"/>
                    <a:pt x="29" y="12"/>
                    <a:pt x="32" y="13"/>
                  </a:cubicBezTo>
                  <a:cubicBezTo>
                    <a:pt x="39" y="14"/>
                    <a:pt x="45" y="14"/>
                    <a:pt x="51" y="16"/>
                  </a:cubicBezTo>
                  <a:cubicBezTo>
                    <a:pt x="63" y="18"/>
                    <a:pt x="75" y="21"/>
                    <a:pt x="85" y="23"/>
                  </a:cubicBezTo>
                  <a:cubicBezTo>
                    <a:pt x="94" y="25"/>
                    <a:pt x="103" y="27"/>
                    <a:pt x="108" y="28"/>
                  </a:cubicBezTo>
                  <a:cubicBezTo>
                    <a:pt x="114" y="29"/>
                    <a:pt x="118" y="30"/>
                    <a:pt x="118" y="30"/>
                  </a:cubicBezTo>
                  <a:cubicBezTo>
                    <a:pt x="118" y="30"/>
                    <a:pt x="106" y="24"/>
                    <a:pt x="87" y="16"/>
                  </a:cubicBezTo>
                  <a:cubicBezTo>
                    <a:pt x="80" y="13"/>
                    <a:pt x="72" y="10"/>
                    <a:pt x="63" y="8"/>
                  </a:cubicBezTo>
                  <a:cubicBezTo>
                    <a:pt x="62" y="10"/>
                    <a:pt x="61" y="12"/>
                    <a:pt x="61" y="12"/>
                  </a:cubicBezTo>
                  <a:cubicBezTo>
                    <a:pt x="61" y="12"/>
                    <a:pt x="59" y="10"/>
                    <a:pt x="57" y="6"/>
                  </a:cubicBezTo>
                  <a:cubicBezTo>
                    <a:pt x="57" y="6"/>
                    <a:pt x="57" y="6"/>
                    <a:pt x="57" y="6"/>
                  </a:cubicBezTo>
                  <a:cubicBezTo>
                    <a:pt x="56" y="6"/>
                    <a:pt x="55" y="5"/>
                    <a:pt x="54" y="5"/>
                  </a:cubicBezTo>
                  <a:cubicBezTo>
                    <a:pt x="47" y="4"/>
                    <a:pt x="41" y="2"/>
                    <a:pt x="34" y="1"/>
                  </a:cubicBezTo>
                  <a:cubicBezTo>
                    <a:pt x="30" y="0"/>
                    <a:pt x="26" y="0"/>
                    <a:pt x="22"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27"/>
            <p:cNvSpPr>
              <a:spLocks/>
            </p:cNvSpPr>
            <p:nvPr/>
          </p:nvSpPr>
          <p:spPr bwMode="auto">
            <a:xfrm>
              <a:off x="3707266" y="2766174"/>
              <a:ext cx="131763" cy="217487"/>
            </a:xfrm>
            <a:custGeom>
              <a:avLst/>
              <a:gdLst>
                <a:gd name="T0" fmla="*/ 15 w 105"/>
                <a:gd name="T1" fmla="*/ 0 h 171"/>
                <a:gd name="T2" fmla="*/ 8 w 105"/>
                <a:gd name="T3" fmla="*/ 16 h 171"/>
                <a:gd name="T4" fmla="*/ 4 w 105"/>
                <a:gd name="T5" fmla="*/ 34 h 171"/>
                <a:gd name="T6" fmla="*/ 1 w 105"/>
                <a:gd name="T7" fmla="*/ 52 h 171"/>
                <a:gd name="T8" fmla="*/ 0 w 105"/>
                <a:gd name="T9" fmla="*/ 61 h 171"/>
                <a:gd name="T10" fmla="*/ 0 w 105"/>
                <a:gd name="T11" fmla="*/ 70 h 171"/>
                <a:gd name="T12" fmla="*/ 1 w 105"/>
                <a:gd name="T13" fmla="*/ 79 h 171"/>
                <a:gd name="T14" fmla="*/ 1 w 105"/>
                <a:gd name="T15" fmla="*/ 89 h 171"/>
                <a:gd name="T16" fmla="*/ 5 w 105"/>
                <a:gd name="T17" fmla="*/ 107 h 171"/>
                <a:gd name="T18" fmla="*/ 7 w 105"/>
                <a:gd name="T19" fmla="*/ 116 h 171"/>
                <a:gd name="T20" fmla="*/ 10 w 105"/>
                <a:gd name="T21" fmla="*/ 124 h 171"/>
                <a:gd name="T22" fmla="*/ 17 w 105"/>
                <a:gd name="T23" fmla="*/ 142 h 171"/>
                <a:gd name="T24" fmla="*/ 17 w 105"/>
                <a:gd name="T25" fmla="*/ 142 h 171"/>
                <a:gd name="T26" fmla="*/ 17 w 105"/>
                <a:gd name="T27" fmla="*/ 143 h 171"/>
                <a:gd name="T28" fmla="*/ 27 w 105"/>
                <a:gd name="T29" fmla="*/ 153 h 171"/>
                <a:gd name="T30" fmla="*/ 31 w 105"/>
                <a:gd name="T31" fmla="*/ 150 h 171"/>
                <a:gd name="T32" fmla="*/ 29 w 105"/>
                <a:gd name="T33" fmla="*/ 154 h 171"/>
                <a:gd name="T34" fmla="*/ 30 w 105"/>
                <a:gd name="T35" fmla="*/ 155 h 171"/>
                <a:gd name="T36" fmla="*/ 37 w 105"/>
                <a:gd name="T37" fmla="*/ 160 h 171"/>
                <a:gd name="T38" fmla="*/ 45 w 105"/>
                <a:gd name="T39" fmla="*/ 165 h 171"/>
                <a:gd name="T40" fmla="*/ 53 w 105"/>
                <a:gd name="T41" fmla="*/ 168 h 171"/>
                <a:gd name="T42" fmla="*/ 62 w 105"/>
                <a:gd name="T43" fmla="*/ 170 h 171"/>
                <a:gd name="T44" fmla="*/ 71 w 105"/>
                <a:gd name="T45" fmla="*/ 171 h 171"/>
                <a:gd name="T46" fmla="*/ 80 w 105"/>
                <a:gd name="T47" fmla="*/ 169 h 171"/>
                <a:gd name="T48" fmla="*/ 89 w 105"/>
                <a:gd name="T49" fmla="*/ 166 h 171"/>
                <a:gd name="T50" fmla="*/ 96 w 105"/>
                <a:gd name="T51" fmla="*/ 159 h 171"/>
                <a:gd name="T52" fmla="*/ 101 w 105"/>
                <a:gd name="T53" fmla="*/ 152 h 171"/>
                <a:gd name="T54" fmla="*/ 103 w 105"/>
                <a:gd name="T55" fmla="*/ 143 h 171"/>
                <a:gd name="T56" fmla="*/ 104 w 105"/>
                <a:gd name="T57" fmla="*/ 135 h 171"/>
                <a:gd name="T58" fmla="*/ 104 w 105"/>
                <a:gd name="T59" fmla="*/ 126 h 171"/>
                <a:gd name="T60" fmla="*/ 103 w 105"/>
                <a:gd name="T61" fmla="*/ 115 h 171"/>
                <a:gd name="T62" fmla="*/ 102 w 105"/>
                <a:gd name="T63" fmla="*/ 115 h 171"/>
                <a:gd name="T64" fmla="*/ 101 w 105"/>
                <a:gd name="T65" fmla="*/ 126 h 171"/>
                <a:gd name="T66" fmla="*/ 100 w 105"/>
                <a:gd name="T67" fmla="*/ 134 h 171"/>
                <a:gd name="T68" fmla="*/ 98 w 105"/>
                <a:gd name="T69" fmla="*/ 142 h 171"/>
                <a:gd name="T70" fmla="*/ 94 w 105"/>
                <a:gd name="T71" fmla="*/ 148 h 171"/>
                <a:gd name="T72" fmla="*/ 90 w 105"/>
                <a:gd name="T73" fmla="*/ 154 h 171"/>
                <a:gd name="T74" fmla="*/ 84 w 105"/>
                <a:gd name="T75" fmla="*/ 158 h 171"/>
                <a:gd name="T76" fmla="*/ 78 w 105"/>
                <a:gd name="T77" fmla="*/ 160 h 171"/>
                <a:gd name="T78" fmla="*/ 71 w 105"/>
                <a:gd name="T79" fmla="*/ 161 h 171"/>
                <a:gd name="T80" fmla="*/ 64 w 105"/>
                <a:gd name="T81" fmla="*/ 160 h 171"/>
                <a:gd name="T82" fmla="*/ 57 w 105"/>
                <a:gd name="T83" fmla="*/ 157 h 171"/>
                <a:gd name="T84" fmla="*/ 50 w 105"/>
                <a:gd name="T85" fmla="*/ 154 h 171"/>
                <a:gd name="T86" fmla="*/ 44 w 105"/>
                <a:gd name="T87" fmla="*/ 150 h 171"/>
                <a:gd name="T88" fmla="*/ 38 w 105"/>
                <a:gd name="T89" fmla="*/ 146 h 171"/>
                <a:gd name="T90" fmla="*/ 27 w 105"/>
                <a:gd name="T91" fmla="*/ 136 h 171"/>
                <a:gd name="T92" fmla="*/ 22 w 105"/>
                <a:gd name="T93" fmla="*/ 120 h 171"/>
                <a:gd name="T94" fmla="*/ 18 w 105"/>
                <a:gd name="T95" fmla="*/ 112 h 171"/>
                <a:gd name="T96" fmla="*/ 16 w 105"/>
                <a:gd name="T97" fmla="*/ 104 h 171"/>
                <a:gd name="T98" fmla="*/ 12 w 105"/>
                <a:gd name="T99" fmla="*/ 87 h 171"/>
                <a:gd name="T100" fmla="*/ 11 w 105"/>
                <a:gd name="T101" fmla="*/ 78 h 171"/>
                <a:gd name="T102" fmla="*/ 10 w 105"/>
                <a:gd name="T103" fmla="*/ 70 h 171"/>
                <a:gd name="T104" fmla="*/ 9 w 105"/>
                <a:gd name="T105" fmla="*/ 61 h 171"/>
                <a:gd name="T106" fmla="*/ 9 w 105"/>
                <a:gd name="T107" fmla="*/ 52 h 171"/>
                <a:gd name="T108" fmla="*/ 10 w 105"/>
                <a:gd name="T109" fmla="*/ 35 h 171"/>
                <a:gd name="T110" fmla="*/ 12 w 105"/>
                <a:gd name="T111" fmla="*/ 17 h 171"/>
                <a:gd name="T112" fmla="*/ 15 w 105"/>
                <a:gd name="T11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 h="171">
                  <a:moveTo>
                    <a:pt x="15" y="0"/>
                  </a:moveTo>
                  <a:cubicBezTo>
                    <a:pt x="12" y="5"/>
                    <a:pt x="10" y="11"/>
                    <a:pt x="8" y="16"/>
                  </a:cubicBezTo>
                  <a:cubicBezTo>
                    <a:pt x="6" y="22"/>
                    <a:pt x="5" y="28"/>
                    <a:pt x="4" y="34"/>
                  </a:cubicBezTo>
                  <a:cubicBezTo>
                    <a:pt x="2" y="40"/>
                    <a:pt x="2" y="46"/>
                    <a:pt x="1" y="52"/>
                  </a:cubicBezTo>
                  <a:cubicBezTo>
                    <a:pt x="0" y="61"/>
                    <a:pt x="0" y="61"/>
                    <a:pt x="0" y="61"/>
                  </a:cubicBezTo>
                  <a:cubicBezTo>
                    <a:pt x="0" y="64"/>
                    <a:pt x="0" y="67"/>
                    <a:pt x="0" y="70"/>
                  </a:cubicBezTo>
                  <a:cubicBezTo>
                    <a:pt x="1" y="79"/>
                    <a:pt x="1" y="79"/>
                    <a:pt x="1" y="79"/>
                  </a:cubicBezTo>
                  <a:cubicBezTo>
                    <a:pt x="1" y="82"/>
                    <a:pt x="1" y="86"/>
                    <a:pt x="1" y="89"/>
                  </a:cubicBezTo>
                  <a:cubicBezTo>
                    <a:pt x="5" y="107"/>
                    <a:pt x="5" y="107"/>
                    <a:pt x="5" y="107"/>
                  </a:cubicBezTo>
                  <a:cubicBezTo>
                    <a:pt x="5" y="110"/>
                    <a:pt x="6" y="113"/>
                    <a:pt x="7" y="116"/>
                  </a:cubicBezTo>
                  <a:cubicBezTo>
                    <a:pt x="10" y="124"/>
                    <a:pt x="10" y="124"/>
                    <a:pt x="10" y="124"/>
                  </a:cubicBezTo>
                  <a:cubicBezTo>
                    <a:pt x="17" y="142"/>
                    <a:pt x="17" y="142"/>
                    <a:pt x="17" y="142"/>
                  </a:cubicBezTo>
                  <a:cubicBezTo>
                    <a:pt x="17" y="142"/>
                    <a:pt x="17" y="142"/>
                    <a:pt x="17" y="142"/>
                  </a:cubicBezTo>
                  <a:cubicBezTo>
                    <a:pt x="17" y="143"/>
                    <a:pt x="17" y="143"/>
                    <a:pt x="17" y="143"/>
                  </a:cubicBezTo>
                  <a:cubicBezTo>
                    <a:pt x="20" y="146"/>
                    <a:pt x="24" y="150"/>
                    <a:pt x="27" y="153"/>
                  </a:cubicBezTo>
                  <a:cubicBezTo>
                    <a:pt x="29" y="152"/>
                    <a:pt x="30" y="151"/>
                    <a:pt x="31" y="150"/>
                  </a:cubicBezTo>
                  <a:cubicBezTo>
                    <a:pt x="30" y="151"/>
                    <a:pt x="29" y="153"/>
                    <a:pt x="29" y="154"/>
                  </a:cubicBezTo>
                  <a:cubicBezTo>
                    <a:pt x="29" y="154"/>
                    <a:pt x="29" y="155"/>
                    <a:pt x="30" y="155"/>
                  </a:cubicBezTo>
                  <a:cubicBezTo>
                    <a:pt x="32" y="157"/>
                    <a:pt x="35" y="159"/>
                    <a:pt x="37" y="160"/>
                  </a:cubicBezTo>
                  <a:cubicBezTo>
                    <a:pt x="39" y="162"/>
                    <a:pt x="42" y="163"/>
                    <a:pt x="45" y="165"/>
                  </a:cubicBezTo>
                  <a:cubicBezTo>
                    <a:pt x="47" y="166"/>
                    <a:pt x="50" y="167"/>
                    <a:pt x="53" y="168"/>
                  </a:cubicBezTo>
                  <a:cubicBezTo>
                    <a:pt x="56" y="169"/>
                    <a:pt x="59" y="169"/>
                    <a:pt x="62" y="170"/>
                  </a:cubicBezTo>
                  <a:cubicBezTo>
                    <a:pt x="65" y="171"/>
                    <a:pt x="68" y="171"/>
                    <a:pt x="71" y="171"/>
                  </a:cubicBezTo>
                  <a:cubicBezTo>
                    <a:pt x="74" y="170"/>
                    <a:pt x="77" y="171"/>
                    <a:pt x="80" y="169"/>
                  </a:cubicBezTo>
                  <a:cubicBezTo>
                    <a:pt x="83" y="169"/>
                    <a:pt x="86" y="167"/>
                    <a:pt x="89" y="166"/>
                  </a:cubicBezTo>
                  <a:cubicBezTo>
                    <a:pt x="91" y="164"/>
                    <a:pt x="93" y="162"/>
                    <a:pt x="96" y="159"/>
                  </a:cubicBezTo>
                  <a:cubicBezTo>
                    <a:pt x="98" y="157"/>
                    <a:pt x="99" y="154"/>
                    <a:pt x="101" y="152"/>
                  </a:cubicBezTo>
                  <a:cubicBezTo>
                    <a:pt x="102" y="149"/>
                    <a:pt x="103" y="146"/>
                    <a:pt x="103" y="143"/>
                  </a:cubicBezTo>
                  <a:cubicBezTo>
                    <a:pt x="104" y="135"/>
                    <a:pt x="104" y="135"/>
                    <a:pt x="104" y="135"/>
                  </a:cubicBezTo>
                  <a:cubicBezTo>
                    <a:pt x="105" y="132"/>
                    <a:pt x="104" y="129"/>
                    <a:pt x="104" y="126"/>
                  </a:cubicBezTo>
                  <a:cubicBezTo>
                    <a:pt x="104" y="123"/>
                    <a:pt x="104" y="119"/>
                    <a:pt x="103" y="115"/>
                  </a:cubicBezTo>
                  <a:cubicBezTo>
                    <a:pt x="102" y="115"/>
                    <a:pt x="102" y="115"/>
                    <a:pt x="102" y="115"/>
                  </a:cubicBezTo>
                  <a:cubicBezTo>
                    <a:pt x="102" y="118"/>
                    <a:pt x="102" y="122"/>
                    <a:pt x="101" y="126"/>
                  </a:cubicBezTo>
                  <a:cubicBezTo>
                    <a:pt x="101" y="129"/>
                    <a:pt x="101" y="132"/>
                    <a:pt x="100" y="134"/>
                  </a:cubicBezTo>
                  <a:cubicBezTo>
                    <a:pt x="98" y="142"/>
                    <a:pt x="98" y="142"/>
                    <a:pt x="98" y="142"/>
                  </a:cubicBezTo>
                  <a:cubicBezTo>
                    <a:pt x="94" y="148"/>
                    <a:pt x="94" y="148"/>
                    <a:pt x="94" y="148"/>
                  </a:cubicBezTo>
                  <a:cubicBezTo>
                    <a:pt x="93" y="150"/>
                    <a:pt x="92" y="153"/>
                    <a:pt x="90" y="154"/>
                  </a:cubicBezTo>
                  <a:cubicBezTo>
                    <a:pt x="88" y="155"/>
                    <a:pt x="86" y="157"/>
                    <a:pt x="84" y="158"/>
                  </a:cubicBezTo>
                  <a:cubicBezTo>
                    <a:pt x="82" y="159"/>
                    <a:pt x="80" y="160"/>
                    <a:pt x="78" y="160"/>
                  </a:cubicBezTo>
                  <a:cubicBezTo>
                    <a:pt x="76" y="161"/>
                    <a:pt x="73" y="161"/>
                    <a:pt x="71" y="161"/>
                  </a:cubicBezTo>
                  <a:cubicBezTo>
                    <a:pt x="68" y="160"/>
                    <a:pt x="66" y="160"/>
                    <a:pt x="64" y="160"/>
                  </a:cubicBezTo>
                  <a:cubicBezTo>
                    <a:pt x="61" y="159"/>
                    <a:pt x="59" y="158"/>
                    <a:pt x="57" y="157"/>
                  </a:cubicBezTo>
                  <a:cubicBezTo>
                    <a:pt x="54" y="156"/>
                    <a:pt x="52" y="156"/>
                    <a:pt x="50" y="154"/>
                  </a:cubicBezTo>
                  <a:cubicBezTo>
                    <a:pt x="48" y="153"/>
                    <a:pt x="46" y="152"/>
                    <a:pt x="44" y="150"/>
                  </a:cubicBezTo>
                  <a:cubicBezTo>
                    <a:pt x="42" y="149"/>
                    <a:pt x="39" y="147"/>
                    <a:pt x="38" y="146"/>
                  </a:cubicBezTo>
                  <a:cubicBezTo>
                    <a:pt x="34" y="143"/>
                    <a:pt x="31" y="139"/>
                    <a:pt x="27" y="136"/>
                  </a:cubicBezTo>
                  <a:cubicBezTo>
                    <a:pt x="22" y="120"/>
                    <a:pt x="22" y="120"/>
                    <a:pt x="22" y="120"/>
                  </a:cubicBezTo>
                  <a:cubicBezTo>
                    <a:pt x="18" y="112"/>
                    <a:pt x="18" y="112"/>
                    <a:pt x="18" y="112"/>
                  </a:cubicBezTo>
                  <a:cubicBezTo>
                    <a:pt x="17" y="110"/>
                    <a:pt x="17" y="107"/>
                    <a:pt x="16" y="104"/>
                  </a:cubicBezTo>
                  <a:cubicBezTo>
                    <a:pt x="12" y="87"/>
                    <a:pt x="12" y="87"/>
                    <a:pt x="12" y="87"/>
                  </a:cubicBezTo>
                  <a:cubicBezTo>
                    <a:pt x="12" y="84"/>
                    <a:pt x="12" y="81"/>
                    <a:pt x="11" y="78"/>
                  </a:cubicBezTo>
                  <a:cubicBezTo>
                    <a:pt x="10" y="70"/>
                    <a:pt x="10" y="70"/>
                    <a:pt x="10" y="70"/>
                  </a:cubicBezTo>
                  <a:cubicBezTo>
                    <a:pt x="10" y="67"/>
                    <a:pt x="9" y="64"/>
                    <a:pt x="9" y="61"/>
                  </a:cubicBezTo>
                  <a:cubicBezTo>
                    <a:pt x="9" y="52"/>
                    <a:pt x="9" y="52"/>
                    <a:pt x="9" y="52"/>
                  </a:cubicBezTo>
                  <a:cubicBezTo>
                    <a:pt x="9" y="46"/>
                    <a:pt x="9" y="41"/>
                    <a:pt x="10" y="35"/>
                  </a:cubicBezTo>
                  <a:cubicBezTo>
                    <a:pt x="10" y="29"/>
                    <a:pt x="11" y="23"/>
                    <a:pt x="12" y="17"/>
                  </a:cubicBezTo>
                  <a:cubicBezTo>
                    <a:pt x="13" y="11"/>
                    <a:pt x="14" y="6"/>
                    <a:pt x="15"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28"/>
            <p:cNvSpPr>
              <a:spLocks/>
            </p:cNvSpPr>
            <p:nvPr/>
          </p:nvSpPr>
          <p:spPr bwMode="auto">
            <a:xfrm>
              <a:off x="3835853" y="2905874"/>
              <a:ext cx="1588" cy="6350"/>
            </a:xfrm>
            <a:custGeom>
              <a:avLst/>
              <a:gdLst>
                <a:gd name="T0" fmla="*/ 0 w 1"/>
                <a:gd name="T1" fmla="*/ 0 h 5"/>
                <a:gd name="T2" fmla="*/ 0 w 1"/>
                <a:gd name="T3" fmla="*/ 5 h 5"/>
                <a:gd name="T4" fmla="*/ 1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2"/>
                    <a:pt x="0" y="3"/>
                    <a:pt x="0" y="5"/>
                  </a:cubicBezTo>
                  <a:cubicBezTo>
                    <a:pt x="0" y="5"/>
                    <a:pt x="0" y="5"/>
                    <a:pt x="1" y="5"/>
                  </a:cubicBezTo>
                  <a:cubicBezTo>
                    <a:pt x="0" y="3"/>
                    <a:pt x="0" y="2"/>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529"/>
            <p:cNvSpPr>
              <a:spLocks/>
            </p:cNvSpPr>
            <p:nvPr/>
          </p:nvSpPr>
          <p:spPr bwMode="auto">
            <a:xfrm>
              <a:off x="3824741" y="2796336"/>
              <a:ext cx="15875" cy="42862"/>
            </a:xfrm>
            <a:custGeom>
              <a:avLst/>
              <a:gdLst>
                <a:gd name="T0" fmla="*/ 4 w 13"/>
                <a:gd name="T1" fmla="*/ 0 h 33"/>
                <a:gd name="T2" fmla="*/ 1 w 13"/>
                <a:gd name="T3" fmla="*/ 6 h 33"/>
                <a:gd name="T4" fmla="*/ 0 w 13"/>
                <a:gd name="T5" fmla="*/ 19 h 33"/>
                <a:gd name="T6" fmla="*/ 4 w 13"/>
                <a:gd name="T7" fmla="*/ 31 h 33"/>
                <a:gd name="T8" fmla="*/ 10 w 13"/>
                <a:gd name="T9" fmla="*/ 33 h 33"/>
                <a:gd name="T10" fmla="*/ 11 w 13"/>
                <a:gd name="T11" fmla="*/ 31 h 33"/>
                <a:gd name="T12" fmla="*/ 12 w 13"/>
                <a:gd name="T13" fmla="*/ 18 h 33"/>
                <a:gd name="T14" fmla="*/ 9 w 13"/>
                <a:gd name="T15" fmla="*/ 5 h 33"/>
                <a:gd name="T16" fmla="*/ 4 w 1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3">
                  <a:moveTo>
                    <a:pt x="4" y="0"/>
                  </a:moveTo>
                  <a:cubicBezTo>
                    <a:pt x="4" y="0"/>
                    <a:pt x="3" y="2"/>
                    <a:pt x="1" y="6"/>
                  </a:cubicBezTo>
                  <a:cubicBezTo>
                    <a:pt x="0" y="10"/>
                    <a:pt x="0" y="14"/>
                    <a:pt x="0" y="19"/>
                  </a:cubicBezTo>
                  <a:cubicBezTo>
                    <a:pt x="0" y="23"/>
                    <a:pt x="2" y="28"/>
                    <a:pt x="4" y="31"/>
                  </a:cubicBezTo>
                  <a:cubicBezTo>
                    <a:pt x="6" y="32"/>
                    <a:pt x="8" y="32"/>
                    <a:pt x="10" y="33"/>
                  </a:cubicBezTo>
                  <a:cubicBezTo>
                    <a:pt x="11" y="32"/>
                    <a:pt x="11" y="32"/>
                    <a:pt x="11" y="31"/>
                  </a:cubicBezTo>
                  <a:cubicBezTo>
                    <a:pt x="12" y="27"/>
                    <a:pt x="13" y="22"/>
                    <a:pt x="12" y="18"/>
                  </a:cubicBezTo>
                  <a:cubicBezTo>
                    <a:pt x="12" y="13"/>
                    <a:pt x="10" y="8"/>
                    <a:pt x="9" y="5"/>
                  </a:cubicBezTo>
                  <a:cubicBezTo>
                    <a:pt x="7" y="2"/>
                    <a:pt x="4" y="0"/>
                    <a:pt x="4"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30"/>
            <p:cNvSpPr>
              <a:spLocks/>
            </p:cNvSpPr>
            <p:nvPr/>
          </p:nvSpPr>
          <p:spPr bwMode="auto">
            <a:xfrm>
              <a:off x="3829503" y="2836024"/>
              <a:ext cx="7938" cy="7937"/>
            </a:xfrm>
            <a:custGeom>
              <a:avLst/>
              <a:gdLst>
                <a:gd name="T0" fmla="*/ 0 w 6"/>
                <a:gd name="T1" fmla="*/ 0 h 6"/>
                <a:gd name="T2" fmla="*/ 0 w 6"/>
                <a:gd name="T3" fmla="*/ 0 h 6"/>
                <a:gd name="T4" fmla="*/ 4 w 6"/>
                <a:gd name="T5" fmla="*/ 6 h 6"/>
                <a:gd name="T6" fmla="*/ 6 w 6"/>
                <a:gd name="T7" fmla="*/ 2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0" y="0"/>
                    <a:pt x="0" y="0"/>
                    <a:pt x="0" y="0"/>
                  </a:cubicBezTo>
                  <a:cubicBezTo>
                    <a:pt x="2" y="4"/>
                    <a:pt x="4" y="6"/>
                    <a:pt x="4" y="6"/>
                  </a:cubicBezTo>
                  <a:cubicBezTo>
                    <a:pt x="4" y="6"/>
                    <a:pt x="5" y="4"/>
                    <a:pt x="6" y="2"/>
                  </a:cubicBezTo>
                  <a:cubicBezTo>
                    <a:pt x="4" y="1"/>
                    <a:pt x="2" y="1"/>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31"/>
            <p:cNvSpPr>
              <a:spLocks/>
            </p:cNvSpPr>
            <p:nvPr/>
          </p:nvSpPr>
          <p:spPr bwMode="auto">
            <a:xfrm>
              <a:off x="3648528" y="2796336"/>
              <a:ext cx="95250" cy="173037"/>
            </a:xfrm>
            <a:custGeom>
              <a:avLst/>
              <a:gdLst>
                <a:gd name="T0" fmla="*/ 2 w 75"/>
                <a:gd name="T1" fmla="*/ 0 h 136"/>
                <a:gd name="T2" fmla="*/ 2 w 75"/>
                <a:gd name="T3" fmla="*/ 0 h 136"/>
                <a:gd name="T4" fmla="*/ 2 w 75"/>
                <a:gd name="T5" fmla="*/ 0 h 136"/>
                <a:gd name="T6" fmla="*/ 0 w 75"/>
                <a:gd name="T7" fmla="*/ 19 h 136"/>
                <a:gd name="T8" fmla="*/ 1 w 75"/>
                <a:gd name="T9" fmla="*/ 38 h 136"/>
                <a:gd name="T10" fmla="*/ 3 w 75"/>
                <a:gd name="T11" fmla="*/ 56 h 136"/>
                <a:gd name="T12" fmla="*/ 8 w 75"/>
                <a:gd name="T13" fmla="*/ 75 h 136"/>
                <a:gd name="T14" fmla="*/ 11 w 75"/>
                <a:gd name="T15" fmla="*/ 84 h 136"/>
                <a:gd name="T16" fmla="*/ 15 w 75"/>
                <a:gd name="T17" fmla="*/ 93 h 136"/>
                <a:gd name="T18" fmla="*/ 25 w 75"/>
                <a:gd name="T19" fmla="*/ 110 h 136"/>
                <a:gd name="T20" fmla="*/ 31 w 75"/>
                <a:gd name="T21" fmla="*/ 117 h 136"/>
                <a:gd name="T22" fmla="*/ 38 w 75"/>
                <a:gd name="T23" fmla="*/ 124 h 136"/>
                <a:gd name="T24" fmla="*/ 41 w 75"/>
                <a:gd name="T25" fmla="*/ 127 h 136"/>
                <a:gd name="T26" fmla="*/ 46 w 75"/>
                <a:gd name="T27" fmla="*/ 128 h 136"/>
                <a:gd name="T28" fmla="*/ 43 w 75"/>
                <a:gd name="T29" fmla="*/ 128 h 136"/>
                <a:gd name="T30" fmla="*/ 46 w 75"/>
                <a:gd name="T31" fmla="*/ 130 h 136"/>
                <a:gd name="T32" fmla="*/ 55 w 75"/>
                <a:gd name="T33" fmla="*/ 135 h 136"/>
                <a:gd name="T34" fmla="*/ 55 w 75"/>
                <a:gd name="T35" fmla="*/ 135 h 136"/>
                <a:gd name="T36" fmla="*/ 58 w 75"/>
                <a:gd name="T37" fmla="*/ 136 h 136"/>
                <a:gd name="T38" fmla="*/ 61 w 75"/>
                <a:gd name="T39" fmla="*/ 136 h 136"/>
                <a:gd name="T40" fmla="*/ 61 w 75"/>
                <a:gd name="T41" fmla="*/ 136 h 136"/>
                <a:gd name="T42" fmla="*/ 65 w 75"/>
                <a:gd name="T43" fmla="*/ 136 h 136"/>
                <a:gd name="T44" fmla="*/ 65 w 75"/>
                <a:gd name="T45" fmla="*/ 136 h 136"/>
                <a:gd name="T46" fmla="*/ 68 w 75"/>
                <a:gd name="T47" fmla="*/ 135 h 136"/>
                <a:gd name="T48" fmla="*/ 74 w 75"/>
                <a:gd name="T49" fmla="*/ 131 h 136"/>
                <a:gd name="T50" fmla="*/ 75 w 75"/>
                <a:gd name="T51" fmla="*/ 130 h 136"/>
                <a:gd name="T52" fmla="*/ 73 w 75"/>
                <a:gd name="T53" fmla="*/ 129 h 136"/>
                <a:gd name="T54" fmla="*/ 72 w 75"/>
                <a:gd name="T55" fmla="*/ 130 h 136"/>
                <a:gd name="T56" fmla="*/ 67 w 75"/>
                <a:gd name="T57" fmla="*/ 131 h 136"/>
                <a:gd name="T58" fmla="*/ 66 w 75"/>
                <a:gd name="T59" fmla="*/ 132 h 136"/>
                <a:gd name="T60" fmla="*/ 65 w 75"/>
                <a:gd name="T61" fmla="*/ 131 h 136"/>
                <a:gd name="T62" fmla="*/ 62 w 75"/>
                <a:gd name="T63" fmla="*/ 131 h 136"/>
                <a:gd name="T64" fmla="*/ 60 w 75"/>
                <a:gd name="T65" fmla="*/ 130 h 136"/>
                <a:gd name="T66" fmla="*/ 58 w 75"/>
                <a:gd name="T67" fmla="*/ 129 h 136"/>
                <a:gd name="T68" fmla="*/ 58 w 75"/>
                <a:gd name="T69" fmla="*/ 129 h 136"/>
                <a:gd name="T70" fmla="*/ 51 w 75"/>
                <a:gd name="T71" fmla="*/ 123 h 136"/>
                <a:gd name="T72" fmla="*/ 45 w 75"/>
                <a:gd name="T73" fmla="*/ 117 h 136"/>
                <a:gd name="T74" fmla="*/ 39 w 75"/>
                <a:gd name="T75" fmla="*/ 110 h 136"/>
                <a:gd name="T76" fmla="*/ 34 w 75"/>
                <a:gd name="T77" fmla="*/ 103 h 136"/>
                <a:gd name="T78" fmla="*/ 26 w 75"/>
                <a:gd name="T79" fmla="*/ 88 h 136"/>
                <a:gd name="T80" fmla="*/ 19 w 75"/>
                <a:gd name="T81" fmla="*/ 71 h 136"/>
                <a:gd name="T82" fmla="*/ 10 w 75"/>
                <a:gd name="T83" fmla="*/ 36 h 136"/>
                <a:gd name="T84" fmla="*/ 2 w 75"/>
                <a:gd name="T8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136">
                  <a:moveTo>
                    <a:pt x="2" y="0"/>
                  </a:moveTo>
                  <a:cubicBezTo>
                    <a:pt x="2" y="0"/>
                    <a:pt x="2" y="0"/>
                    <a:pt x="2" y="0"/>
                  </a:cubicBezTo>
                  <a:cubicBezTo>
                    <a:pt x="2" y="0"/>
                    <a:pt x="2" y="0"/>
                    <a:pt x="2" y="0"/>
                  </a:cubicBezTo>
                  <a:cubicBezTo>
                    <a:pt x="1" y="6"/>
                    <a:pt x="1" y="12"/>
                    <a:pt x="0" y="19"/>
                  </a:cubicBezTo>
                  <a:cubicBezTo>
                    <a:pt x="0" y="25"/>
                    <a:pt x="0" y="31"/>
                    <a:pt x="1" y="38"/>
                  </a:cubicBezTo>
                  <a:cubicBezTo>
                    <a:pt x="1" y="44"/>
                    <a:pt x="2" y="50"/>
                    <a:pt x="3" y="56"/>
                  </a:cubicBezTo>
                  <a:cubicBezTo>
                    <a:pt x="4" y="63"/>
                    <a:pt x="6" y="69"/>
                    <a:pt x="8" y="75"/>
                  </a:cubicBezTo>
                  <a:cubicBezTo>
                    <a:pt x="8" y="78"/>
                    <a:pt x="10" y="81"/>
                    <a:pt x="11" y="84"/>
                  </a:cubicBezTo>
                  <a:cubicBezTo>
                    <a:pt x="12" y="87"/>
                    <a:pt x="13" y="90"/>
                    <a:pt x="15" y="93"/>
                  </a:cubicBezTo>
                  <a:cubicBezTo>
                    <a:pt x="18" y="99"/>
                    <a:pt x="21" y="105"/>
                    <a:pt x="25" y="110"/>
                  </a:cubicBezTo>
                  <a:cubicBezTo>
                    <a:pt x="27" y="113"/>
                    <a:pt x="29" y="115"/>
                    <a:pt x="31" y="117"/>
                  </a:cubicBezTo>
                  <a:cubicBezTo>
                    <a:pt x="33" y="120"/>
                    <a:pt x="36" y="122"/>
                    <a:pt x="38" y="124"/>
                  </a:cubicBezTo>
                  <a:cubicBezTo>
                    <a:pt x="39" y="125"/>
                    <a:pt x="40" y="126"/>
                    <a:pt x="41" y="127"/>
                  </a:cubicBezTo>
                  <a:cubicBezTo>
                    <a:pt x="45" y="127"/>
                    <a:pt x="46" y="128"/>
                    <a:pt x="46" y="128"/>
                  </a:cubicBezTo>
                  <a:cubicBezTo>
                    <a:pt x="46" y="128"/>
                    <a:pt x="45" y="128"/>
                    <a:pt x="43" y="128"/>
                  </a:cubicBezTo>
                  <a:cubicBezTo>
                    <a:pt x="44" y="129"/>
                    <a:pt x="45" y="130"/>
                    <a:pt x="46" y="130"/>
                  </a:cubicBezTo>
                  <a:cubicBezTo>
                    <a:pt x="55" y="135"/>
                    <a:pt x="55" y="135"/>
                    <a:pt x="55" y="135"/>
                  </a:cubicBezTo>
                  <a:cubicBezTo>
                    <a:pt x="55" y="135"/>
                    <a:pt x="55" y="135"/>
                    <a:pt x="55" y="135"/>
                  </a:cubicBezTo>
                  <a:cubicBezTo>
                    <a:pt x="58" y="136"/>
                    <a:pt x="58" y="136"/>
                    <a:pt x="58" y="136"/>
                  </a:cubicBezTo>
                  <a:cubicBezTo>
                    <a:pt x="59" y="136"/>
                    <a:pt x="60" y="136"/>
                    <a:pt x="61" y="136"/>
                  </a:cubicBezTo>
                  <a:cubicBezTo>
                    <a:pt x="61" y="136"/>
                    <a:pt x="61" y="136"/>
                    <a:pt x="61" y="136"/>
                  </a:cubicBezTo>
                  <a:cubicBezTo>
                    <a:pt x="65" y="136"/>
                    <a:pt x="65" y="136"/>
                    <a:pt x="65" y="136"/>
                  </a:cubicBezTo>
                  <a:cubicBezTo>
                    <a:pt x="65" y="136"/>
                    <a:pt x="65" y="136"/>
                    <a:pt x="65" y="136"/>
                  </a:cubicBezTo>
                  <a:cubicBezTo>
                    <a:pt x="66" y="136"/>
                    <a:pt x="67" y="135"/>
                    <a:pt x="68" y="135"/>
                  </a:cubicBezTo>
                  <a:cubicBezTo>
                    <a:pt x="70" y="134"/>
                    <a:pt x="72" y="133"/>
                    <a:pt x="74" y="131"/>
                  </a:cubicBezTo>
                  <a:cubicBezTo>
                    <a:pt x="74" y="131"/>
                    <a:pt x="74" y="130"/>
                    <a:pt x="75" y="130"/>
                  </a:cubicBezTo>
                  <a:cubicBezTo>
                    <a:pt x="74" y="130"/>
                    <a:pt x="74" y="129"/>
                    <a:pt x="73" y="129"/>
                  </a:cubicBezTo>
                  <a:cubicBezTo>
                    <a:pt x="73" y="129"/>
                    <a:pt x="73" y="129"/>
                    <a:pt x="72" y="130"/>
                  </a:cubicBezTo>
                  <a:cubicBezTo>
                    <a:pt x="71" y="131"/>
                    <a:pt x="69" y="131"/>
                    <a:pt x="67" y="131"/>
                  </a:cubicBezTo>
                  <a:cubicBezTo>
                    <a:pt x="67" y="131"/>
                    <a:pt x="66" y="132"/>
                    <a:pt x="66" y="132"/>
                  </a:cubicBezTo>
                  <a:cubicBezTo>
                    <a:pt x="65" y="132"/>
                    <a:pt x="65" y="131"/>
                    <a:pt x="65" y="131"/>
                  </a:cubicBezTo>
                  <a:cubicBezTo>
                    <a:pt x="62" y="131"/>
                    <a:pt x="62" y="131"/>
                    <a:pt x="62" y="131"/>
                  </a:cubicBezTo>
                  <a:cubicBezTo>
                    <a:pt x="62" y="131"/>
                    <a:pt x="61" y="130"/>
                    <a:pt x="60" y="130"/>
                  </a:cubicBezTo>
                  <a:cubicBezTo>
                    <a:pt x="58" y="129"/>
                    <a:pt x="58" y="129"/>
                    <a:pt x="58" y="129"/>
                  </a:cubicBezTo>
                  <a:cubicBezTo>
                    <a:pt x="58" y="129"/>
                    <a:pt x="58" y="129"/>
                    <a:pt x="58" y="129"/>
                  </a:cubicBezTo>
                  <a:cubicBezTo>
                    <a:pt x="51" y="123"/>
                    <a:pt x="51" y="123"/>
                    <a:pt x="51" y="123"/>
                  </a:cubicBezTo>
                  <a:cubicBezTo>
                    <a:pt x="49" y="122"/>
                    <a:pt x="47" y="119"/>
                    <a:pt x="45" y="117"/>
                  </a:cubicBezTo>
                  <a:cubicBezTo>
                    <a:pt x="43" y="115"/>
                    <a:pt x="41" y="113"/>
                    <a:pt x="39" y="110"/>
                  </a:cubicBezTo>
                  <a:cubicBezTo>
                    <a:pt x="38" y="108"/>
                    <a:pt x="36" y="106"/>
                    <a:pt x="34" y="103"/>
                  </a:cubicBezTo>
                  <a:cubicBezTo>
                    <a:pt x="31" y="98"/>
                    <a:pt x="28" y="93"/>
                    <a:pt x="26" y="88"/>
                  </a:cubicBezTo>
                  <a:cubicBezTo>
                    <a:pt x="23" y="82"/>
                    <a:pt x="21" y="77"/>
                    <a:pt x="19" y="71"/>
                  </a:cubicBezTo>
                  <a:cubicBezTo>
                    <a:pt x="15" y="60"/>
                    <a:pt x="12" y="48"/>
                    <a:pt x="10" y="36"/>
                  </a:cubicBezTo>
                  <a:cubicBezTo>
                    <a:pt x="7" y="24"/>
                    <a:pt x="5" y="12"/>
                    <a:pt x="2"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532"/>
            <p:cNvSpPr>
              <a:spLocks/>
            </p:cNvSpPr>
            <p:nvPr/>
          </p:nvSpPr>
          <p:spPr bwMode="auto">
            <a:xfrm>
              <a:off x="3740603" y="2956674"/>
              <a:ext cx="4763" cy="4762"/>
            </a:xfrm>
            <a:custGeom>
              <a:avLst/>
              <a:gdLst>
                <a:gd name="T0" fmla="*/ 4 w 4"/>
                <a:gd name="T1" fmla="*/ 0 h 4"/>
                <a:gd name="T2" fmla="*/ 0 w 4"/>
                <a:gd name="T3" fmla="*/ 3 h 4"/>
                <a:gd name="T4" fmla="*/ 2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3" y="1"/>
                    <a:pt x="2" y="2"/>
                    <a:pt x="0" y="3"/>
                  </a:cubicBezTo>
                  <a:cubicBezTo>
                    <a:pt x="1" y="3"/>
                    <a:pt x="1" y="4"/>
                    <a:pt x="2" y="4"/>
                  </a:cubicBezTo>
                  <a:cubicBezTo>
                    <a:pt x="2" y="3"/>
                    <a:pt x="3" y="1"/>
                    <a:pt x="4"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533"/>
            <p:cNvSpPr>
              <a:spLocks/>
            </p:cNvSpPr>
            <p:nvPr/>
          </p:nvSpPr>
          <p:spPr bwMode="auto">
            <a:xfrm>
              <a:off x="3608841" y="2850311"/>
              <a:ext cx="93663" cy="111125"/>
            </a:xfrm>
            <a:custGeom>
              <a:avLst/>
              <a:gdLst>
                <a:gd name="T0" fmla="*/ 1 w 74"/>
                <a:gd name="T1" fmla="*/ 0 h 88"/>
                <a:gd name="T2" fmla="*/ 1 w 74"/>
                <a:gd name="T3" fmla="*/ 0 h 88"/>
                <a:gd name="T4" fmla="*/ 1 w 74"/>
                <a:gd name="T5" fmla="*/ 0 h 88"/>
                <a:gd name="T6" fmla="*/ 1 w 74"/>
                <a:gd name="T7" fmla="*/ 0 h 88"/>
                <a:gd name="T8" fmla="*/ 2 w 74"/>
                <a:gd name="T9" fmla="*/ 20 h 88"/>
                <a:gd name="T10" fmla="*/ 19 w 74"/>
                <a:gd name="T11" fmla="*/ 62 h 88"/>
                <a:gd name="T12" fmla="*/ 27 w 74"/>
                <a:gd name="T13" fmla="*/ 71 h 88"/>
                <a:gd name="T14" fmla="*/ 36 w 74"/>
                <a:gd name="T15" fmla="*/ 80 h 88"/>
                <a:gd name="T16" fmla="*/ 47 w 74"/>
                <a:gd name="T17" fmla="*/ 85 h 88"/>
                <a:gd name="T18" fmla="*/ 57 w 74"/>
                <a:gd name="T19" fmla="*/ 88 h 88"/>
                <a:gd name="T20" fmla="*/ 66 w 74"/>
                <a:gd name="T21" fmla="*/ 88 h 88"/>
                <a:gd name="T22" fmla="*/ 66 w 74"/>
                <a:gd name="T23" fmla="*/ 88 h 88"/>
                <a:gd name="T24" fmla="*/ 72 w 74"/>
                <a:gd name="T25" fmla="*/ 87 h 88"/>
                <a:gd name="T26" fmla="*/ 74 w 74"/>
                <a:gd name="T27" fmla="*/ 86 h 88"/>
                <a:gd name="T28" fmla="*/ 72 w 74"/>
                <a:gd name="T29" fmla="*/ 85 h 88"/>
                <a:gd name="T30" fmla="*/ 72 w 74"/>
                <a:gd name="T31" fmla="*/ 85 h 88"/>
                <a:gd name="T32" fmla="*/ 66 w 74"/>
                <a:gd name="T33" fmla="*/ 83 h 88"/>
                <a:gd name="T34" fmla="*/ 59 w 74"/>
                <a:gd name="T35" fmla="*/ 81 h 88"/>
                <a:gd name="T36" fmla="*/ 51 w 74"/>
                <a:gd name="T37" fmla="*/ 77 h 88"/>
                <a:gd name="T38" fmla="*/ 43 w 74"/>
                <a:gd name="T39" fmla="*/ 71 h 88"/>
                <a:gd name="T40" fmla="*/ 36 w 74"/>
                <a:gd name="T41" fmla="*/ 63 h 88"/>
                <a:gd name="T42" fmla="*/ 30 w 74"/>
                <a:gd name="T43" fmla="*/ 55 h 88"/>
                <a:gd name="T44" fmla="*/ 18 w 74"/>
                <a:gd name="T45" fmla="*/ 36 h 88"/>
                <a:gd name="T46" fmla="*/ 9 w 74"/>
                <a:gd name="T47" fmla="*/ 18 h 88"/>
                <a:gd name="T48" fmla="*/ 1 w 74"/>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88">
                  <a:moveTo>
                    <a:pt x="1" y="0"/>
                  </a:moveTo>
                  <a:cubicBezTo>
                    <a:pt x="1" y="0"/>
                    <a:pt x="1" y="0"/>
                    <a:pt x="1" y="0"/>
                  </a:cubicBezTo>
                  <a:cubicBezTo>
                    <a:pt x="1" y="0"/>
                    <a:pt x="1" y="0"/>
                    <a:pt x="1" y="0"/>
                  </a:cubicBezTo>
                  <a:cubicBezTo>
                    <a:pt x="1" y="0"/>
                    <a:pt x="1" y="0"/>
                    <a:pt x="1" y="0"/>
                  </a:cubicBezTo>
                  <a:cubicBezTo>
                    <a:pt x="1" y="0"/>
                    <a:pt x="0" y="8"/>
                    <a:pt x="2" y="20"/>
                  </a:cubicBezTo>
                  <a:cubicBezTo>
                    <a:pt x="5" y="32"/>
                    <a:pt x="10" y="48"/>
                    <a:pt x="19" y="62"/>
                  </a:cubicBezTo>
                  <a:cubicBezTo>
                    <a:pt x="22" y="65"/>
                    <a:pt x="24" y="68"/>
                    <a:pt x="27" y="71"/>
                  </a:cubicBezTo>
                  <a:cubicBezTo>
                    <a:pt x="30" y="75"/>
                    <a:pt x="34" y="77"/>
                    <a:pt x="36" y="80"/>
                  </a:cubicBezTo>
                  <a:cubicBezTo>
                    <a:pt x="40" y="82"/>
                    <a:pt x="43" y="84"/>
                    <a:pt x="47" y="85"/>
                  </a:cubicBezTo>
                  <a:cubicBezTo>
                    <a:pt x="50" y="86"/>
                    <a:pt x="54" y="87"/>
                    <a:pt x="57" y="88"/>
                  </a:cubicBezTo>
                  <a:cubicBezTo>
                    <a:pt x="60" y="88"/>
                    <a:pt x="63" y="88"/>
                    <a:pt x="66" y="88"/>
                  </a:cubicBezTo>
                  <a:cubicBezTo>
                    <a:pt x="66" y="88"/>
                    <a:pt x="66" y="88"/>
                    <a:pt x="66" y="88"/>
                  </a:cubicBezTo>
                  <a:cubicBezTo>
                    <a:pt x="68" y="88"/>
                    <a:pt x="70" y="87"/>
                    <a:pt x="72" y="87"/>
                  </a:cubicBezTo>
                  <a:cubicBezTo>
                    <a:pt x="73" y="87"/>
                    <a:pt x="74" y="87"/>
                    <a:pt x="74" y="86"/>
                  </a:cubicBezTo>
                  <a:cubicBezTo>
                    <a:pt x="74" y="86"/>
                    <a:pt x="73" y="85"/>
                    <a:pt x="72" y="85"/>
                  </a:cubicBezTo>
                  <a:cubicBezTo>
                    <a:pt x="72" y="85"/>
                    <a:pt x="72" y="85"/>
                    <a:pt x="72" y="85"/>
                  </a:cubicBezTo>
                  <a:cubicBezTo>
                    <a:pt x="70" y="84"/>
                    <a:pt x="68" y="84"/>
                    <a:pt x="66" y="83"/>
                  </a:cubicBezTo>
                  <a:cubicBezTo>
                    <a:pt x="64" y="83"/>
                    <a:pt x="61" y="82"/>
                    <a:pt x="59" y="81"/>
                  </a:cubicBezTo>
                  <a:cubicBezTo>
                    <a:pt x="56" y="80"/>
                    <a:pt x="54" y="78"/>
                    <a:pt x="51" y="77"/>
                  </a:cubicBezTo>
                  <a:cubicBezTo>
                    <a:pt x="48" y="75"/>
                    <a:pt x="46" y="73"/>
                    <a:pt x="43" y="71"/>
                  </a:cubicBezTo>
                  <a:cubicBezTo>
                    <a:pt x="41" y="68"/>
                    <a:pt x="38" y="66"/>
                    <a:pt x="36" y="63"/>
                  </a:cubicBezTo>
                  <a:cubicBezTo>
                    <a:pt x="34" y="61"/>
                    <a:pt x="31" y="58"/>
                    <a:pt x="30" y="55"/>
                  </a:cubicBezTo>
                  <a:cubicBezTo>
                    <a:pt x="25" y="49"/>
                    <a:pt x="22" y="42"/>
                    <a:pt x="18" y="36"/>
                  </a:cubicBezTo>
                  <a:cubicBezTo>
                    <a:pt x="15" y="29"/>
                    <a:pt x="12" y="23"/>
                    <a:pt x="9" y="18"/>
                  </a:cubicBezTo>
                  <a:cubicBezTo>
                    <a:pt x="4" y="7"/>
                    <a:pt x="1" y="0"/>
                    <a:pt x="1"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534"/>
            <p:cNvSpPr>
              <a:spLocks/>
            </p:cNvSpPr>
            <p:nvPr/>
          </p:nvSpPr>
          <p:spPr bwMode="auto">
            <a:xfrm>
              <a:off x="3700916" y="2958261"/>
              <a:ext cx="6350" cy="0"/>
            </a:xfrm>
            <a:custGeom>
              <a:avLst/>
              <a:gdLst>
                <a:gd name="T0" fmla="*/ 0 w 5"/>
                <a:gd name="T1" fmla="*/ 0 h 1"/>
                <a:gd name="T2" fmla="*/ 2 w 5"/>
                <a:gd name="T3" fmla="*/ 1 h 1"/>
                <a:gd name="T4" fmla="*/ 5 w 5"/>
                <a:gd name="T5" fmla="*/ 1 h 1"/>
                <a:gd name="T6" fmla="*/ 0 w 5"/>
                <a:gd name="T7" fmla="*/ 0 h 1"/>
              </a:gdLst>
              <a:ahLst/>
              <a:cxnLst>
                <a:cxn ang="0">
                  <a:pos x="T0" y="T1"/>
                </a:cxn>
                <a:cxn ang="0">
                  <a:pos x="T2" y="T3"/>
                </a:cxn>
                <a:cxn ang="0">
                  <a:pos x="T4" y="T5"/>
                </a:cxn>
                <a:cxn ang="0">
                  <a:pos x="T6" y="T7"/>
                </a:cxn>
              </a:cxnLst>
              <a:rect l="0" t="0" r="r" b="b"/>
              <a:pathLst>
                <a:path w="5" h="1">
                  <a:moveTo>
                    <a:pt x="0" y="0"/>
                  </a:moveTo>
                  <a:cubicBezTo>
                    <a:pt x="1" y="0"/>
                    <a:pt x="2" y="1"/>
                    <a:pt x="2" y="1"/>
                  </a:cubicBezTo>
                  <a:cubicBezTo>
                    <a:pt x="4" y="1"/>
                    <a:pt x="5" y="1"/>
                    <a:pt x="5" y="1"/>
                  </a:cubicBezTo>
                  <a:cubicBezTo>
                    <a:pt x="5" y="1"/>
                    <a:pt x="4" y="0"/>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35"/>
            <p:cNvSpPr>
              <a:spLocks/>
            </p:cNvSpPr>
            <p:nvPr/>
          </p:nvSpPr>
          <p:spPr bwMode="auto">
            <a:xfrm>
              <a:off x="3651703" y="2961436"/>
              <a:ext cx="34925" cy="22225"/>
            </a:xfrm>
            <a:custGeom>
              <a:avLst/>
              <a:gdLst>
                <a:gd name="T0" fmla="*/ 27 w 28"/>
                <a:gd name="T1" fmla="*/ 0 h 18"/>
                <a:gd name="T2" fmla="*/ 21 w 28"/>
                <a:gd name="T3" fmla="*/ 2 h 18"/>
                <a:gd name="T4" fmla="*/ 17 w 28"/>
                <a:gd name="T5" fmla="*/ 4 h 18"/>
                <a:gd name="T6" fmla="*/ 13 w 28"/>
                <a:gd name="T7" fmla="*/ 5 h 18"/>
                <a:gd name="T8" fmla="*/ 9 w 28"/>
                <a:gd name="T9" fmla="*/ 7 h 18"/>
                <a:gd name="T10" fmla="*/ 5 w 28"/>
                <a:gd name="T11" fmla="*/ 9 h 18"/>
                <a:gd name="T12" fmla="*/ 0 w 28"/>
                <a:gd name="T13" fmla="*/ 13 h 18"/>
                <a:gd name="T14" fmla="*/ 5 w 28"/>
                <a:gd name="T15" fmla="*/ 16 h 18"/>
                <a:gd name="T16" fmla="*/ 10 w 28"/>
                <a:gd name="T17" fmla="*/ 18 h 18"/>
                <a:gd name="T18" fmla="*/ 11 w 28"/>
                <a:gd name="T19" fmla="*/ 18 h 18"/>
                <a:gd name="T20" fmla="*/ 12 w 28"/>
                <a:gd name="T21" fmla="*/ 18 h 18"/>
                <a:gd name="T22" fmla="*/ 18 w 28"/>
                <a:gd name="T23" fmla="*/ 16 h 18"/>
                <a:gd name="T24" fmla="*/ 24 w 28"/>
                <a:gd name="T25" fmla="*/ 12 h 18"/>
                <a:gd name="T26" fmla="*/ 27 w 28"/>
                <a:gd name="T27" fmla="*/ 7 h 18"/>
                <a:gd name="T28" fmla="*/ 27 w 2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8">
                  <a:moveTo>
                    <a:pt x="27" y="0"/>
                  </a:moveTo>
                  <a:cubicBezTo>
                    <a:pt x="27" y="0"/>
                    <a:pt x="24" y="1"/>
                    <a:pt x="21" y="2"/>
                  </a:cubicBezTo>
                  <a:cubicBezTo>
                    <a:pt x="20" y="3"/>
                    <a:pt x="19" y="3"/>
                    <a:pt x="17" y="4"/>
                  </a:cubicBezTo>
                  <a:cubicBezTo>
                    <a:pt x="16" y="4"/>
                    <a:pt x="15" y="5"/>
                    <a:pt x="13" y="5"/>
                  </a:cubicBezTo>
                  <a:cubicBezTo>
                    <a:pt x="12" y="6"/>
                    <a:pt x="10" y="6"/>
                    <a:pt x="9" y="7"/>
                  </a:cubicBezTo>
                  <a:cubicBezTo>
                    <a:pt x="8" y="8"/>
                    <a:pt x="7" y="8"/>
                    <a:pt x="5" y="9"/>
                  </a:cubicBezTo>
                  <a:cubicBezTo>
                    <a:pt x="3" y="11"/>
                    <a:pt x="0" y="13"/>
                    <a:pt x="0" y="13"/>
                  </a:cubicBezTo>
                  <a:cubicBezTo>
                    <a:pt x="0" y="13"/>
                    <a:pt x="2" y="15"/>
                    <a:pt x="5" y="16"/>
                  </a:cubicBezTo>
                  <a:cubicBezTo>
                    <a:pt x="7" y="17"/>
                    <a:pt x="8" y="18"/>
                    <a:pt x="10" y="18"/>
                  </a:cubicBezTo>
                  <a:cubicBezTo>
                    <a:pt x="11" y="18"/>
                    <a:pt x="11" y="18"/>
                    <a:pt x="11" y="18"/>
                  </a:cubicBezTo>
                  <a:cubicBezTo>
                    <a:pt x="12" y="18"/>
                    <a:pt x="12" y="18"/>
                    <a:pt x="12" y="18"/>
                  </a:cubicBezTo>
                  <a:cubicBezTo>
                    <a:pt x="14" y="18"/>
                    <a:pt x="16" y="17"/>
                    <a:pt x="18" y="16"/>
                  </a:cubicBezTo>
                  <a:cubicBezTo>
                    <a:pt x="20" y="16"/>
                    <a:pt x="22" y="14"/>
                    <a:pt x="24" y="12"/>
                  </a:cubicBezTo>
                  <a:cubicBezTo>
                    <a:pt x="26" y="11"/>
                    <a:pt x="27" y="8"/>
                    <a:pt x="27" y="7"/>
                  </a:cubicBezTo>
                  <a:cubicBezTo>
                    <a:pt x="28" y="3"/>
                    <a:pt x="27" y="0"/>
                    <a:pt x="27"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36"/>
            <p:cNvSpPr>
              <a:spLocks/>
            </p:cNvSpPr>
            <p:nvPr/>
          </p:nvSpPr>
          <p:spPr bwMode="auto">
            <a:xfrm>
              <a:off x="4140653" y="4250486"/>
              <a:ext cx="1414463" cy="1689100"/>
            </a:xfrm>
            <a:custGeom>
              <a:avLst/>
              <a:gdLst>
                <a:gd name="T0" fmla="*/ 117 w 1117"/>
                <a:gd name="T1" fmla="*/ 771 h 1333"/>
                <a:gd name="T2" fmla="*/ 353 w 1117"/>
                <a:gd name="T3" fmla="*/ 260 h 1333"/>
                <a:gd name="T4" fmla="*/ 321 w 1117"/>
                <a:gd name="T5" fmla="*/ 41 h 1333"/>
                <a:gd name="T6" fmla="*/ 829 w 1117"/>
                <a:gd name="T7" fmla="*/ 0 h 1333"/>
                <a:gd name="T8" fmla="*/ 806 w 1117"/>
                <a:gd name="T9" fmla="*/ 246 h 1333"/>
                <a:gd name="T10" fmla="*/ 1083 w 1117"/>
                <a:gd name="T11" fmla="*/ 851 h 1333"/>
                <a:gd name="T12" fmla="*/ 1107 w 1117"/>
                <a:gd name="T13" fmla="*/ 1308 h 1333"/>
                <a:gd name="T14" fmla="*/ 1047 w 1117"/>
                <a:gd name="T15" fmla="*/ 1313 h 1333"/>
                <a:gd name="T16" fmla="*/ 597 w 1117"/>
                <a:gd name="T17" fmla="*/ 432 h 1333"/>
                <a:gd name="T18" fmla="*/ 80 w 1117"/>
                <a:gd name="T19" fmla="*/ 1324 h 1333"/>
                <a:gd name="T20" fmla="*/ 17 w 1117"/>
                <a:gd name="T21" fmla="*/ 1287 h 1333"/>
                <a:gd name="T22" fmla="*/ 0 w 1117"/>
                <a:gd name="T23" fmla="*/ 1248 h 1333"/>
                <a:gd name="T24" fmla="*/ 117 w 1117"/>
                <a:gd name="T25" fmla="*/ 771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1333">
                  <a:moveTo>
                    <a:pt x="117" y="771"/>
                  </a:moveTo>
                  <a:cubicBezTo>
                    <a:pt x="174" y="596"/>
                    <a:pt x="353" y="260"/>
                    <a:pt x="353" y="260"/>
                  </a:cubicBezTo>
                  <a:cubicBezTo>
                    <a:pt x="321" y="41"/>
                    <a:pt x="321" y="41"/>
                    <a:pt x="321" y="41"/>
                  </a:cubicBezTo>
                  <a:cubicBezTo>
                    <a:pt x="829" y="0"/>
                    <a:pt x="829" y="0"/>
                    <a:pt x="829" y="0"/>
                  </a:cubicBezTo>
                  <a:cubicBezTo>
                    <a:pt x="829" y="0"/>
                    <a:pt x="810" y="199"/>
                    <a:pt x="806" y="246"/>
                  </a:cubicBezTo>
                  <a:cubicBezTo>
                    <a:pt x="898" y="346"/>
                    <a:pt x="1017" y="581"/>
                    <a:pt x="1083" y="851"/>
                  </a:cubicBezTo>
                  <a:cubicBezTo>
                    <a:pt x="1117" y="990"/>
                    <a:pt x="1112" y="1164"/>
                    <a:pt x="1107" y="1308"/>
                  </a:cubicBezTo>
                  <a:cubicBezTo>
                    <a:pt x="1024" y="1331"/>
                    <a:pt x="1047" y="1313"/>
                    <a:pt x="1047" y="1313"/>
                  </a:cubicBezTo>
                  <a:cubicBezTo>
                    <a:pt x="1047" y="1313"/>
                    <a:pt x="928" y="617"/>
                    <a:pt x="597" y="432"/>
                  </a:cubicBezTo>
                  <a:cubicBezTo>
                    <a:pt x="516" y="462"/>
                    <a:pt x="229" y="831"/>
                    <a:pt x="80" y="1324"/>
                  </a:cubicBezTo>
                  <a:cubicBezTo>
                    <a:pt x="40" y="1333"/>
                    <a:pt x="25" y="1310"/>
                    <a:pt x="17" y="1287"/>
                  </a:cubicBezTo>
                  <a:cubicBezTo>
                    <a:pt x="9" y="1266"/>
                    <a:pt x="7" y="1246"/>
                    <a:pt x="0" y="1248"/>
                  </a:cubicBezTo>
                  <a:cubicBezTo>
                    <a:pt x="31" y="1083"/>
                    <a:pt x="66" y="930"/>
                    <a:pt x="117" y="771"/>
                  </a:cubicBezTo>
                </a:path>
              </a:pathLst>
            </a:custGeom>
            <a:solidFill>
              <a:srgbClr val="004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537"/>
            <p:cNvSpPr>
              <a:spLocks/>
            </p:cNvSpPr>
            <p:nvPr/>
          </p:nvSpPr>
          <p:spPr bwMode="auto">
            <a:xfrm>
              <a:off x="4140653" y="4250486"/>
              <a:ext cx="1414463" cy="1689100"/>
            </a:xfrm>
            <a:custGeom>
              <a:avLst/>
              <a:gdLst>
                <a:gd name="T0" fmla="*/ 117 w 1117"/>
                <a:gd name="T1" fmla="*/ 771 h 1333"/>
                <a:gd name="T2" fmla="*/ 353 w 1117"/>
                <a:gd name="T3" fmla="*/ 260 h 1333"/>
                <a:gd name="T4" fmla="*/ 321 w 1117"/>
                <a:gd name="T5" fmla="*/ 41 h 1333"/>
                <a:gd name="T6" fmla="*/ 829 w 1117"/>
                <a:gd name="T7" fmla="*/ 0 h 1333"/>
                <a:gd name="T8" fmla="*/ 806 w 1117"/>
                <a:gd name="T9" fmla="*/ 246 h 1333"/>
                <a:gd name="T10" fmla="*/ 1083 w 1117"/>
                <a:gd name="T11" fmla="*/ 851 h 1333"/>
                <a:gd name="T12" fmla="*/ 1107 w 1117"/>
                <a:gd name="T13" fmla="*/ 1308 h 1333"/>
                <a:gd name="T14" fmla="*/ 1047 w 1117"/>
                <a:gd name="T15" fmla="*/ 1313 h 1333"/>
                <a:gd name="T16" fmla="*/ 597 w 1117"/>
                <a:gd name="T17" fmla="*/ 432 h 1333"/>
                <a:gd name="T18" fmla="*/ 80 w 1117"/>
                <a:gd name="T19" fmla="*/ 1324 h 1333"/>
                <a:gd name="T20" fmla="*/ 17 w 1117"/>
                <a:gd name="T21" fmla="*/ 1287 h 1333"/>
                <a:gd name="T22" fmla="*/ 0 w 1117"/>
                <a:gd name="T23" fmla="*/ 1248 h 1333"/>
                <a:gd name="T24" fmla="*/ 117 w 1117"/>
                <a:gd name="T25" fmla="*/ 771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1333">
                  <a:moveTo>
                    <a:pt x="117" y="771"/>
                  </a:moveTo>
                  <a:cubicBezTo>
                    <a:pt x="174" y="596"/>
                    <a:pt x="353" y="260"/>
                    <a:pt x="353" y="260"/>
                  </a:cubicBezTo>
                  <a:cubicBezTo>
                    <a:pt x="321" y="41"/>
                    <a:pt x="321" y="41"/>
                    <a:pt x="321" y="41"/>
                  </a:cubicBezTo>
                  <a:cubicBezTo>
                    <a:pt x="829" y="0"/>
                    <a:pt x="829" y="0"/>
                    <a:pt x="829" y="0"/>
                  </a:cubicBezTo>
                  <a:cubicBezTo>
                    <a:pt x="829" y="0"/>
                    <a:pt x="810" y="199"/>
                    <a:pt x="806" y="246"/>
                  </a:cubicBezTo>
                  <a:cubicBezTo>
                    <a:pt x="898" y="346"/>
                    <a:pt x="1017" y="581"/>
                    <a:pt x="1083" y="851"/>
                  </a:cubicBezTo>
                  <a:cubicBezTo>
                    <a:pt x="1117" y="990"/>
                    <a:pt x="1112" y="1164"/>
                    <a:pt x="1107" y="1308"/>
                  </a:cubicBezTo>
                  <a:cubicBezTo>
                    <a:pt x="1024" y="1331"/>
                    <a:pt x="1047" y="1313"/>
                    <a:pt x="1047" y="1313"/>
                  </a:cubicBezTo>
                  <a:cubicBezTo>
                    <a:pt x="1047" y="1313"/>
                    <a:pt x="928" y="617"/>
                    <a:pt x="597" y="432"/>
                  </a:cubicBezTo>
                  <a:cubicBezTo>
                    <a:pt x="516" y="462"/>
                    <a:pt x="229" y="831"/>
                    <a:pt x="80" y="1324"/>
                  </a:cubicBezTo>
                  <a:cubicBezTo>
                    <a:pt x="40" y="1333"/>
                    <a:pt x="25" y="1310"/>
                    <a:pt x="17" y="1287"/>
                  </a:cubicBezTo>
                  <a:cubicBezTo>
                    <a:pt x="9" y="1266"/>
                    <a:pt x="7" y="1246"/>
                    <a:pt x="0" y="1248"/>
                  </a:cubicBezTo>
                  <a:cubicBezTo>
                    <a:pt x="31" y="1083"/>
                    <a:pt x="66" y="930"/>
                    <a:pt x="117" y="771"/>
                  </a:cubicBezTo>
                </a:path>
              </a:pathLst>
            </a:custGeom>
            <a:solidFill>
              <a:srgbClr val="004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538"/>
            <p:cNvSpPr>
              <a:spLocks/>
            </p:cNvSpPr>
            <p:nvPr/>
          </p:nvSpPr>
          <p:spPr bwMode="auto">
            <a:xfrm>
              <a:off x="4140653" y="4250486"/>
              <a:ext cx="1414463" cy="1689100"/>
            </a:xfrm>
            <a:custGeom>
              <a:avLst/>
              <a:gdLst>
                <a:gd name="T0" fmla="*/ 117 w 1117"/>
                <a:gd name="T1" fmla="*/ 771 h 1333"/>
                <a:gd name="T2" fmla="*/ 353 w 1117"/>
                <a:gd name="T3" fmla="*/ 260 h 1333"/>
                <a:gd name="T4" fmla="*/ 321 w 1117"/>
                <a:gd name="T5" fmla="*/ 41 h 1333"/>
                <a:gd name="T6" fmla="*/ 829 w 1117"/>
                <a:gd name="T7" fmla="*/ 0 h 1333"/>
                <a:gd name="T8" fmla="*/ 806 w 1117"/>
                <a:gd name="T9" fmla="*/ 246 h 1333"/>
                <a:gd name="T10" fmla="*/ 1083 w 1117"/>
                <a:gd name="T11" fmla="*/ 851 h 1333"/>
                <a:gd name="T12" fmla="*/ 1107 w 1117"/>
                <a:gd name="T13" fmla="*/ 1308 h 1333"/>
                <a:gd name="T14" fmla="*/ 1047 w 1117"/>
                <a:gd name="T15" fmla="*/ 1313 h 1333"/>
                <a:gd name="T16" fmla="*/ 597 w 1117"/>
                <a:gd name="T17" fmla="*/ 432 h 1333"/>
                <a:gd name="T18" fmla="*/ 80 w 1117"/>
                <a:gd name="T19" fmla="*/ 1324 h 1333"/>
                <a:gd name="T20" fmla="*/ 17 w 1117"/>
                <a:gd name="T21" fmla="*/ 1287 h 1333"/>
                <a:gd name="T22" fmla="*/ 0 w 1117"/>
                <a:gd name="T23" fmla="*/ 1248 h 1333"/>
                <a:gd name="T24" fmla="*/ 117 w 1117"/>
                <a:gd name="T25" fmla="*/ 771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1333">
                  <a:moveTo>
                    <a:pt x="117" y="771"/>
                  </a:moveTo>
                  <a:cubicBezTo>
                    <a:pt x="174" y="596"/>
                    <a:pt x="353" y="260"/>
                    <a:pt x="353" y="260"/>
                  </a:cubicBezTo>
                  <a:cubicBezTo>
                    <a:pt x="321" y="41"/>
                    <a:pt x="321" y="41"/>
                    <a:pt x="321" y="41"/>
                  </a:cubicBezTo>
                  <a:cubicBezTo>
                    <a:pt x="829" y="0"/>
                    <a:pt x="829" y="0"/>
                    <a:pt x="829" y="0"/>
                  </a:cubicBezTo>
                  <a:cubicBezTo>
                    <a:pt x="829" y="0"/>
                    <a:pt x="810" y="199"/>
                    <a:pt x="806" y="246"/>
                  </a:cubicBezTo>
                  <a:cubicBezTo>
                    <a:pt x="898" y="346"/>
                    <a:pt x="1017" y="581"/>
                    <a:pt x="1083" y="851"/>
                  </a:cubicBezTo>
                  <a:cubicBezTo>
                    <a:pt x="1117" y="990"/>
                    <a:pt x="1112" y="1164"/>
                    <a:pt x="1107" y="1308"/>
                  </a:cubicBezTo>
                  <a:cubicBezTo>
                    <a:pt x="1024" y="1331"/>
                    <a:pt x="1047" y="1313"/>
                    <a:pt x="1047" y="1313"/>
                  </a:cubicBezTo>
                  <a:cubicBezTo>
                    <a:pt x="1047" y="1313"/>
                    <a:pt x="928" y="617"/>
                    <a:pt x="597" y="432"/>
                  </a:cubicBezTo>
                  <a:cubicBezTo>
                    <a:pt x="516" y="462"/>
                    <a:pt x="229" y="831"/>
                    <a:pt x="80" y="1324"/>
                  </a:cubicBezTo>
                  <a:cubicBezTo>
                    <a:pt x="40" y="1333"/>
                    <a:pt x="25" y="1310"/>
                    <a:pt x="17" y="1287"/>
                  </a:cubicBezTo>
                  <a:cubicBezTo>
                    <a:pt x="9" y="1266"/>
                    <a:pt x="7" y="1246"/>
                    <a:pt x="0" y="1248"/>
                  </a:cubicBezTo>
                  <a:cubicBezTo>
                    <a:pt x="31" y="1083"/>
                    <a:pt x="66" y="930"/>
                    <a:pt x="117" y="771"/>
                  </a:cubicBezTo>
                </a:path>
              </a:pathLst>
            </a:custGeom>
            <a:solidFill>
              <a:srgbClr val="004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39"/>
            <p:cNvSpPr>
              <a:spLocks/>
            </p:cNvSpPr>
            <p:nvPr/>
          </p:nvSpPr>
          <p:spPr bwMode="auto">
            <a:xfrm>
              <a:off x="4215266" y="4715624"/>
              <a:ext cx="1306513" cy="917575"/>
            </a:xfrm>
            <a:custGeom>
              <a:avLst/>
              <a:gdLst>
                <a:gd name="T0" fmla="*/ 400 w 1032"/>
                <a:gd name="T1" fmla="*/ 0 h 724"/>
                <a:gd name="T2" fmla="*/ 461 w 1032"/>
                <a:gd name="T3" fmla="*/ 43 h 724"/>
                <a:gd name="T4" fmla="*/ 464 w 1032"/>
                <a:gd name="T5" fmla="*/ 53 h 724"/>
                <a:gd name="T6" fmla="*/ 374 w 1032"/>
                <a:gd name="T7" fmla="*/ 181 h 724"/>
                <a:gd name="T8" fmla="*/ 265 w 1032"/>
                <a:gd name="T9" fmla="*/ 340 h 724"/>
                <a:gd name="T10" fmla="*/ 166 w 1032"/>
                <a:gd name="T11" fmla="*/ 514 h 724"/>
                <a:gd name="T12" fmla="*/ 98 w 1032"/>
                <a:gd name="T13" fmla="*/ 631 h 724"/>
                <a:gd name="T14" fmla="*/ 92 w 1032"/>
                <a:gd name="T15" fmla="*/ 633 h 724"/>
                <a:gd name="T16" fmla="*/ 88 w 1032"/>
                <a:gd name="T17" fmla="*/ 631 h 724"/>
                <a:gd name="T18" fmla="*/ 29 w 1032"/>
                <a:gd name="T19" fmla="*/ 499 h 724"/>
                <a:gd name="T20" fmla="*/ 0 w 1032"/>
                <a:gd name="T21" fmla="*/ 609 h 724"/>
                <a:gd name="T22" fmla="*/ 29 w 1032"/>
                <a:gd name="T23" fmla="*/ 642 h 724"/>
                <a:gd name="T24" fmla="*/ 104 w 1032"/>
                <a:gd name="T25" fmla="*/ 724 h 724"/>
                <a:gd name="T26" fmla="*/ 538 w 1032"/>
                <a:gd name="T27" fmla="*/ 65 h 724"/>
                <a:gd name="T28" fmla="*/ 906 w 1032"/>
                <a:gd name="T29" fmla="*/ 629 h 724"/>
                <a:gd name="T30" fmla="*/ 926 w 1032"/>
                <a:gd name="T31" fmla="*/ 608 h 724"/>
                <a:gd name="T32" fmla="*/ 949 w 1032"/>
                <a:gd name="T33" fmla="*/ 585 h 724"/>
                <a:gd name="T34" fmla="*/ 949 w 1032"/>
                <a:gd name="T35" fmla="*/ 585 h 724"/>
                <a:gd name="T36" fmla="*/ 977 w 1032"/>
                <a:gd name="T37" fmla="*/ 559 h 724"/>
                <a:gd name="T38" fmla="*/ 1023 w 1032"/>
                <a:gd name="T39" fmla="*/ 511 h 724"/>
                <a:gd name="T40" fmla="*/ 1032 w 1032"/>
                <a:gd name="T41" fmla="*/ 522 h 724"/>
                <a:gd name="T42" fmla="*/ 1031 w 1032"/>
                <a:gd name="T43" fmla="*/ 517 h 724"/>
                <a:gd name="T44" fmla="*/ 1016 w 1032"/>
                <a:gd name="T45" fmla="*/ 491 h 724"/>
                <a:gd name="T46" fmla="*/ 949 w 1032"/>
                <a:gd name="T47" fmla="*/ 561 h 724"/>
                <a:gd name="T48" fmla="*/ 946 w 1032"/>
                <a:gd name="T49" fmla="*/ 562 h 724"/>
                <a:gd name="T50" fmla="*/ 940 w 1032"/>
                <a:gd name="T51" fmla="*/ 559 h 724"/>
                <a:gd name="T52" fmla="*/ 888 w 1032"/>
                <a:gd name="T53" fmla="*/ 439 h 724"/>
                <a:gd name="T54" fmla="*/ 808 w 1032"/>
                <a:gd name="T55" fmla="*/ 283 h 724"/>
                <a:gd name="T56" fmla="*/ 599 w 1032"/>
                <a:gd name="T57" fmla="*/ 65 h 724"/>
                <a:gd name="T58" fmla="*/ 600 w 1032"/>
                <a:gd name="T59" fmla="*/ 55 h 724"/>
                <a:gd name="T60" fmla="*/ 636 w 1032"/>
                <a:gd name="T61" fmla="*/ 30 h 724"/>
                <a:gd name="T62" fmla="*/ 589 w 1032"/>
                <a:gd name="T63" fmla="*/ 33 h 724"/>
                <a:gd name="T64" fmla="*/ 400 w 1032"/>
                <a:gd name="T65"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2" h="724">
                  <a:moveTo>
                    <a:pt x="400" y="0"/>
                  </a:moveTo>
                  <a:cubicBezTo>
                    <a:pt x="419" y="17"/>
                    <a:pt x="439" y="31"/>
                    <a:pt x="461" y="43"/>
                  </a:cubicBezTo>
                  <a:cubicBezTo>
                    <a:pt x="465" y="45"/>
                    <a:pt x="466" y="49"/>
                    <a:pt x="464" y="53"/>
                  </a:cubicBezTo>
                  <a:cubicBezTo>
                    <a:pt x="442" y="99"/>
                    <a:pt x="403" y="139"/>
                    <a:pt x="374" y="181"/>
                  </a:cubicBezTo>
                  <a:cubicBezTo>
                    <a:pt x="337" y="234"/>
                    <a:pt x="298" y="285"/>
                    <a:pt x="265" y="340"/>
                  </a:cubicBezTo>
                  <a:cubicBezTo>
                    <a:pt x="231" y="398"/>
                    <a:pt x="200" y="456"/>
                    <a:pt x="166" y="514"/>
                  </a:cubicBezTo>
                  <a:cubicBezTo>
                    <a:pt x="143" y="552"/>
                    <a:pt x="132" y="599"/>
                    <a:pt x="98" y="631"/>
                  </a:cubicBezTo>
                  <a:cubicBezTo>
                    <a:pt x="96" y="632"/>
                    <a:pt x="94" y="633"/>
                    <a:pt x="92" y="633"/>
                  </a:cubicBezTo>
                  <a:cubicBezTo>
                    <a:pt x="91" y="633"/>
                    <a:pt x="90" y="632"/>
                    <a:pt x="88" y="631"/>
                  </a:cubicBezTo>
                  <a:cubicBezTo>
                    <a:pt x="52" y="594"/>
                    <a:pt x="33" y="548"/>
                    <a:pt x="29" y="499"/>
                  </a:cubicBezTo>
                  <a:cubicBezTo>
                    <a:pt x="19" y="536"/>
                    <a:pt x="9" y="572"/>
                    <a:pt x="0" y="609"/>
                  </a:cubicBezTo>
                  <a:cubicBezTo>
                    <a:pt x="11" y="623"/>
                    <a:pt x="21" y="635"/>
                    <a:pt x="29" y="642"/>
                  </a:cubicBezTo>
                  <a:cubicBezTo>
                    <a:pt x="48" y="661"/>
                    <a:pt x="81" y="696"/>
                    <a:pt x="104" y="724"/>
                  </a:cubicBezTo>
                  <a:cubicBezTo>
                    <a:pt x="259" y="351"/>
                    <a:pt x="470" y="90"/>
                    <a:pt x="538" y="65"/>
                  </a:cubicBezTo>
                  <a:cubicBezTo>
                    <a:pt x="719" y="166"/>
                    <a:pt x="836" y="419"/>
                    <a:pt x="906" y="629"/>
                  </a:cubicBezTo>
                  <a:cubicBezTo>
                    <a:pt x="912" y="622"/>
                    <a:pt x="919" y="615"/>
                    <a:pt x="926" y="608"/>
                  </a:cubicBezTo>
                  <a:cubicBezTo>
                    <a:pt x="934" y="600"/>
                    <a:pt x="942" y="592"/>
                    <a:pt x="949" y="585"/>
                  </a:cubicBezTo>
                  <a:cubicBezTo>
                    <a:pt x="949" y="585"/>
                    <a:pt x="949" y="585"/>
                    <a:pt x="949" y="585"/>
                  </a:cubicBezTo>
                  <a:cubicBezTo>
                    <a:pt x="960" y="575"/>
                    <a:pt x="969" y="566"/>
                    <a:pt x="977" y="559"/>
                  </a:cubicBezTo>
                  <a:cubicBezTo>
                    <a:pt x="988" y="549"/>
                    <a:pt x="1005" y="530"/>
                    <a:pt x="1023" y="511"/>
                  </a:cubicBezTo>
                  <a:cubicBezTo>
                    <a:pt x="1026" y="514"/>
                    <a:pt x="1029" y="518"/>
                    <a:pt x="1032" y="522"/>
                  </a:cubicBezTo>
                  <a:cubicBezTo>
                    <a:pt x="1031" y="520"/>
                    <a:pt x="1031" y="519"/>
                    <a:pt x="1031" y="517"/>
                  </a:cubicBezTo>
                  <a:cubicBezTo>
                    <a:pt x="1026" y="508"/>
                    <a:pt x="1022" y="500"/>
                    <a:pt x="1016" y="491"/>
                  </a:cubicBezTo>
                  <a:cubicBezTo>
                    <a:pt x="997" y="517"/>
                    <a:pt x="974" y="540"/>
                    <a:pt x="949" y="561"/>
                  </a:cubicBezTo>
                  <a:cubicBezTo>
                    <a:pt x="948" y="562"/>
                    <a:pt x="947" y="562"/>
                    <a:pt x="946" y="562"/>
                  </a:cubicBezTo>
                  <a:cubicBezTo>
                    <a:pt x="943" y="562"/>
                    <a:pt x="941" y="561"/>
                    <a:pt x="940" y="559"/>
                  </a:cubicBezTo>
                  <a:cubicBezTo>
                    <a:pt x="919" y="521"/>
                    <a:pt x="906" y="479"/>
                    <a:pt x="888" y="439"/>
                  </a:cubicBezTo>
                  <a:cubicBezTo>
                    <a:pt x="864" y="386"/>
                    <a:pt x="837" y="334"/>
                    <a:pt x="808" y="283"/>
                  </a:cubicBezTo>
                  <a:cubicBezTo>
                    <a:pt x="757" y="194"/>
                    <a:pt x="676" y="131"/>
                    <a:pt x="599" y="65"/>
                  </a:cubicBezTo>
                  <a:cubicBezTo>
                    <a:pt x="596" y="62"/>
                    <a:pt x="597" y="57"/>
                    <a:pt x="600" y="55"/>
                  </a:cubicBezTo>
                  <a:cubicBezTo>
                    <a:pt x="612" y="46"/>
                    <a:pt x="624" y="38"/>
                    <a:pt x="636" y="30"/>
                  </a:cubicBezTo>
                  <a:cubicBezTo>
                    <a:pt x="621" y="32"/>
                    <a:pt x="605" y="33"/>
                    <a:pt x="589" y="33"/>
                  </a:cubicBezTo>
                  <a:cubicBezTo>
                    <a:pt x="525" y="33"/>
                    <a:pt x="460" y="20"/>
                    <a:pt x="400"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540"/>
            <p:cNvSpPr>
              <a:spLocks/>
            </p:cNvSpPr>
            <p:nvPr/>
          </p:nvSpPr>
          <p:spPr bwMode="auto">
            <a:xfrm>
              <a:off x="4713741" y="3536111"/>
              <a:ext cx="169863" cy="234950"/>
            </a:xfrm>
            <a:custGeom>
              <a:avLst/>
              <a:gdLst>
                <a:gd name="T0" fmla="*/ 118 w 134"/>
                <a:gd name="T1" fmla="*/ 0 h 186"/>
                <a:gd name="T2" fmla="*/ 127 w 134"/>
                <a:gd name="T3" fmla="*/ 117 h 186"/>
                <a:gd name="T4" fmla="*/ 84 w 134"/>
                <a:gd name="T5" fmla="*/ 175 h 186"/>
                <a:gd name="T6" fmla="*/ 11 w 134"/>
                <a:gd name="T7" fmla="*/ 121 h 186"/>
                <a:gd name="T8" fmla="*/ 0 w 134"/>
                <a:gd name="T9" fmla="*/ 2 h 186"/>
                <a:gd name="T10" fmla="*/ 118 w 134"/>
                <a:gd name="T11" fmla="*/ 0 h 186"/>
              </a:gdLst>
              <a:ahLst/>
              <a:cxnLst>
                <a:cxn ang="0">
                  <a:pos x="T0" y="T1"/>
                </a:cxn>
                <a:cxn ang="0">
                  <a:pos x="T2" y="T3"/>
                </a:cxn>
                <a:cxn ang="0">
                  <a:pos x="T4" y="T5"/>
                </a:cxn>
                <a:cxn ang="0">
                  <a:pos x="T6" y="T7"/>
                </a:cxn>
                <a:cxn ang="0">
                  <a:pos x="T8" y="T9"/>
                </a:cxn>
                <a:cxn ang="0">
                  <a:pos x="T10" y="T11"/>
                </a:cxn>
              </a:cxnLst>
              <a:rect l="0" t="0" r="r" b="b"/>
              <a:pathLst>
                <a:path w="134" h="186">
                  <a:moveTo>
                    <a:pt x="118" y="0"/>
                  </a:moveTo>
                  <a:cubicBezTo>
                    <a:pt x="127" y="117"/>
                    <a:pt x="127" y="117"/>
                    <a:pt x="127" y="117"/>
                  </a:cubicBezTo>
                  <a:cubicBezTo>
                    <a:pt x="127" y="117"/>
                    <a:pt x="134" y="164"/>
                    <a:pt x="84" y="175"/>
                  </a:cubicBezTo>
                  <a:cubicBezTo>
                    <a:pt x="34" y="186"/>
                    <a:pt x="13" y="136"/>
                    <a:pt x="11" y="121"/>
                  </a:cubicBezTo>
                  <a:cubicBezTo>
                    <a:pt x="0" y="2"/>
                    <a:pt x="0" y="2"/>
                    <a:pt x="0" y="2"/>
                  </a:cubicBezTo>
                  <a:cubicBezTo>
                    <a:pt x="118" y="0"/>
                    <a:pt x="118" y="0"/>
                    <a:pt x="118"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541"/>
            <p:cNvSpPr>
              <a:spLocks/>
            </p:cNvSpPr>
            <p:nvPr/>
          </p:nvSpPr>
          <p:spPr bwMode="auto">
            <a:xfrm>
              <a:off x="4435928" y="3559924"/>
              <a:ext cx="839788" cy="1284287"/>
            </a:xfrm>
            <a:custGeom>
              <a:avLst/>
              <a:gdLst>
                <a:gd name="T0" fmla="*/ 309 w 663"/>
                <a:gd name="T1" fmla="*/ 44 h 1014"/>
                <a:gd name="T2" fmla="*/ 578 w 663"/>
                <a:gd name="T3" fmla="*/ 108 h 1014"/>
                <a:gd name="T4" fmla="*/ 517 w 663"/>
                <a:gd name="T5" fmla="*/ 799 h 1014"/>
                <a:gd name="T6" fmla="*/ 115 w 663"/>
                <a:gd name="T7" fmla="*/ 668 h 1014"/>
                <a:gd name="T8" fmla="*/ 13 w 663"/>
                <a:gd name="T9" fmla="*/ 207 h 1014"/>
                <a:gd name="T10" fmla="*/ 309 w 663"/>
                <a:gd name="T11" fmla="*/ 44 h 1014"/>
              </a:gdLst>
              <a:ahLst/>
              <a:cxnLst>
                <a:cxn ang="0">
                  <a:pos x="T0" y="T1"/>
                </a:cxn>
                <a:cxn ang="0">
                  <a:pos x="T2" y="T3"/>
                </a:cxn>
                <a:cxn ang="0">
                  <a:pos x="T4" y="T5"/>
                </a:cxn>
                <a:cxn ang="0">
                  <a:pos x="T6" y="T7"/>
                </a:cxn>
                <a:cxn ang="0">
                  <a:pos x="T8" y="T9"/>
                </a:cxn>
                <a:cxn ang="0">
                  <a:pos x="T10" y="T11"/>
                </a:cxn>
              </a:cxnLst>
              <a:rect l="0" t="0" r="r" b="b"/>
              <a:pathLst>
                <a:path w="663" h="1014">
                  <a:moveTo>
                    <a:pt x="309" y="44"/>
                  </a:moveTo>
                  <a:cubicBezTo>
                    <a:pt x="309" y="44"/>
                    <a:pt x="492" y="0"/>
                    <a:pt x="578" y="108"/>
                  </a:cubicBezTo>
                  <a:cubicBezTo>
                    <a:pt x="663" y="216"/>
                    <a:pt x="615" y="699"/>
                    <a:pt x="517" y="799"/>
                  </a:cubicBezTo>
                  <a:cubicBezTo>
                    <a:pt x="419" y="898"/>
                    <a:pt x="180" y="1014"/>
                    <a:pt x="115" y="668"/>
                  </a:cubicBezTo>
                  <a:cubicBezTo>
                    <a:pt x="115" y="668"/>
                    <a:pt x="0" y="351"/>
                    <a:pt x="13" y="207"/>
                  </a:cubicBezTo>
                  <a:cubicBezTo>
                    <a:pt x="26" y="63"/>
                    <a:pt x="273" y="52"/>
                    <a:pt x="309" y="4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542"/>
            <p:cNvSpPr>
              <a:spLocks/>
            </p:cNvSpPr>
            <p:nvPr/>
          </p:nvSpPr>
          <p:spPr bwMode="auto">
            <a:xfrm>
              <a:off x="4577216" y="3585324"/>
              <a:ext cx="542925" cy="841375"/>
            </a:xfrm>
            <a:custGeom>
              <a:avLst/>
              <a:gdLst>
                <a:gd name="T0" fmla="*/ 255 w 429"/>
                <a:gd name="T1" fmla="*/ 646 h 663"/>
                <a:gd name="T2" fmla="*/ 154 w 429"/>
                <a:gd name="T3" fmla="*/ 452 h 663"/>
                <a:gd name="T4" fmla="*/ 0 w 429"/>
                <a:gd name="T5" fmla="*/ 69 h 663"/>
                <a:gd name="T6" fmla="*/ 197 w 429"/>
                <a:gd name="T7" fmla="*/ 23 h 663"/>
                <a:gd name="T8" fmla="*/ 379 w 429"/>
                <a:gd name="T9" fmla="*/ 28 h 663"/>
                <a:gd name="T10" fmla="*/ 263 w 429"/>
                <a:gd name="T11" fmla="*/ 663 h 663"/>
                <a:gd name="T12" fmla="*/ 255 w 429"/>
                <a:gd name="T13" fmla="*/ 646 h 663"/>
              </a:gdLst>
              <a:ahLst/>
              <a:cxnLst>
                <a:cxn ang="0">
                  <a:pos x="T0" y="T1"/>
                </a:cxn>
                <a:cxn ang="0">
                  <a:pos x="T2" y="T3"/>
                </a:cxn>
                <a:cxn ang="0">
                  <a:pos x="T4" y="T5"/>
                </a:cxn>
                <a:cxn ang="0">
                  <a:pos x="T6" y="T7"/>
                </a:cxn>
                <a:cxn ang="0">
                  <a:pos x="T8" y="T9"/>
                </a:cxn>
                <a:cxn ang="0">
                  <a:pos x="T10" y="T11"/>
                </a:cxn>
                <a:cxn ang="0">
                  <a:pos x="T12" y="T13"/>
                </a:cxn>
              </a:cxnLst>
              <a:rect l="0" t="0" r="r" b="b"/>
              <a:pathLst>
                <a:path w="429" h="663">
                  <a:moveTo>
                    <a:pt x="255" y="646"/>
                  </a:moveTo>
                  <a:cubicBezTo>
                    <a:pt x="223" y="581"/>
                    <a:pt x="186" y="518"/>
                    <a:pt x="154" y="452"/>
                  </a:cubicBezTo>
                  <a:cubicBezTo>
                    <a:pt x="93" y="328"/>
                    <a:pt x="34" y="203"/>
                    <a:pt x="0" y="69"/>
                  </a:cubicBezTo>
                  <a:cubicBezTo>
                    <a:pt x="77" y="34"/>
                    <a:pt x="175" y="28"/>
                    <a:pt x="197" y="23"/>
                  </a:cubicBezTo>
                  <a:cubicBezTo>
                    <a:pt x="197" y="23"/>
                    <a:pt x="293" y="0"/>
                    <a:pt x="379" y="28"/>
                  </a:cubicBezTo>
                  <a:cubicBezTo>
                    <a:pt x="429" y="244"/>
                    <a:pt x="367" y="469"/>
                    <a:pt x="263" y="663"/>
                  </a:cubicBezTo>
                  <a:cubicBezTo>
                    <a:pt x="260" y="657"/>
                    <a:pt x="258" y="651"/>
                    <a:pt x="255" y="64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543"/>
            <p:cNvSpPr>
              <a:spLocks/>
            </p:cNvSpPr>
            <p:nvPr/>
          </p:nvSpPr>
          <p:spPr bwMode="auto">
            <a:xfrm>
              <a:off x="5161416" y="4186986"/>
              <a:ext cx="312738" cy="347662"/>
            </a:xfrm>
            <a:custGeom>
              <a:avLst/>
              <a:gdLst>
                <a:gd name="T0" fmla="*/ 2 w 247"/>
                <a:gd name="T1" fmla="*/ 180 h 275"/>
                <a:gd name="T2" fmla="*/ 13 w 247"/>
                <a:gd name="T3" fmla="*/ 148 h 275"/>
                <a:gd name="T4" fmla="*/ 13 w 247"/>
                <a:gd name="T5" fmla="*/ 144 h 275"/>
                <a:gd name="T6" fmla="*/ 136 w 247"/>
                <a:gd name="T7" fmla="*/ 0 h 275"/>
                <a:gd name="T8" fmla="*/ 216 w 247"/>
                <a:gd name="T9" fmla="*/ 165 h 275"/>
                <a:gd name="T10" fmla="*/ 36 w 247"/>
                <a:gd name="T11" fmla="*/ 275 h 275"/>
                <a:gd name="T12" fmla="*/ 0 w 247"/>
                <a:gd name="T13" fmla="*/ 185 h 275"/>
                <a:gd name="T14" fmla="*/ 2 w 247"/>
                <a:gd name="T15" fmla="*/ 180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 y="180"/>
                  </a:moveTo>
                  <a:cubicBezTo>
                    <a:pt x="7" y="169"/>
                    <a:pt x="10" y="158"/>
                    <a:pt x="13" y="148"/>
                  </a:cubicBezTo>
                  <a:cubicBezTo>
                    <a:pt x="13" y="146"/>
                    <a:pt x="13" y="145"/>
                    <a:pt x="13" y="144"/>
                  </a:cubicBezTo>
                  <a:cubicBezTo>
                    <a:pt x="136" y="0"/>
                    <a:pt x="136" y="0"/>
                    <a:pt x="136" y="0"/>
                  </a:cubicBezTo>
                  <a:cubicBezTo>
                    <a:pt x="247" y="58"/>
                    <a:pt x="216" y="165"/>
                    <a:pt x="216" y="165"/>
                  </a:cubicBezTo>
                  <a:cubicBezTo>
                    <a:pt x="36" y="275"/>
                    <a:pt x="36" y="275"/>
                    <a:pt x="36" y="275"/>
                  </a:cubicBezTo>
                  <a:cubicBezTo>
                    <a:pt x="0" y="185"/>
                    <a:pt x="0" y="185"/>
                    <a:pt x="0" y="185"/>
                  </a:cubicBezTo>
                  <a:cubicBezTo>
                    <a:pt x="1" y="183"/>
                    <a:pt x="2" y="181"/>
                    <a:pt x="2" y="18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544"/>
            <p:cNvSpPr>
              <a:spLocks/>
            </p:cNvSpPr>
            <p:nvPr/>
          </p:nvSpPr>
          <p:spPr bwMode="auto">
            <a:xfrm>
              <a:off x="5213803" y="4518774"/>
              <a:ext cx="19050" cy="12700"/>
            </a:xfrm>
            <a:custGeom>
              <a:avLst/>
              <a:gdLst>
                <a:gd name="T0" fmla="*/ 16 w 16"/>
                <a:gd name="T1" fmla="*/ 0 h 10"/>
                <a:gd name="T2" fmla="*/ 0 w 16"/>
                <a:gd name="T3" fmla="*/ 10 h 10"/>
                <a:gd name="T4" fmla="*/ 0 w 16"/>
                <a:gd name="T5" fmla="*/ 10 h 10"/>
                <a:gd name="T6" fmla="*/ 16 w 16"/>
                <a:gd name="T7" fmla="*/ 0 h 10"/>
                <a:gd name="T8" fmla="*/ 16 w 16"/>
                <a:gd name="T9" fmla="*/ 0 h 10"/>
              </a:gdLst>
              <a:ahLst/>
              <a:cxnLst>
                <a:cxn ang="0">
                  <a:pos x="T0" y="T1"/>
                </a:cxn>
                <a:cxn ang="0">
                  <a:pos x="T2" y="T3"/>
                </a:cxn>
                <a:cxn ang="0">
                  <a:pos x="T4" y="T5"/>
                </a:cxn>
                <a:cxn ang="0">
                  <a:pos x="T6" y="T7"/>
                </a:cxn>
                <a:cxn ang="0">
                  <a:pos x="T8" y="T9"/>
                </a:cxn>
              </a:cxnLst>
              <a:rect l="0" t="0" r="r" b="b"/>
              <a:pathLst>
                <a:path w="16" h="10">
                  <a:moveTo>
                    <a:pt x="16" y="0"/>
                  </a:moveTo>
                  <a:cubicBezTo>
                    <a:pt x="0" y="10"/>
                    <a:pt x="0" y="10"/>
                    <a:pt x="0" y="10"/>
                  </a:cubicBezTo>
                  <a:cubicBezTo>
                    <a:pt x="0" y="10"/>
                    <a:pt x="0" y="10"/>
                    <a:pt x="0" y="10"/>
                  </a:cubicBezTo>
                  <a:cubicBezTo>
                    <a:pt x="16" y="0"/>
                    <a:pt x="16" y="0"/>
                    <a:pt x="16" y="0"/>
                  </a:cubicBezTo>
                  <a:cubicBezTo>
                    <a:pt x="16" y="0"/>
                    <a:pt x="16" y="0"/>
                    <a:pt x="16"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545"/>
            <p:cNvSpPr>
              <a:spLocks/>
            </p:cNvSpPr>
            <p:nvPr/>
          </p:nvSpPr>
          <p:spPr bwMode="auto">
            <a:xfrm>
              <a:off x="5161416" y="4186986"/>
              <a:ext cx="277813" cy="344487"/>
            </a:xfrm>
            <a:custGeom>
              <a:avLst/>
              <a:gdLst>
                <a:gd name="T0" fmla="*/ 136 w 220"/>
                <a:gd name="T1" fmla="*/ 0 h 272"/>
                <a:gd name="T2" fmla="*/ 13 w 220"/>
                <a:gd name="T3" fmla="*/ 144 h 272"/>
                <a:gd name="T4" fmla="*/ 13 w 220"/>
                <a:gd name="T5" fmla="*/ 144 h 272"/>
                <a:gd name="T6" fmla="*/ 13 w 220"/>
                <a:gd name="T7" fmla="*/ 146 h 272"/>
                <a:gd name="T8" fmla="*/ 13 w 220"/>
                <a:gd name="T9" fmla="*/ 148 h 272"/>
                <a:gd name="T10" fmla="*/ 9 w 220"/>
                <a:gd name="T11" fmla="*/ 159 h 272"/>
                <a:gd name="T12" fmla="*/ 2 w 220"/>
                <a:gd name="T13" fmla="*/ 180 h 272"/>
                <a:gd name="T14" fmla="*/ 0 w 220"/>
                <a:gd name="T15" fmla="*/ 185 h 272"/>
                <a:gd name="T16" fmla="*/ 2 w 220"/>
                <a:gd name="T17" fmla="*/ 189 h 272"/>
                <a:gd name="T18" fmla="*/ 8 w 220"/>
                <a:gd name="T19" fmla="*/ 184 h 272"/>
                <a:gd name="T20" fmla="*/ 47 w 220"/>
                <a:gd name="T21" fmla="*/ 147 h 272"/>
                <a:gd name="T22" fmla="*/ 47 w 220"/>
                <a:gd name="T23" fmla="*/ 147 h 272"/>
                <a:gd name="T24" fmla="*/ 48 w 220"/>
                <a:gd name="T25" fmla="*/ 146 h 272"/>
                <a:gd name="T26" fmla="*/ 48 w 220"/>
                <a:gd name="T27" fmla="*/ 146 h 272"/>
                <a:gd name="T28" fmla="*/ 48 w 220"/>
                <a:gd name="T29" fmla="*/ 146 h 272"/>
                <a:gd name="T30" fmla="*/ 48 w 220"/>
                <a:gd name="T31" fmla="*/ 146 h 272"/>
                <a:gd name="T32" fmla="*/ 48 w 220"/>
                <a:gd name="T33" fmla="*/ 146 h 272"/>
                <a:gd name="T34" fmla="*/ 50 w 220"/>
                <a:gd name="T35" fmla="*/ 149 h 272"/>
                <a:gd name="T36" fmla="*/ 51 w 220"/>
                <a:gd name="T37" fmla="*/ 149 h 272"/>
                <a:gd name="T38" fmla="*/ 51 w 220"/>
                <a:gd name="T39" fmla="*/ 149 h 272"/>
                <a:gd name="T40" fmla="*/ 51 w 220"/>
                <a:gd name="T41" fmla="*/ 149 h 272"/>
                <a:gd name="T42" fmla="*/ 57 w 220"/>
                <a:gd name="T43" fmla="*/ 210 h 272"/>
                <a:gd name="T44" fmla="*/ 57 w 220"/>
                <a:gd name="T45" fmla="*/ 210 h 272"/>
                <a:gd name="T46" fmla="*/ 43 w 220"/>
                <a:gd name="T47" fmla="*/ 266 h 272"/>
                <a:gd name="T48" fmla="*/ 43 w 220"/>
                <a:gd name="T49" fmla="*/ 266 h 272"/>
                <a:gd name="T50" fmla="*/ 41 w 220"/>
                <a:gd name="T51" fmla="*/ 271 h 272"/>
                <a:gd name="T52" fmla="*/ 41 w 220"/>
                <a:gd name="T53" fmla="*/ 272 h 272"/>
                <a:gd name="T54" fmla="*/ 57 w 220"/>
                <a:gd name="T55" fmla="*/ 262 h 272"/>
                <a:gd name="T56" fmla="*/ 73 w 220"/>
                <a:gd name="T57" fmla="*/ 220 h 272"/>
                <a:gd name="T58" fmla="*/ 81 w 220"/>
                <a:gd name="T59" fmla="*/ 162 h 272"/>
                <a:gd name="T60" fmla="*/ 155 w 220"/>
                <a:gd name="T61" fmla="*/ 78 h 272"/>
                <a:gd name="T62" fmla="*/ 184 w 220"/>
                <a:gd name="T63" fmla="*/ 63 h 272"/>
                <a:gd name="T64" fmla="*/ 220 w 220"/>
                <a:gd name="T65" fmla="*/ 123 h 272"/>
                <a:gd name="T66" fmla="*/ 136 w 220"/>
                <a:gd name="T67" fmla="*/ 0 h 272"/>
                <a:gd name="T68" fmla="*/ 136 w 220"/>
                <a:gd name="T6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272">
                  <a:moveTo>
                    <a:pt x="136" y="0"/>
                  </a:moveTo>
                  <a:cubicBezTo>
                    <a:pt x="13" y="144"/>
                    <a:pt x="13" y="144"/>
                    <a:pt x="13" y="144"/>
                  </a:cubicBezTo>
                  <a:cubicBezTo>
                    <a:pt x="13" y="144"/>
                    <a:pt x="13" y="144"/>
                    <a:pt x="13" y="144"/>
                  </a:cubicBezTo>
                  <a:cubicBezTo>
                    <a:pt x="13" y="145"/>
                    <a:pt x="13" y="145"/>
                    <a:pt x="13" y="146"/>
                  </a:cubicBezTo>
                  <a:cubicBezTo>
                    <a:pt x="13" y="146"/>
                    <a:pt x="13" y="147"/>
                    <a:pt x="13" y="148"/>
                  </a:cubicBezTo>
                  <a:cubicBezTo>
                    <a:pt x="12" y="152"/>
                    <a:pt x="11" y="155"/>
                    <a:pt x="9" y="159"/>
                  </a:cubicBezTo>
                  <a:cubicBezTo>
                    <a:pt x="7" y="166"/>
                    <a:pt x="5" y="173"/>
                    <a:pt x="2" y="180"/>
                  </a:cubicBezTo>
                  <a:cubicBezTo>
                    <a:pt x="2" y="181"/>
                    <a:pt x="1" y="183"/>
                    <a:pt x="0" y="185"/>
                  </a:cubicBezTo>
                  <a:cubicBezTo>
                    <a:pt x="2" y="189"/>
                    <a:pt x="2" y="189"/>
                    <a:pt x="2" y="189"/>
                  </a:cubicBezTo>
                  <a:cubicBezTo>
                    <a:pt x="4" y="187"/>
                    <a:pt x="6" y="185"/>
                    <a:pt x="8" y="184"/>
                  </a:cubicBezTo>
                  <a:cubicBezTo>
                    <a:pt x="21" y="172"/>
                    <a:pt x="34" y="159"/>
                    <a:pt x="47" y="147"/>
                  </a:cubicBezTo>
                  <a:cubicBezTo>
                    <a:pt x="47" y="147"/>
                    <a:pt x="47" y="147"/>
                    <a:pt x="47" y="147"/>
                  </a:cubicBezTo>
                  <a:cubicBezTo>
                    <a:pt x="47" y="146"/>
                    <a:pt x="47" y="146"/>
                    <a:pt x="48" y="146"/>
                  </a:cubicBezTo>
                  <a:cubicBezTo>
                    <a:pt x="48" y="146"/>
                    <a:pt x="48" y="146"/>
                    <a:pt x="48" y="146"/>
                  </a:cubicBezTo>
                  <a:cubicBezTo>
                    <a:pt x="48" y="146"/>
                    <a:pt x="48" y="146"/>
                    <a:pt x="48" y="146"/>
                  </a:cubicBezTo>
                  <a:cubicBezTo>
                    <a:pt x="48" y="146"/>
                    <a:pt x="48" y="146"/>
                    <a:pt x="48" y="146"/>
                  </a:cubicBezTo>
                  <a:cubicBezTo>
                    <a:pt x="48" y="146"/>
                    <a:pt x="48" y="146"/>
                    <a:pt x="48" y="146"/>
                  </a:cubicBezTo>
                  <a:cubicBezTo>
                    <a:pt x="49" y="146"/>
                    <a:pt x="50" y="147"/>
                    <a:pt x="50" y="149"/>
                  </a:cubicBezTo>
                  <a:cubicBezTo>
                    <a:pt x="51" y="149"/>
                    <a:pt x="51" y="149"/>
                    <a:pt x="51" y="149"/>
                  </a:cubicBezTo>
                  <a:cubicBezTo>
                    <a:pt x="51" y="149"/>
                    <a:pt x="51" y="149"/>
                    <a:pt x="51" y="149"/>
                  </a:cubicBezTo>
                  <a:cubicBezTo>
                    <a:pt x="51" y="149"/>
                    <a:pt x="51" y="149"/>
                    <a:pt x="51" y="149"/>
                  </a:cubicBezTo>
                  <a:cubicBezTo>
                    <a:pt x="63" y="162"/>
                    <a:pt x="63" y="195"/>
                    <a:pt x="57" y="210"/>
                  </a:cubicBezTo>
                  <a:cubicBezTo>
                    <a:pt x="57" y="210"/>
                    <a:pt x="57" y="210"/>
                    <a:pt x="57" y="210"/>
                  </a:cubicBezTo>
                  <a:cubicBezTo>
                    <a:pt x="61" y="229"/>
                    <a:pt x="60" y="254"/>
                    <a:pt x="43" y="266"/>
                  </a:cubicBezTo>
                  <a:cubicBezTo>
                    <a:pt x="43" y="266"/>
                    <a:pt x="43" y="266"/>
                    <a:pt x="43" y="266"/>
                  </a:cubicBezTo>
                  <a:cubicBezTo>
                    <a:pt x="43" y="268"/>
                    <a:pt x="42" y="269"/>
                    <a:pt x="41" y="271"/>
                  </a:cubicBezTo>
                  <a:cubicBezTo>
                    <a:pt x="41" y="271"/>
                    <a:pt x="41" y="272"/>
                    <a:pt x="41" y="272"/>
                  </a:cubicBezTo>
                  <a:cubicBezTo>
                    <a:pt x="57" y="262"/>
                    <a:pt x="57" y="262"/>
                    <a:pt x="57" y="262"/>
                  </a:cubicBezTo>
                  <a:cubicBezTo>
                    <a:pt x="64" y="249"/>
                    <a:pt x="69" y="236"/>
                    <a:pt x="73" y="220"/>
                  </a:cubicBezTo>
                  <a:cubicBezTo>
                    <a:pt x="77" y="201"/>
                    <a:pt x="74" y="180"/>
                    <a:pt x="81" y="162"/>
                  </a:cubicBezTo>
                  <a:cubicBezTo>
                    <a:pt x="95" y="125"/>
                    <a:pt x="127" y="105"/>
                    <a:pt x="155" y="78"/>
                  </a:cubicBezTo>
                  <a:cubicBezTo>
                    <a:pt x="166" y="68"/>
                    <a:pt x="176" y="63"/>
                    <a:pt x="184" y="63"/>
                  </a:cubicBezTo>
                  <a:cubicBezTo>
                    <a:pt x="204" y="63"/>
                    <a:pt x="215" y="92"/>
                    <a:pt x="220" y="123"/>
                  </a:cubicBezTo>
                  <a:cubicBezTo>
                    <a:pt x="218" y="87"/>
                    <a:pt x="203" y="34"/>
                    <a:pt x="136" y="0"/>
                  </a:cubicBezTo>
                  <a:cubicBezTo>
                    <a:pt x="136" y="0"/>
                    <a:pt x="136" y="0"/>
                    <a:pt x="136" y="0"/>
                  </a:cubicBezTo>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546"/>
            <p:cNvSpPr>
              <a:spLocks/>
            </p:cNvSpPr>
            <p:nvPr/>
          </p:nvSpPr>
          <p:spPr bwMode="auto">
            <a:xfrm>
              <a:off x="5124903" y="4499724"/>
              <a:ext cx="92075" cy="66675"/>
            </a:xfrm>
            <a:custGeom>
              <a:avLst/>
              <a:gdLst>
                <a:gd name="T0" fmla="*/ 2 w 73"/>
                <a:gd name="T1" fmla="*/ 26 h 53"/>
                <a:gd name="T2" fmla="*/ 14 w 73"/>
                <a:gd name="T3" fmla="*/ 41 h 53"/>
                <a:gd name="T4" fmla="*/ 45 w 73"/>
                <a:gd name="T5" fmla="*/ 51 h 53"/>
                <a:gd name="T6" fmla="*/ 67 w 73"/>
                <a:gd name="T7" fmla="*/ 35 h 53"/>
                <a:gd name="T8" fmla="*/ 70 w 73"/>
                <a:gd name="T9" fmla="*/ 24 h 53"/>
                <a:gd name="T10" fmla="*/ 68 w 73"/>
                <a:gd name="T11" fmla="*/ 6 h 53"/>
                <a:gd name="T12" fmla="*/ 48 w 73"/>
                <a:gd name="T13" fmla="*/ 0 h 53"/>
                <a:gd name="T14" fmla="*/ 2 w 73"/>
                <a:gd name="T15" fmla="*/ 2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53">
                  <a:moveTo>
                    <a:pt x="2" y="26"/>
                  </a:moveTo>
                  <a:cubicBezTo>
                    <a:pt x="3" y="33"/>
                    <a:pt x="9" y="38"/>
                    <a:pt x="14" y="41"/>
                  </a:cubicBezTo>
                  <a:cubicBezTo>
                    <a:pt x="25" y="47"/>
                    <a:pt x="32" y="53"/>
                    <a:pt x="45" y="51"/>
                  </a:cubicBezTo>
                  <a:cubicBezTo>
                    <a:pt x="56" y="49"/>
                    <a:pt x="63" y="46"/>
                    <a:pt x="67" y="35"/>
                  </a:cubicBezTo>
                  <a:cubicBezTo>
                    <a:pt x="68" y="32"/>
                    <a:pt x="69" y="28"/>
                    <a:pt x="70" y="24"/>
                  </a:cubicBezTo>
                  <a:cubicBezTo>
                    <a:pt x="73" y="18"/>
                    <a:pt x="72" y="12"/>
                    <a:pt x="68" y="6"/>
                  </a:cubicBezTo>
                  <a:cubicBezTo>
                    <a:pt x="64" y="0"/>
                    <a:pt x="55" y="0"/>
                    <a:pt x="48" y="0"/>
                  </a:cubicBezTo>
                  <a:cubicBezTo>
                    <a:pt x="33" y="0"/>
                    <a:pt x="0" y="6"/>
                    <a:pt x="2" y="26"/>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47"/>
            <p:cNvSpPr>
              <a:spLocks/>
            </p:cNvSpPr>
            <p:nvPr/>
          </p:nvSpPr>
          <p:spPr bwMode="auto">
            <a:xfrm>
              <a:off x="5155066" y="4523536"/>
              <a:ext cx="60325" cy="12700"/>
            </a:xfrm>
            <a:custGeom>
              <a:avLst/>
              <a:gdLst>
                <a:gd name="T0" fmla="*/ 48 w 48"/>
                <a:gd name="T1" fmla="*/ 0 h 10"/>
                <a:gd name="T2" fmla="*/ 27 w 48"/>
                <a:gd name="T3" fmla="*/ 5 h 10"/>
                <a:gd name="T4" fmla="*/ 10 w 48"/>
                <a:gd name="T5" fmla="*/ 4 h 10"/>
                <a:gd name="T6" fmla="*/ 0 w 48"/>
                <a:gd name="T7" fmla="*/ 2 h 10"/>
                <a:gd name="T8" fmla="*/ 26 w 48"/>
                <a:gd name="T9" fmla="*/ 10 h 10"/>
                <a:gd name="T10" fmla="*/ 47 w 48"/>
                <a:gd name="T11" fmla="*/ 2 h 10"/>
                <a:gd name="T12" fmla="*/ 48 w 4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8" h="10">
                  <a:moveTo>
                    <a:pt x="48" y="0"/>
                  </a:moveTo>
                  <a:cubicBezTo>
                    <a:pt x="41" y="4"/>
                    <a:pt x="34" y="5"/>
                    <a:pt x="27" y="5"/>
                  </a:cubicBezTo>
                  <a:cubicBezTo>
                    <a:pt x="21" y="5"/>
                    <a:pt x="16" y="5"/>
                    <a:pt x="10" y="4"/>
                  </a:cubicBezTo>
                  <a:cubicBezTo>
                    <a:pt x="7" y="3"/>
                    <a:pt x="4" y="3"/>
                    <a:pt x="0" y="2"/>
                  </a:cubicBezTo>
                  <a:cubicBezTo>
                    <a:pt x="8" y="7"/>
                    <a:pt x="17" y="10"/>
                    <a:pt x="26" y="10"/>
                  </a:cubicBezTo>
                  <a:cubicBezTo>
                    <a:pt x="34" y="10"/>
                    <a:pt x="41" y="7"/>
                    <a:pt x="47" y="2"/>
                  </a:cubicBezTo>
                  <a:cubicBezTo>
                    <a:pt x="47" y="1"/>
                    <a:pt x="47" y="0"/>
                    <a:pt x="48"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548"/>
            <p:cNvSpPr>
              <a:spLocks/>
            </p:cNvSpPr>
            <p:nvPr/>
          </p:nvSpPr>
          <p:spPr bwMode="auto">
            <a:xfrm>
              <a:off x="5105853" y="4439399"/>
              <a:ext cx="133350" cy="93662"/>
            </a:xfrm>
            <a:custGeom>
              <a:avLst/>
              <a:gdLst>
                <a:gd name="T0" fmla="*/ 13 w 105"/>
                <a:gd name="T1" fmla="*/ 57 h 73"/>
                <a:gd name="T2" fmla="*/ 49 w 105"/>
                <a:gd name="T3" fmla="*/ 70 h 73"/>
                <a:gd name="T4" fmla="*/ 87 w 105"/>
                <a:gd name="T5" fmla="*/ 66 h 73"/>
                <a:gd name="T6" fmla="*/ 100 w 105"/>
                <a:gd name="T7" fmla="*/ 6 h 73"/>
                <a:gd name="T8" fmla="*/ 98 w 105"/>
                <a:gd name="T9" fmla="*/ 2 h 73"/>
                <a:gd name="T10" fmla="*/ 98 w 105"/>
                <a:gd name="T11" fmla="*/ 1 h 73"/>
                <a:gd name="T12" fmla="*/ 96 w 105"/>
                <a:gd name="T13" fmla="*/ 0 h 73"/>
                <a:gd name="T14" fmla="*/ 95 w 105"/>
                <a:gd name="T15" fmla="*/ 0 h 73"/>
                <a:gd name="T16" fmla="*/ 64 w 105"/>
                <a:gd name="T17" fmla="*/ 14 h 73"/>
                <a:gd name="T18" fmla="*/ 26 w 105"/>
                <a:gd name="T19" fmla="*/ 29 h 73"/>
                <a:gd name="T20" fmla="*/ 13 w 105"/>
                <a:gd name="T21" fmla="*/ 5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73">
                  <a:moveTo>
                    <a:pt x="13" y="57"/>
                  </a:moveTo>
                  <a:cubicBezTo>
                    <a:pt x="21" y="65"/>
                    <a:pt x="38" y="68"/>
                    <a:pt x="49" y="70"/>
                  </a:cubicBezTo>
                  <a:cubicBezTo>
                    <a:pt x="63" y="72"/>
                    <a:pt x="75" y="73"/>
                    <a:pt x="87" y="66"/>
                  </a:cubicBezTo>
                  <a:cubicBezTo>
                    <a:pt x="105" y="54"/>
                    <a:pt x="105" y="26"/>
                    <a:pt x="100" y="6"/>
                  </a:cubicBezTo>
                  <a:cubicBezTo>
                    <a:pt x="100" y="5"/>
                    <a:pt x="99" y="3"/>
                    <a:pt x="98" y="2"/>
                  </a:cubicBezTo>
                  <a:cubicBezTo>
                    <a:pt x="98" y="1"/>
                    <a:pt x="98" y="1"/>
                    <a:pt x="98" y="1"/>
                  </a:cubicBezTo>
                  <a:cubicBezTo>
                    <a:pt x="98" y="1"/>
                    <a:pt x="97" y="0"/>
                    <a:pt x="96" y="0"/>
                  </a:cubicBezTo>
                  <a:cubicBezTo>
                    <a:pt x="95" y="0"/>
                    <a:pt x="95" y="0"/>
                    <a:pt x="95" y="0"/>
                  </a:cubicBezTo>
                  <a:cubicBezTo>
                    <a:pt x="84" y="2"/>
                    <a:pt x="75" y="10"/>
                    <a:pt x="64" y="14"/>
                  </a:cubicBezTo>
                  <a:cubicBezTo>
                    <a:pt x="51" y="19"/>
                    <a:pt x="39" y="24"/>
                    <a:pt x="26" y="29"/>
                  </a:cubicBezTo>
                  <a:cubicBezTo>
                    <a:pt x="13" y="35"/>
                    <a:pt x="0" y="44"/>
                    <a:pt x="13" y="5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49"/>
            <p:cNvSpPr>
              <a:spLocks/>
            </p:cNvSpPr>
            <p:nvPr/>
          </p:nvSpPr>
          <p:spPr bwMode="auto">
            <a:xfrm>
              <a:off x="5148716" y="4452099"/>
              <a:ext cx="84138" cy="49212"/>
            </a:xfrm>
            <a:custGeom>
              <a:avLst/>
              <a:gdLst>
                <a:gd name="T0" fmla="*/ 66 w 66"/>
                <a:gd name="T1" fmla="*/ 0 h 38"/>
                <a:gd name="T2" fmla="*/ 0 w 66"/>
                <a:gd name="T3" fmla="*/ 32 h 38"/>
                <a:gd name="T4" fmla="*/ 25 w 66"/>
                <a:gd name="T5" fmla="*/ 38 h 38"/>
                <a:gd name="T6" fmla="*/ 27 w 66"/>
                <a:gd name="T7" fmla="*/ 38 h 38"/>
                <a:gd name="T8" fmla="*/ 66 w 66"/>
                <a:gd name="T9" fmla="*/ 0 h 38"/>
              </a:gdLst>
              <a:ahLst/>
              <a:cxnLst>
                <a:cxn ang="0">
                  <a:pos x="T0" y="T1"/>
                </a:cxn>
                <a:cxn ang="0">
                  <a:pos x="T2" y="T3"/>
                </a:cxn>
                <a:cxn ang="0">
                  <a:pos x="T4" y="T5"/>
                </a:cxn>
                <a:cxn ang="0">
                  <a:pos x="T6" y="T7"/>
                </a:cxn>
                <a:cxn ang="0">
                  <a:pos x="T8" y="T9"/>
                </a:cxn>
              </a:cxnLst>
              <a:rect l="0" t="0" r="r" b="b"/>
              <a:pathLst>
                <a:path w="66" h="38">
                  <a:moveTo>
                    <a:pt x="66" y="0"/>
                  </a:moveTo>
                  <a:cubicBezTo>
                    <a:pt x="55" y="28"/>
                    <a:pt x="26" y="32"/>
                    <a:pt x="0" y="32"/>
                  </a:cubicBezTo>
                  <a:cubicBezTo>
                    <a:pt x="8" y="35"/>
                    <a:pt x="17" y="37"/>
                    <a:pt x="25" y="38"/>
                  </a:cubicBezTo>
                  <a:cubicBezTo>
                    <a:pt x="25" y="38"/>
                    <a:pt x="26" y="38"/>
                    <a:pt x="27" y="38"/>
                  </a:cubicBezTo>
                  <a:cubicBezTo>
                    <a:pt x="50" y="38"/>
                    <a:pt x="62" y="20"/>
                    <a:pt x="66"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550"/>
            <p:cNvSpPr>
              <a:spLocks/>
            </p:cNvSpPr>
            <p:nvPr/>
          </p:nvSpPr>
          <p:spPr bwMode="auto">
            <a:xfrm>
              <a:off x="5107441" y="4369549"/>
              <a:ext cx="133350" cy="125412"/>
            </a:xfrm>
            <a:custGeom>
              <a:avLst/>
              <a:gdLst>
                <a:gd name="T0" fmla="*/ 21 w 106"/>
                <a:gd name="T1" fmla="*/ 97 h 98"/>
                <a:gd name="T2" fmla="*/ 100 w 106"/>
                <a:gd name="T3" fmla="*/ 65 h 98"/>
                <a:gd name="T4" fmla="*/ 94 w 106"/>
                <a:gd name="T5" fmla="*/ 4 h 98"/>
                <a:gd name="T6" fmla="*/ 90 w 106"/>
                <a:gd name="T7" fmla="*/ 2 h 98"/>
                <a:gd name="T8" fmla="*/ 51 w 106"/>
                <a:gd name="T9" fmla="*/ 39 h 98"/>
                <a:gd name="T10" fmla="*/ 15 w 106"/>
                <a:gd name="T11" fmla="*/ 71 h 98"/>
                <a:gd name="T12" fmla="*/ 21 w 106"/>
                <a:gd name="T13" fmla="*/ 97 h 98"/>
              </a:gdLst>
              <a:ahLst/>
              <a:cxnLst>
                <a:cxn ang="0">
                  <a:pos x="T0" y="T1"/>
                </a:cxn>
                <a:cxn ang="0">
                  <a:pos x="T2" y="T3"/>
                </a:cxn>
                <a:cxn ang="0">
                  <a:pos x="T4" y="T5"/>
                </a:cxn>
                <a:cxn ang="0">
                  <a:pos x="T6" y="T7"/>
                </a:cxn>
                <a:cxn ang="0">
                  <a:pos x="T8" y="T9"/>
                </a:cxn>
                <a:cxn ang="0">
                  <a:pos x="T10" y="T11"/>
                </a:cxn>
                <a:cxn ang="0">
                  <a:pos x="T12" y="T13"/>
                </a:cxn>
              </a:cxnLst>
              <a:rect l="0" t="0" r="r" b="b"/>
              <a:pathLst>
                <a:path w="106" h="98">
                  <a:moveTo>
                    <a:pt x="21" y="97"/>
                  </a:moveTo>
                  <a:cubicBezTo>
                    <a:pt x="50" y="98"/>
                    <a:pt x="86" y="97"/>
                    <a:pt x="100" y="65"/>
                  </a:cubicBezTo>
                  <a:cubicBezTo>
                    <a:pt x="106" y="50"/>
                    <a:pt x="106" y="17"/>
                    <a:pt x="94" y="4"/>
                  </a:cubicBezTo>
                  <a:cubicBezTo>
                    <a:pt x="93" y="2"/>
                    <a:pt x="91" y="0"/>
                    <a:pt x="90" y="2"/>
                  </a:cubicBezTo>
                  <a:cubicBezTo>
                    <a:pt x="77" y="14"/>
                    <a:pt x="64" y="27"/>
                    <a:pt x="51" y="39"/>
                  </a:cubicBezTo>
                  <a:cubicBezTo>
                    <a:pt x="39" y="49"/>
                    <a:pt x="26" y="59"/>
                    <a:pt x="15" y="71"/>
                  </a:cubicBezTo>
                  <a:cubicBezTo>
                    <a:pt x="6" y="82"/>
                    <a:pt x="0" y="96"/>
                    <a:pt x="21" y="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51"/>
            <p:cNvSpPr>
              <a:spLocks/>
            </p:cNvSpPr>
            <p:nvPr/>
          </p:nvSpPr>
          <p:spPr bwMode="auto">
            <a:xfrm>
              <a:off x="5123316" y="4426699"/>
              <a:ext cx="39688" cy="38100"/>
            </a:xfrm>
            <a:custGeom>
              <a:avLst/>
              <a:gdLst>
                <a:gd name="T0" fmla="*/ 31 w 31"/>
                <a:gd name="T1" fmla="*/ 0 h 29"/>
                <a:gd name="T2" fmla="*/ 2 w 31"/>
                <a:gd name="T3" fmla="*/ 26 h 29"/>
                <a:gd name="T4" fmla="*/ 0 w 31"/>
                <a:gd name="T5" fmla="*/ 29 h 29"/>
                <a:gd name="T6" fmla="*/ 2 w 31"/>
                <a:gd name="T7" fmla="*/ 26 h 29"/>
                <a:gd name="T8" fmla="*/ 31 w 31"/>
                <a:gd name="T9" fmla="*/ 0 h 29"/>
                <a:gd name="T10" fmla="*/ 31 w 31"/>
                <a:gd name="T11" fmla="*/ 0 h 29"/>
              </a:gdLst>
              <a:ahLst/>
              <a:cxnLst>
                <a:cxn ang="0">
                  <a:pos x="T0" y="T1"/>
                </a:cxn>
                <a:cxn ang="0">
                  <a:pos x="T2" y="T3"/>
                </a:cxn>
                <a:cxn ang="0">
                  <a:pos x="T4" y="T5"/>
                </a:cxn>
                <a:cxn ang="0">
                  <a:pos x="T6" y="T7"/>
                </a:cxn>
                <a:cxn ang="0">
                  <a:pos x="T8" y="T9"/>
                </a:cxn>
                <a:cxn ang="0">
                  <a:pos x="T10" y="T11"/>
                </a:cxn>
              </a:cxnLst>
              <a:rect l="0" t="0" r="r" b="b"/>
              <a:pathLst>
                <a:path w="31" h="29">
                  <a:moveTo>
                    <a:pt x="31" y="0"/>
                  </a:moveTo>
                  <a:cubicBezTo>
                    <a:pt x="21" y="8"/>
                    <a:pt x="10" y="16"/>
                    <a:pt x="2" y="26"/>
                  </a:cubicBezTo>
                  <a:cubicBezTo>
                    <a:pt x="2" y="27"/>
                    <a:pt x="1" y="28"/>
                    <a:pt x="0" y="29"/>
                  </a:cubicBezTo>
                  <a:cubicBezTo>
                    <a:pt x="1" y="28"/>
                    <a:pt x="2" y="27"/>
                    <a:pt x="2" y="26"/>
                  </a:cubicBezTo>
                  <a:cubicBezTo>
                    <a:pt x="10" y="16"/>
                    <a:pt x="21" y="8"/>
                    <a:pt x="31" y="0"/>
                  </a:cubicBezTo>
                  <a:cubicBezTo>
                    <a:pt x="31" y="0"/>
                    <a:pt x="31" y="0"/>
                    <a:pt x="31" y="0"/>
                  </a:cubicBezTo>
                </a:path>
              </a:pathLst>
            </a:custGeom>
            <a:solidFill>
              <a:srgbClr val="001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52"/>
            <p:cNvSpPr>
              <a:spLocks/>
            </p:cNvSpPr>
            <p:nvPr/>
          </p:nvSpPr>
          <p:spPr bwMode="auto">
            <a:xfrm>
              <a:off x="5118553" y="4371136"/>
              <a:ext cx="107950" cy="100012"/>
            </a:xfrm>
            <a:custGeom>
              <a:avLst/>
              <a:gdLst>
                <a:gd name="T0" fmla="*/ 82 w 86"/>
                <a:gd name="T1" fmla="*/ 0 h 79"/>
                <a:gd name="T2" fmla="*/ 82 w 86"/>
                <a:gd name="T3" fmla="*/ 0 h 79"/>
                <a:gd name="T4" fmla="*/ 81 w 86"/>
                <a:gd name="T5" fmla="*/ 1 h 79"/>
                <a:gd name="T6" fmla="*/ 81 w 86"/>
                <a:gd name="T7" fmla="*/ 1 h 79"/>
                <a:gd name="T8" fmla="*/ 42 w 86"/>
                <a:gd name="T9" fmla="*/ 38 h 79"/>
                <a:gd name="T10" fmla="*/ 36 w 86"/>
                <a:gd name="T11" fmla="*/ 43 h 79"/>
                <a:gd name="T12" fmla="*/ 35 w 86"/>
                <a:gd name="T13" fmla="*/ 44 h 79"/>
                <a:gd name="T14" fmla="*/ 6 w 86"/>
                <a:gd name="T15" fmla="*/ 70 h 79"/>
                <a:gd name="T16" fmla="*/ 4 w 86"/>
                <a:gd name="T17" fmla="*/ 73 h 79"/>
                <a:gd name="T18" fmla="*/ 0 w 86"/>
                <a:gd name="T19" fmla="*/ 79 h 79"/>
                <a:gd name="T20" fmla="*/ 2 w 86"/>
                <a:gd name="T21" fmla="*/ 79 h 79"/>
                <a:gd name="T22" fmla="*/ 48 w 86"/>
                <a:gd name="T23" fmla="*/ 73 h 79"/>
                <a:gd name="T24" fmla="*/ 85 w 86"/>
                <a:gd name="T25" fmla="*/ 4 h 79"/>
                <a:gd name="T26" fmla="*/ 85 w 86"/>
                <a:gd name="T27" fmla="*/ 3 h 79"/>
                <a:gd name="T28" fmla="*/ 85 w 86"/>
                <a:gd name="T29" fmla="*/ 3 h 79"/>
                <a:gd name="T30" fmla="*/ 85 w 86"/>
                <a:gd name="T31" fmla="*/ 3 h 79"/>
                <a:gd name="T32" fmla="*/ 84 w 86"/>
                <a:gd name="T33" fmla="*/ 3 h 79"/>
                <a:gd name="T34" fmla="*/ 82 w 86"/>
                <a:gd name="T35" fmla="*/ 0 h 79"/>
                <a:gd name="T36" fmla="*/ 82 w 86"/>
                <a:gd name="T3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79">
                  <a:moveTo>
                    <a:pt x="82" y="0"/>
                  </a:moveTo>
                  <a:cubicBezTo>
                    <a:pt x="82" y="0"/>
                    <a:pt x="82" y="0"/>
                    <a:pt x="82" y="0"/>
                  </a:cubicBezTo>
                  <a:cubicBezTo>
                    <a:pt x="81" y="0"/>
                    <a:pt x="81" y="0"/>
                    <a:pt x="81" y="1"/>
                  </a:cubicBezTo>
                  <a:cubicBezTo>
                    <a:pt x="81" y="1"/>
                    <a:pt x="81" y="1"/>
                    <a:pt x="81" y="1"/>
                  </a:cubicBezTo>
                  <a:cubicBezTo>
                    <a:pt x="68" y="13"/>
                    <a:pt x="55" y="26"/>
                    <a:pt x="42" y="38"/>
                  </a:cubicBezTo>
                  <a:cubicBezTo>
                    <a:pt x="40" y="39"/>
                    <a:pt x="38" y="41"/>
                    <a:pt x="36" y="43"/>
                  </a:cubicBezTo>
                  <a:cubicBezTo>
                    <a:pt x="35" y="43"/>
                    <a:pt x="35" y="44"/>
                    <a:pt x="35" y="44"/>
                  </a:cubicBezTo>
                  <a:cubicBezTo>
                    <a:pt x="25" y="52"/>
                    <a:pt x="14" y="60"/>
                    <a:pt x="6" y="70"/>
                  </a:cubicBezTo>
                  <a:cubicBezTo>
                    <a:pt x="6" y="71"/>
                    <a:pt x="5" y="72"/>
                    <a:pt x="4" y="73"/>
                  </a:cubicBezTo>
                  <a:cubicBezTo>
                    <a:pt x="3" y="75"/>
                    <a:pt x="1" y="77"/>
                    <a:pt x="0" y="79"/>
                  </a:cubicBezTo>
                  <a:cubicBezTo>
                    <a:pt x="1" y="79"/>
                    <a:pt x="2" y="79"/>
                    <a:pt x="2" y="79"/>
                  </a:cubicBezTo>
                  <a:cubicBezTo>
                    <a:pt x="18" y="79"/>
                    <a:pt x="33" y="78"/>
                    <a:pt x="48" y="73"/>
                  </a:cubicBezTo>
                  <a:cubicBezTo>
                    <a:pt x="78" y="62"/>
                    <a:pt x="86" y="32"/>
                    <a:pt x="85" y="4"/>
                  </a:cubicBezTo>
                  <a:cubicBezTo>
                    <a:pt x="85" y="3"/>
                    <a:pt x="85" y="3"/>
                    <a:pt x="85" y="3"/>
                  </a:cubicBezTo>
                  <a:cubicBezTo>
                    <a:pt x="85" y="3"/>
                    <a:pt x="85" y="3"/>
                    <a:pt x="85" y="3"/>
                  </a:cubicBezTo>
                  <a:cubicBezTo>
                    <a:pt x="85" y="3"/>
                    <a:pt x="85" y="3"/>
                    <a:pt x="85" y="3"/>
                  </a:cubicBezTo>
                  <a:cubicBezTo>
                    <a:pt x="85" y="3"/>
                    <a:pt x="85" y="3"/>
                    <a:pt x="84" y="3"/>
                  </a:cubicBezTo>
                  <a:cubicBezTo>
                    <a:pt x="84" y="1"/>
                    <a:pt x="83" y="0"/>
                    <a:pt x="82" y="0"/>
                  </a:cubicBezTo>
                  <a:cubicBezTo>
                    <a:pt x="82" y="0"/>
                    <a:pt x="82" y="0"/>
                    <a:pt x="82"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553"/>
            <p:cNvSpPr>
              <a:spLocks/>
            </p:cNvSpPr>
            <p:nvPr/>
          </p:nvSpPr>
          <p:spPr bwMode="auto">
            <a:xfrm>
              <a:off x="5101091" y="4302874"/>
              <a:ext cx="138113" cy="192087"/>
            </a:xfrm>
            <a:custGeom>
              <a:avLst/>
              <a:gdLst>
                <a:gd name="T0" fmla="*/ 41 w 109"/>
                <a:gd name="T1" fmla="*/ 80 h 151"/>
                <a:gd name="T2" fmla="*/ 47 w 109"/>
                <a:gd name="T3" fmla="*/ 73 h 151"/>
                <a:gd name="T4" fmla="*/ 67 w 109"/>
                <a:gd name="T5" fmla="*/ 4 h 151"/>
                <a:gd name="T6" fmla="*/ 101 w 109"/>
                <a:gd name="T7" fmla="*/ 39 h 151"/>
                <a:gd name="T8" fmla="*/ 52 w 109"/>
                <a:gd name="T9" fmla="*/ 120 h 151"/>
                <a:gd name="T10" fmla="*/ 0 w 109"/>
                <a:gd name="T11" fmla="*/ 127 h 151"/>
                <a:gd name="T12" fmla="*/ 29 w 109"/>
                <a:gd name="T13" fmla="*/ 95 h 151"/>
                <a:gd name="T14" fmla="*/ 41 w 109"/>
                <a:gd name="T15" fmla="*/ 80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51">
                  <a:moveTo>
                    <a:pt x="41" y="80"/>
                  </a:moveTo>
                  <a:cubicBezTo>
                    <a:pt x="43" y="77"/>
                    <a:pt x="45" y="75"/>
                    <a:pt x="47" y="73"/>
                  </a:cubicBezTo>
                  <a:cubicBezTo>
                    <a:pt x="61" y="52"/>
                    <a:pt x="60" y="34"/>
                    <a:pt x="67" y="4"/>
                  </a:cubicBezTo>
                  <a:cubicBezTo>
                    <a:pt x="80" y="0"/>
                    <a:pt x="98" y="22"/>
                    <a:pt x="101" y="39"/>
                  </a:cubicBezTo>
                  <a:cubicBezTo>
                    <a:pt x="109" y="78"/>
                    <a:pt x="82" y="102"/>
                    <a:pt x="52" y="120"/>
                  </a:cubicBezTo>
                  <a:cubicBezTo>
                    <a:pt x="43" y="126"/>
                    <a:pt x="1" y="151"/>
                    <a:pt x="0" y="127"/>
                  </a:cubicBezTo>
                  <a:cubicBezTo>
                    <a:pt x="0" y="117"/>
                    <a:pt x="23" y="101"/>
                    <a:pt x="29" y="95"/>
                  </a:cubicBezTo>
                  <a:cubicBezTo>
                    <a:pt x="34" y="90"/>
                    <a:pt x="38" y="85"/>
                    <a:pt x="41" y="8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54"/>
            <p:cNvSpPr>
              <a:spLocks/>
            </p:cNvSpPr>
            <p:nvPr/>
          </p:nvSpPr>
          <p:spPr bwMode="auto">
            <a:xfrm>
              <a:off x="5324928" y="5363324"/>
              <a:ext cx="541338" cy="790575"/>
            </a:xfrm>
            <a:custGeom>
              <a:avLst/>
              <a:gdLst>
                <a:gd name="T0" fmla="*/ 90 w 428"/>
                <a:gd name="T1" fmla="*/ 375 h 624"/>
                <a:gd name="T2" fmla="*/ 2 w 428"/>
                <a:gd name="T3" fmla="*/ 149 h 624"/>
                <a:gd name="T4" fmla="*/ 101 w 428"/>
                <a:gd name="T5" fmla="*/ 48 h 624"/>
                <a:gd name="T6" fmla="*/ 147 w 428"/>
                <a:gd name="T7" fmla="*/ 0 h 624"/>
                <a:gd name="T8" fmla="*/ 201 w 428"/>
                <a:gd name="T9" fmla="*/ 64 h 624"/>
                <a:gd name="T10" fmla="*/ 194 w 428"/>
                <a:gd name="T11" fmla="*/ 331 h 624"/>
                <a:gd name="T12" fmla="*/ 212 w 428"/>
                <a:gd name="T13" fmla="*/ 434 h 624"/>
                <a:gd name="T14" fmla="*/ 322 w 428"/>
                <a:gd name="T15" fmla="*/ 521 h 624"/>
                <a:gd name="T16" fmla="*/ 403 w 428"/>
                <a:gd name="T17" fmla="*/ 602 h 624"/>
                <a:gd name="T18" fmla="*/ 227 w 428"/>
                <a:gd name="T19" fmla="*/ 618 h 624"/>
                <a:gd name="T20" fmla="*/ 190 w 428"/>
                <a:gd name="T21" fmla="*/ 587 h 624"/>
                <a:gd name="T22" fmla="*/ 145 w 428"/>
                <a:gd name="T23" fmla="*/ 569 h 624"/>
                <a:gd name="T24" fmla="*/ 114 w 428"/>
                <a:gd name="T25" fmla="*/ 563 h 624"/>
                <a:gd name="T26" fmla="*/ 95 w 428"/>
                <a:gd name="T27" fmla="*/ 544 h 624"/>
                <a:gd name="T28" fmla="*/ 84 w 428"/>
                <a:gd name="T29" fmla="*/ 514 h 624"/>
                <a:gd name="T30" fmla="*/ 95 w 428"/>
                <a:gd name="T31" fmla="*/ 455 h 624"/>
                <a:gd name="T32" fmla="*/ 90 w 428"/>
                <a:gd name="T33" fmla="*/ 37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624">
                  <a:moveTo>
                    <a:pt x="90" y="375"/>
                  </a:moveTo>
                  <a:cubicBezTo>
                    <a:pt x="77" y="331"/>
                    <a:pt x="0" y="151"/>
                    <a:pt x="2" y="149"/>
                  </a:cubicBezTo>
                  <a:cubicBezTo>
                    <a:pt x="24" y="122"/>
                    <a:pt x="75" y="72"/>
                    <a:pt x="101" y="48"/>
                  </a:cubicBezTo>
                  <a:cubicBezTo>
                    <a:pt x="112" y="38"/>
                    <a:pt x="129" y="19"/>
                    <a:pt x="147" y="0"/>
                  </a:cubicBezTo>
                  <a:cubicBezTo>
                    <a:pt x="164" y="22"/>
                    <a:pt x="184" y="42"/>
                    <a:pt x="201" y="64"/>
                  </a:cubicBezTo>
                  <a:cubicBezTo>
                    <a:pt x="199" y="171"/>
                    <a:pt x="193" y="301"/>
                    <a:pt x="194" y="331"/>
                  </a:cubicBezTo>
                  <a:cubicBezTo>
                    <a:pt x="195" y="363"/>
                    <a:pt x="188" y="407"/>
                    <a:pt x="212" y="434"/>
                  </a:cubicBezTo>
                  <a:cubicBezTo>
                    <a:pt x="243" y="469"/>
                    <a:pt x="283" y="495"/>
                    <a:pt x="322" y="521"/>
                  </a:cubicBezTo>
                  <a:cubicBezTo>
                    <a:pt x="341" y="533"/>
                    <a:pt x="428" y="579"/>
                    <a:pt x="403" y="602"/>
                  </a:cubicBezTo>
                  <a:cubicBezTo>
                    <a:pt x="377" y="615"/>
                    <a:pt x="254" y="624"/>
                    <a:pt x="227" y="618"/>
                  </a:cubicBezTo>
                  <a:cubicBezTo>
                    <a:pt x="216" y="615"/>
                    <a:pt x="201" y="594"/>
                    <a:pt x="190" y="587"/>
                  </a:cubicBezTo>
                  <a:cubicBezTo>
                    <a:pt x="176" y="578"/>
                    <a:pt x="162" y="569"/>
                    <a:pt x="145" y="569"/>
                  </a:cubicBezTo>
                  <a:cubicBezTo>
                    <a:pt x="135" y="569"/>
                    <a:pt x="123" y="566"/>
                    <a:pt x="114" y="563"/>
                  </a:cubicBezTo>
                  <a:cubicBezTo>
                    <a:pt x="106" y="558"/>
                    <a:pt x="100" y="551"/>
                    <a:pt x="95" y="544"/>
                  </a:cubicBezTo>
                  <a:cubicBezTo>
                    <a:pt x="91" y="534"/>
                    <a:pt x="87" y="524"/>
                    <a:pt x="84" y="514"/>
                  </a:cubicBezTo>
                  <a:cubicBezTo>
                    <a:pt x="86" y="494"/>
                    <a:pt x="90" y="474"/>
                    <a:pt x="95" y="455"/>
                  </a:cubicBezTo>
                  <a:cubicBezTo>
                    <a:pt x="103" y="426"/>
                    <a:pt x="98" y="403"/>
                    <a:pt x="90" y="37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555"/>
            <p:cNvSpPr>
              <a:spLocks/>
            </p:cNvSpPr>
            <p:nvPr/>
          </p:nvSpPr>
          <p:spPr bwMode="auto">
            <a:xfrm>
              <a:off x="5326516" y="5363324"/>
              <a:ext cx="252413" cy="242887"/>
            </a:xfrm>
            <a:custGeom>
              <a:avLst/>
              <a:gdLst>
                <a:gd name="T0" fmla="*/ 140 w 200"/>
                <a:gd name="T1" fmla="*/ 51 h 192"/>
                <a:gd name="T2" fmla="*/ 17 w 200"/>
                <a:gd name="T3" fmla="*/ 192 h 192"/>
                <a:gd name="T4" fmla="*/ 1 w 200"/>
                <a:gd name="T5" fmla="*/ 149 h 192"/>
                <a:gd name="T6" fmla="*/ 100 w 200"/>
                <a:gd name="T7" fmla="*/ 48 h 192"/>
                <a:gd name="T8" fmla="*/ 146 w 200"/>
                <a:gd name="T9" fmla="*/ 0 h 192"/>
                <a:gd name="T10" fmla="*/ 200 w 200"/>
                <a:gd name="T11" fmla="*/ 64 h 192"/>
                <a:gd name="T12" fmla="*/ 200 w 200"/>
                <a:gd name="T13" fmla="*/ 98 h 192"/>
                <a:gd name="T14" fmla="*/ 140 w 200"/>
                <a:gd name="T15" fmla="*/ 51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92">
                  <a:moveTo>
                    <a:pt x="140" y="51"/>
                  </a:moveTo>
                  <a:cubicBezTo>
                    <a:pt x="99" y="92"/>
                    <a:pt x="55" y="147"/>
                    <a:pt x="17" y="192"/>
                  </a:cubicBezTo>
                  <a:cubicBezTo>
                    <a:pt x="7" y="167"/>
                    <a:pt x="0" y="150"/>
                    <a:pt x="1" y="149"/>
                  </a:cubicBezTo>
                  <a:cubicBezTo>
                    <a:pt x="23" y="122"/>
                    <a:pt x="74" y="72"/>
                    <a:pt x="100" y="48"/>
                  </a:cubicBezTo>
                  <a:cubicBezTo>
                    <a:pt x="111" y="38"/>
                    <a:pt x="128" y="19"/>
                    <a:pt x="146" y="0"/>
                  </a:cubicBezTo>
                  <a:cubicBezTo>
                    <a:pt x="163" y="22"/>
                    <a:pt x="183" y="42"/>
                    <a:pt x="200" y="64"/>
                  </a:cubicBezTo>
                  <a:cubicBezTo>
                    <a:pt x="200" y="75"/>
                    <a:pt x="200" y="86"/>
                    <a:pt x="200" y="98"/>
                  </a:cubicBezTo>
                  <a:cubicBezTo>
                    <a:pt x="177" y="69"/>
                    <a:pt x="149" y="42"/>
                    <a:pt x="140" y="5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556"/>
            <p:cNvSpPr>
              <a:spLocks/>
            </p:cNvSpPr>
            <p:nvPr/>
          </p:nvSpPr>
          <p:spPr bwMode="auto">
            <a:xfrm>
              <a:off x="5439228" y="6038011"/>
              <a:ext cx="406400" cy="115887"/>
            </a:xfrm>
            <a:custGeom>
              <a:avLst/>
              <a:gdLst>
                <a:gd name="T0" fmla="*/ 27 w 321"/>
                <a:gd name="T1" fmla="*/ 16 h 92"/>
                <a:gd name="T2" fmla="*/ 112 w 321"/>
                <a:gd name="T3" fmla="*/ 35 h 92"/>
                <a:gd name="T4" fmla="*/ 155 w 321"/>
                <a:gd name="T5" fmla="*/ 63 h 92"/>
                <a:gd name="T6" fmla="*/ 286 w 321"/>
                <a:gd name="T7" fmla="*/ 53 h 92"/>
                <a:gd name="T8" fmla="*/ 310 w 321"/>
                <a:gd name="T9" fmla="*/ 45 h 92"/>
                <a:gd name="T10" fmla="*/ 313 w 321"/>
                <a:gd name="T11" fmla="*/ 70 h 92"/>
                <a:gd name="T12" fmla="*/ 137 w 321"/>
                <a:gd name="T13" fmla="*/ 86 h 92"/>
                <a:gd name="T14" fmla="*/ 100 w 321"/>
                <a:gd name="T15" fmla="*/ 55 h 92"/>
                <a:gd name="T16" fmla="*/ 55 w 321"/>
                <a:gd name="T17" fmla="*/ 37 h 92"/>
                <a:gd name="T18" fmla="*/ 24 w 321"/>
                <a:gd name="T19" fmla="*/ 31 h 92"/>
                <a:gd name="T20" fmla="*/ 5 w 321"/>
                <a:gd name="T21" fmla="*/ 12 h 92"/>
                <a:gd name="T22" fmla="*/ 0 w 321"/>
                <a:gd name="T23" fmla="*/ 0 h 92"/>
                <a:gd name="T24" fmla="*/ 27 w 321"/>
                <a:gd name="T25"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92">
                  <a:moveTo>
                    <a:pt x="27" y="16"/>
                  </a:moveTo>
                  <a:cubicBezTo>
                    <a:pt x="54" y="22"/>
                    <a:pt x="90" y="15"/>
                    <a:pt x="112" y="35"/>
                  </a:cubicBezTo>
                  <a:cubicBezTo>
                    <a:pt x="126" y="47"/>
                    <a:pt x="137" y="57"/>
                    <a:pt x="155" y="63"/>
                  </a:cubicBezTo>
                  <a:cubicBezTo>
                    <a:pt x="194" y="77"/>
                    <a:pt x="246" y="59"/>
                    <a:pt x="286" y="53"/>
                  </a:cubicBezTo>
                  <a:cubicBezTo>
                    <a:pt x="296" y="52"/>
                    <a:pt x="304" y="49"/>
                    <a:pt x="310" y="45"/>
                  </a:cubicBezTo>
                  <a:cubicBezTo>
                    <a:pt x="318" y="54"/>
                    <a:pt x="321" y="63"/>
                    <a:pt x="313" y="70"/>
                  </a:cubicBezTo>
                  <a:cubicBezTo>
                    <a:pt x="287" y="83"/>
                    <a:pt x="164" y="92"/>
                    <a:pt x="137" y="86"/>
                  </a:cubicBezTo>
                  <a:cubicBezTo>
                    <a:pt x="126" y="83"/>
                    <a:pt x="111" y="62"/>
                    <a:pt x="100" y="55"/>
                  </a:cubicBezTo>
                  <a:cubicBezTo>
                    <a:pt x="86" y="46"/>
                    <a:pt x="72" y="37"/>
                    <a:pt x="55" y="37"/>
                  </a:cubicBezTo>
                  <a:cubicBezTo>
                    <a:pt x="45" y="37"/>
                    <a:pt x="33" y="34"/>
                    <a:pt x="24" y="31"/>
                  </a:cubicBezTo>
                  <a:cubicBezTo>
                    <a:pt x="16" y="26"/>
                    <a:pt x="10" y="19"/>
                    <a:pt x="5" y="12"/>
                  </a:cubicBezTo>
                  <a:cubicBezTo>
                    <a:pt x="3" y="8"/>
                    <a:pt x="2" y="4"/>
                    <a:pt x="0" y="0"/>
                  </a:cubicBezTo>
                  <a:cubicBezTo>
                    <a:pt x="8" y="8"/>
                    <a:pt x="17" y="14"/>
                    <a:pt x="27" y="16"/>
                  </a:cubicBez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557"/>
            <p:cNvSpPr>
              <a:spLocks/>
            </p:cNvSpPr>
            <p:nvPr/>
          </p:nvSpPr>
          <p:spPr bwMode="auto">
            <a:xfrm>
              <a:off x="5388428" y="5456986"/>
              <a:ext cx="28575" cy="30162"/>
            </a:xfrm>
            <a:custGeom>
              <a:avLst/>
              <a:gdLst>
                <a:gd name="T0" fmla="*/ 23 w 23"/>
                <a:gd name="T1" fmla="*/ 0 h 23"/>
                <a:gd name="T2" fmla="*/ 0 w 23"/>
                <a:gd name="T3" fmla="*/ 23 h 23"/>
                <a:gd name="T4" fmla="*/ 23 w 23"/>
                <a:gd name="T5" fmla="*/ 0 h 23"/>
                <a:gd name="T6" fmla="*/ 23 w 23"/>
                <a:gd name="T7" fmla="*/ 0 h 23"/>
              </a:gdLst>
              <a:ahLst/>
              <a:cxnLst>
                <a:cxn ang="0">
                  <a:pos x="T0" y="T1"/>
                </a:cxn>
                <a:cxn ang="0">
                  <a:pos x="T2" y="T3"/>
                </a:cxn>
                <a:cxn ang="0">
                  <a:pos x="T4" y="T5"/>
                </a:cxn>
                <a:cxn ang="0">
                  <a:pos x="T6" y="T7"/>
                </a:cxn>
              </a:cxnLst>
              <a:rect l="0" t="0" r="r" b="b"/>
              <a:pathLst>
                <a:path w="23" h="23">
                  <a:moveTo>
                    <a:pt x="23" y="0"/>
                  </a:moveTo>
                  <a:cubicBezTo>
                    <a:pt x="16" y="7"/>
                    <a:pt x="8" y="15"/>
                    <a:pt x="0" y="23"/>
                  </a:cubicBezTo>
                  <a:cubicBezTo>
                    <a:pt x="8" y="15"/>
                    <a:pt x="16" y="7"/>
                    <a:pt x="23" y="0"/>
                  </a:cubicBezTo>
                  <a:cubicBezTo>
                    <a:pt x="23" y="0"/>
                    <a:pt x="23" y="0"/>
                    <a:pt x="23" y="0"/>
                  </a:cubicBezTo>
                </a:path>
              </a:pathLst>
            </a:custGeom>
            <a:solidFill>
              <a:srgbClr val="000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58"/>
            <p:cNvSpPr>
              <a:spLocks noEditPoints="1"/>
            </p:cNvSpPr>
            <p:nvPr/>
          </p:nvSpPr>
          <p:spPr bwMode="auto">
            <a:xfrm>
              <a:off x="5612266" y="6145961"/>
              <a:ext cx="103188" cy="1587"/>
            </a:xfrm>
            <a:custGeom>
              <a:avLst/>
              <a:gdLst>
                <a:gd name="T0" fmla="*/ 0 w 82"/>
                <a:gd name="T1" fmla="*/ 0 h 1"/>
                <a:gd name="T2" fmla="*/ 4 w 82"/>
                <a:gd name="T3" fmla="*/ 1 h 1"/>
                <a:gd name="T4" fmla="*/ 0 w 82"/>
                <a:gd name="T5" fmla="*/ 0 h 1"/>
                <a:gd name="T6" fmla="*/ 82 w 82"/>
                <a:gd name="T7" fmla="*/ 0 h 1"/>
                <a:gd name="T8" fmla="*/ 73 w 82"/>
                <a:gd name="T9" fmla="*/ 0 h 1"/>
                <a:gd name="T10" fmla="*/ 82 w 82"/>
                <a:gd name="T11" fmla="*/ 0 h 1"/>
                <a:gd name="T12" fmla="*/ 82 w 8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2" h="1">
                  <a:moveTo>
                    <a:pt x="0" y="0"/>
                  </a:moveTo>
                  <a:cubicBezTo>
                    <a:pt x="1" y="0"/>
                    <a:pt x="2" y="0"/>
                    <a:pt x="4" y="1"/>
                  </a:cubicBezTo>
                  <a:cubicBezTo>
                    <a:pt x="2" y="0"/>
                    <a:pt x="1" y="0"/>
                    <a:pt x="0" y="0"/>
                  </a:cubicBezTo>
                  <a:moveTo>
                    <a:pt x="82" y="0"/>
                  </a:moveTo>
                  <a:cubicBezTo>
                    <a:pt x="79" y="0"/>
                    <a:pt x="76" y="0"/>
                    <a:pt x="73" y="0"/>
                  </a:cubicBezTo>
                  <a:cubicBezTo>
                    <a:pt x="76" y="0"/>
                    <a:pt x="79" y="0"/>
                    <a:pt x="82" y="0"/>
                  </a:cubicBezTo>
                  <a:cubicBezTo>
                    <a:pt x="82" y="0"/>
                    <a:pt x="82" y="0"/>
                    <a:pt x="82" y="0"/>
                  </a:cubicBezTo>
                </a:path>
              </a:pathLst>
            </a:custGeom>
            <a:solidFill>
              <a:srgbClr val="B1B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59"/>
            <p:cNvSpPr>
              <a:spLocks/>
            </p:cNvSpPr>
            <p:nvPr/>
          </p:nvSpPr>
          <p:spPr bwMode="auto">
            <a:xfrm>
              <a:off x="5326516" y="5509374"/>
              <a:ext cx="322263" cy="611187"/>
            </a:xfrm>
            <a:custGeom>
              <a:avLst/>
              <a:gdLst>
                <a:gd name="T0" fmla="*/ 82 w 255"/>
                <a:gd name="T1" fmla="*/ 0 h 483"/>
                <a:gd name="T2" fmla="*/ 17 w 255"/>
                <a:gd name="T3" fmla="*/ 77 h 483"/>
                <a:gd name="T4" fmla="*/ 1 w 255"/>
                <a:gd name="T5" fmla="*/ 34 h 483"/>
                <a:gd name="T6" fmla="*/ 1 w 255"/>
                <a:gd name="T7" fmla="*/ 34 h 483"/>
                <a:gd name="T8" fmla="*/ 89 w 255"/>
                <a:gd name="T9" fmla="*/ 260 h 483"/>
                <a:gd name="T10" fmla="*/ 98 w 255"/>
                <a:gd name="T11" fmla="*/ 311 h 483"/>
                <a:gd name="T12" fmla="*/ 94 w 255"/>
                <a:gd name="T13" fmla="*/ 340 h 483"/>
                <a:gd name="T14" fmla="*/ 83 w 255"/>
                <a:gd name="T15" fmla="*/ 399 h 483"/>
                <a:gd name="T16" fmla="*/ 92 w 255"/>
                <a:gd name="T17" fmla="*/ 425 h 483"/>
                <a:gd name="T18" fmla="*/ 89 w 255"/>
                <a:gd name="T19" fmla="*/ 417 h 483"/>
                <a:gd name="T20" fmla="*/ 116 w 255"/>
                <a:gd name="T21" fmla="*/ 433 h 483"/>
                <a:gd name="T22" fmla="*/ 201 w 255"/>
                <a:gd name="T23" fmla="*/ 452 h 483"/>
                <a:gd name="T24" fmla="*/ 244 w 255"/>
                <a:gd name="T25" fmla="*/ 480 h 483"/>
                <a:gd name="T26" fmla="*/ 255 w 255"/>
                <a:gd name="T27" fmla="*/ 483 h 483"/>
                <a:gd name="T28" fmla="*/ 232 w 255"/>
                <a:gd name="T29" fmla="*/ 472 h 483"/>
                <a:gd name="T30" fmla="*/ 143 w 255"/>
                <a:gd name="T31" fmla="*/ 412 h 483"/>
                <a:gd name="T32" fmla="*/ 138 w 255"/>
                <a:gd name="T33" fmla="*/ 402 h 483"/>
                <a:gd name="T34" fmla="*/ 150 w 255"/>
                <a:gd name="T35" fmla="*/ 383 h 483"/>
                <a:gd name="T36" fmla="*/ 124 w 255"/>
                <a:gd name="T37" fmla="*/ 381 h 483"/>
                <a:gd name="T38" fmla="*/ 119 w 255"/>
                <a:gd name="T39" fmla="*/ 373 h 483"/>
                <a:gd name="T40" fmla="*/ 127 w 255"/>
                <a:gd name="T41" fmla="*/ 267 h 483"/>
                <a:gd name="T42" fmla="*/ 112 w 255"/>
                <a:gd name="T43" fmla="*/ 138 h 483"/>
                <a:gd name="T44" fmla="*/ 82 w 255"/>
                <a:gd name="T4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5" h="483">
                  <a:moveTo>
                    <a:pt x="82" y="0"/>
                  </a:moveTo>
                  <a:cubicBezTo>
                    <a:pt x="59" y="26"/>
                    <a:pt x="37" y="53"/>
                    <a:pt x="17" y="77"/>
                  </a:cubicBezTo>
                  <a:cubicBezTo>
                    <a:pt x="7" y="52"/>
                    <a:pt x="0" y="35"/>
                    <a:pt x="1" y="34"/>
                  </a:cubicBezTo>
                  <a:cubicBezTo>
                    <a:pt x="1" y="34"/>
                    <a:pt x="1" y="34"/>
                    <a:pt x="1" y="34"/>
                  </a:cubicBezTo>
                  <a:cubicBezTo>
                    <a:pt x="1" y="40"/>
                    <a:pt x="77" y="216"/>
                    <a:pt x="89" y="260"/>
                  </a:cubicBezTo>
                  <a:cubicBezTo>
                    <a:pt x="94" y="278"/>
                    <a:pt x="98" y="294"/>
                    <a:pt x="98" y="311"/>
                  </a:cubicBezTo>
                  <a:cubicBezTo>
                    <a:pt x="98" y="320"/>
                    <a:pt x="97" y="330"/>
                    <a:pt x="94" y="340"/>
                  </a:cubicBezTo>
                  <a:cubicBezTo>
                    <a:pt x="89" y="359"/>
                    <a:pt x="85" y="379"/>
                    <a:pt x="83" y="399"/>
                  </a:cubicBezTo>
                  <a:cubicBezTo>
                    <a:pt x="86" y="408"/>
                    <a:pt x="89" y="417"/>
                    <a:pt x="92" y="425"/>
                  </a:cubicBezTo>
                  <a:cubicBezTo>
                    <a:pt x="91" y="423"/>
                    <a:pt x="90" y="420"/>
                    <a:pt x="89" y="417"/>
                  </a:cubicBezTo>
                  <a:cubicBezTo>
                    <a:pt x="97" y="425"/>
                    <a:pt x="106" y="431"/>
                    <a:pt x="116" y="433"/>
                  </a:cubicBezTo>
                  <a:cubicBezTo>
                    <a:pt x="143" y="439"/>
                    <a:pt x="179" y="432"/>
                    <a:pt x="201" y="452"/>
                  </a:cubicBezTo>
                  <a:cubicBezTo>
                    <a:pt x="215" y="464"/>
                    <a:pt x="226" y="474"/>
                    <a:pt x="244" y="480"/>
                  </a:cubicBezTo>
                  <a:cubicBezTo>
                    <a:pt x="247" y="482"/>
                    <a:pt x="251" y="483"/>
                    <a:pt x="255" y="483"/>
                  </a:cubicBezTo>
                  <a:cubicBezTo>
                    <a:pt x="247" y="480"/>
                    <a:pt x="240" y="476"/>
                    <a:pt x="232" y="472"/>
                  </a:cubicBezTo>
                  <a:cubicBezTo>
                    <a:pt x="200" y="454"/>
                    <a:pt x="179" y="423"/>
                    <a:pt x="143" y="412"/>
                  </a:cubicBezTo>
                  <a:cubicBezTo>
                    <a:pt x="139" y="411"/>
                    <a:pt x="136" y="406"/>
                    <a:pt x="138" y="402"/>
                  </a:cubicBezTo>
                  <a:cubicBezTo>
                    <a:pt x="142" y="396"/>
                    <a:pt x="146" y="390"/>
                    <a:pt x="150" y="383"/>
                  </a:cubicBezTo>
                  <a:cubicBezTo>
                    <a:pt x="141" y="382"/>
                    <a:pt x="133" y="381"/>
                    <a:pt x="124" y="381"/>
                  </a:cubicBezTo>
                  <a:cubicBezTo>
                    <a:pt x="120" y="380"/>
                    <a:pt x="118" y="376"/>
                    <a:pt x="119" y="373"/>
                  </a:cubicBezTo>
                  <a:cubicBezTo>
                    <a:pt x="128" y="335"/>
                    <a:pt x="131" y="306"/>
                    <a:pt x="127" y="267"/>
                  </a:cubicBezTo>
                  <a:cubicBezTo>
                    <a:pt x="122" y="224"/>
                    <a:pt x="120" y="181"/>
                    <a:pt x="112" y="138"/>
                  </a:cubicBezTo>
                  <a:cubicBezTo>
                    <a:pt x="104" y="92"/>
                    <a:pt x="93" y="46"/>
                    <a:pt x="82"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560"/>
            <p:cNvSpPr>
              <a:spLocks/>
            </p:cNvSpPr>
            <p:nvPr/>
          </p:nvSpPr>
          <p:spPr bwMode="auto">
            <a:xfrm>
              <a:off x="5326516" y="5456986"/>
              <a:ext cx="103188" cy="149225"/>
            </a:xfrm>
            <a:custGeom>
              <a:avLst/>
              <a:gdLst>
                <a:gd name="T0" fmla="*/ 72 w 82"/>
                <a:gd name="T1" fmla="*/ 0 h 118"/>
                <a:gd name="T2" fmla="*/ 49 w 82"/>
                <a:gd name="T3" fmla="*/ 23 h 118"/>
                <a:gd name="T4" fmla="*/ 1 w 82"/>
                <a:gd name="T5" fmla="*/ 75 h 118"/>
                <a:gd name="T6" fmla="*/ 1 w 82"/>
                <a:gd name="T7" fmla="*/ 75 h 118"/>
                <a:gd name="T8" fmla="*/ 1 w 82"/>
                <a:gd name="T9" fmla="*/ 75 h 118"/>
                <a:gd name="T10" fmla="*/ 1 w 82"/>
                <a:gd name="T11" fmla="*/ 75 h 118"/>
                <a:gd name="T12" fmla="*/ 1 w 82"/>
                <a:gd name="T13" fmla="*/ 75 h 118"/>
                <a:gd name="T14" fmla="*/ 17 w 82"/>
                <a:gd name="T15" fmla="*/ 118 h 118"/>
                <a:gd name="T16" fmla="*/ 82 w 82"/>
                <a:gd name="T17" fmla="*/ 41 h 118"/>
                <a:gd name="T18" fmla="*/ 72 w 82"/>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18">
                  <a:moveTo>
                    <a:pt x="72" y="0"/>
                  </a:moveTo>
                  <a:cubicBezTo>
                    <a:pt x="65" y="7"/>
                    <a:pt x="57" y="15"/>
                    <a:pt x="49" y="23"/>
                  </a:cubicBezTo>
                  <a:cubicBezTo>
                    <a:pt x="30" y="42"/>
                    <a:pt x="12" y="61"/>
                    <a:pt x="1" y="75"/>
                  </a:cubicBezTo>
                  <a:cubicBezTo>
                    <a:pt x="1" y="75"/>
                    <a:pt x="1" y="75"/>
                    <a:pt x="1" y="75"/>
                  </a:cubicBezTo>
                  <a:cubicBezTo>
                    <a:pt x="1" y="75"/>
                    <a:pt x="1" y="75"/>
                    <a:pt x="1" y="75"/>
                  </a:cubicBezTo>
                  <a:cubicBezTo>
                    <a:pt x="1" y="75"/>
                    <a:pt x="1" y="75"/>
                    <a:pt x="1" y="75"/>
                  </a:cubicBezTo>
                  <a:cubicBezTo>
                    <a:pt x="1" y="75"/>
                    <a:pt x="1" y="75"/>
                    <a:pt x="1" y="75"/>
                  </a:cubicBezTo>
                  <a:cubicBezTo>
                    <a:pt x="0" y="76"/>
                    <a:pt x="7" y="93"/>
                    <a:pt x="17" y="118"/>
                  </a:cubicBezTo>
                  <a:cubicBezTo>
                    <a:pt x="37" y="94"/>
                    <a:pt x="59" y="67"/>
                    <a:pt x="82" y="41"/>
                  </a:cubicBezTo>
                  <a:cubicBezTo>
                    <a:pt x="79" y="27"/>
                    <a:pt x="75" y="14"/>
                    <a:pt x="72"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561"/>
            <p:cNvSpPr>
              <a:spLocks/>
            </p:cNvSpPr>
            <p:nvPr/>
          </p:nvSpPr>
          <p:spPr bwMode="auto">
            <a:xfrm>
              <a:off x="5439228" y="6038011"/>
              <a:ext cx="276225" cy="111125"/>
            </a:xfrm>
            <a:custGeom>
              <a:avLst/>
              <a:gdLst>
                <a:gd name="T0" fmla="*/ 0 w 219"/>
                <a:gd name="T1" fmla="*/ 0 h 88"/>
                <a:gd name="T2" fmla="*/ 3 w 219"/>
                <a:gd name="T3" fmla="*/ 8 h 88"/>
                <a:gd name="T4" fmla="*/ 5 w 219"/>
                <a:gd name="T5" fmla="*/ 12 h 88"/>
                <a:gd name="T6" fmla="*/ 24 w 219"/>
                <a:gd name="T7" fmla="*/ 31 h 88"/>
                <a:gd name="T8" fmla="*/ 55 w 219"/>
                <a:gd name="T9" fmla="*/ 37 h 88"/>
                <a:gd name="T10" fmla="*/ 100 w 219"/>
                <a:gd name="T11" fmla="*/ 55 h 88"/>
                <a:gd name="T12" fmla="*/ 137 w 219"/>
                <a:gd name="T13" fmla="*/ 86 h 88"/>
                <a:gd name="T14" fmla="*/ 137 w 219"/>
                <a:gd name="T15" fmla="*/ 86 h 88"/>
                <a:gd name="T16" fmla="*/ 141 w 219"/>
                <a:gd name="T17" fmla="*/ 87 h 88"/>
                <a:gd name="T18" fmla="*/ 167 w 219"/>
                <a:gd name="T19" fmla="*/ 88 h 88"/>
                <a:gd name="T20" fmla="*/ 210 w 219"/>
                <a:gd name="T21" fmla="*/ 86 h 88"/>
                <a:gd name="T22" fmla="*/ 219 w 219"/>
                <a:gd name="T23" fmla="*/ 86 h 88"/>
                <a:gd name="T24" fmla="*/ 207 w 219"/>
                <a:gd name="T25" fmla="*/ 83 h 88"/>
                <a:gd name="T26" fmla="*/ 166 w 219"/>
                <a:gd name="T27" fmla="*/ 66 h 88"/>
                <a:gd name="T28" fmla="*/ 155 w 219"/>
                <a:gd name="T29" fmla="*/ 63 h 88"/>
                <a:gd name="T30" fmla="*/ 112 w 219"/>
                <a:gd name="T31" fmla="*/ 35 h 88"/>
                <a:gd name="T32" fmla="*/ 27 w 219"/>
                <a:gd name="T33" fmla="*/ 16 h 88"/>
                <a:gd name="T34" fmla="*/ 0 w 219"/>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88">
                  <a:moveTo>
                    <a:pt x="0" y="0"/>
                  </a:moveTo>
                  <a:cubicBezTo>
                    <a:pt x="1" y="3"/>
                    <a:pt x="2" y="6"/>
                    <a:pt x="3" y="8"/>
                  </a:cubicBezTo>
                  <a:cubicBezTo>
                    <a:pt x="4" y="10"/>
                    <a:pt x="4" y="11"/>
                    <a:pt x="5" y="12"/>
                  </a:cubicBezTo>
                  <a:cubicBezTo>
                    <a:pt x="10" y="19"/>
                    <a:pt x="16" y="26"/>
                    <a:pt x="24" y="31"/>
                  </a:cubicBezTo>
                  <a:cubicBezTo>
                    <a:pt x="33" y="34"/>
                    <a:pt x="45" y="37"/>
                    <a:pt x="55" y="37"/>
                  </a:cubicBezTo>
                  <a:cubicBezTo>
                    <a:pt x="72" y="37"/>
                    <a:pt x="86" y="46"/>
                    <a:pt x="100" y="55"/>
                  </a:cubicBezTo>
                  <a:cubicBezTo>
                    <a:pt x="111" y="62"/>
                    <a:pt x="126" y="83"/>
                    <a:pt x="137" y="86"/>
                  </a:cubicBezTo>
                  <a:cubicBezTo>
                    <a:pt x="137" y="86"/>
                    <a:pt x="137" y="86"/>
                    <a:pt x="137" y="86"/>
                  </a:cubicBezTo>
                  <a:cubicBezTo>
                    <a:pt x="138" y="86"/>
                    <a:pt x="139" y="86"/>
                    <a:pt x="141" y="87"/>
                  </a:cubicBezTo>
                  <a:cubicBezTo>
                    <a:pt x="147" y="87"/>
                    <a:pt x="156" y="88"/>
                    <a:pt x="167" y="88"/>
                  </a:cubicBezTo>
                  <a:cubicBezTo>
                    <a:pt x="180" y="88"/>
                    <a:pt x="195" y="87"/>
                    <a:pt x="210" y="86"/>
                  </a:cubicBezTo>
                  <a:cubicBezTo>
                    <a:pt x="213" y="86"/>
                    <a:pt x="216" y="86"/>
                    <a:pt x="219" y="86"/>
                  </a:cubicBezTo>
                  <a:cubicBezTo>
                    <a:pt x="215" y="85"/>
                    <a:pt x="211" y="84"/>
                    <a:pt x="207" y="83"/>
                  </a:cubicBezTo>
                  <a:cubicBezTo>
                    <a:pt x="193" y="78"/>
                    <a:pt x="179" y="73"/>
                    <a:pt x="166" y="66"/>
                  </a:cubicBezTo>
                  <a:cubicBezTo>
                    <a:pt x="162" y="66"/>
                    <a:pt x="158" y="65"/>
                    <a:pt x="155" y="63"/>
                  </a:cubicBezTo>
                  <a:cubicBezTo>
                    <a:pt x="137" y="57"/>
                    <a:pt x="126" y="47"/>
                    <a:pt x="112" y="35"/>
                  </a:cubicBezTo>
                  <a:cubicBezTo>
                    <a:pt x="90" y="15"/>
                    <a:pt x="54" y="22"/>
                    <a:pt x="27" y="16"/>
                  </a:cubicBezTo>
                  <a:cubicBezTo>
                    <a:pt x="17" y="14"/>
                    <a:pt x="8" y="8"/>
                    <a:pt x="0" y="0"/>
                  </a:cubicBezTo>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562"/>
            <p:cNvSpPr>
              <a:spLocks/>
            </p:cNvSpPr>
            <p:nvPr/>
          </p:nvSpPr>
          <p:spPr bwMode="auto">
            <a:xfrm>
              <a:off x="3802516" y="5464924"/>
              <a:ext cx="569913" cy="782637"/>
            </a:xfrm>
            <a:custGeom>
              <a:avLst/>
              <a:gdLst>
                <a:gd name="T0" fmla="*/ 349 w 449"/>
                <a:gd name="T1" fmla="*/ 378 h 618"/>
                <a:gd name="T2" fmla="*/ 448 w 449"/>
                <a:gd name="T3" fmla="*/ 156 h 618"/>
                <a:gd name="T4" fmla="*/ 354 w 449"/>
                <a:gd name="T5" fmla="*/ 51 h 618"/>
                <a:gd name="T6" fmla="*/ 310 w 449"/>
                <a:gd name="T7" fmla="*/ 0 h 618"/>
                <a:gd name="T8" fmla="*/ 253 w 449"/>
                <a:gd name="T9" fmla="*/ 62 h 618"/>
                <a:gd name="T10" fmla="*/ 247 w 449"/>
                <a:gd name="T11" fmla="*/ 329 h 618"/>
                <a:gd name="T12" fmla="*/ 224 w 449"/>
                <a:gd name="T13" fmla="*/ 430 h 618"/>
                <a:gd name="T14" fmla="*/ 110 w 449"/>
                <a:gd name="T15" fmla="*/ 512 h 618"/>
                <a:gd name="T16" fmla="*/ 24 w 449"/>
                <a:gd name="T17" fmla="*/ 589 h 618"/>
                <a:gd name="T18" fmla="*/ 199 w 449"/>
                <a:gd name="T19" fmla="*/ 614 h 618"/>
                <a:gd name="T20" fmla="*/ 238 w 449"/>
                <a:gd name="T21" fmla="*/ 585 h 618"/>
                <a:gd name="T22" fmla="*/ 284 w 449"/>
                <a:gd name="T23" fmla="*/ 569 h 618"/>
                <a:gd name="T24" fmla="*/ 315 w 449"/>
                <a:gd name="T25" fmla="*/ 564 h 618"/>
                <a:gd name="T26" fmla="*/ 335 w 449"/>
                <a:gd name="T27" fmla="*/ 547 h 618"/>
                <a:gd name="T28" fmla="*/ 348 w 449"/>
                <a:gd name="T29" fmla="*/ 517 h 618"/>
                <a:gd name="T30" fmla="*/ 340 w 449"/>
                <a:gd name="T31" fmla="*/ 457 h 618"/>
                <a:gd name="T32" fmla="*/ 349 w 449"/>
                <a:gd name="T33" fmla="*/ 37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9" h="618">
                  <a:moveTo>
                    <a:pt x="349" y="378"/>
                  </a:moveTo>
                  <a:cubicBezTo>
                    <a:pt x="363" y="334"/>
                    <a:pt x="449" y="159"/>
                    <a:pt x="448" y="156"/>
                  </a:cubicBezTo>
                  <a:cubicBezTo>
                    <a:pt x="427" y="128"/>
                    <a:pt x="379" y="76"/>
                    <a:pt x="354" y="51"/>
                  </a:cubicBezTo>
                  <a:cubicBezTo>
                    <a:pt x="343" y="41"/>
                    <a:pt x="327" y="21"/>
                    <a:pt x="310" y="0"/>
                  </a:cubicBezTo>
                  <a:cubicBezTo>
                    <a:pt x="292" y="22"/>
                    <a:pt x="271" y="41"/>
                    <a:pt x="253" y="62"/>
                  </a:cubicBezTo>
                  <a:cubicBezTo>
                    <a:pt x="250" y="169"/>
                    <a:pt x="249" y="299"/>
                    <a:pt x="247" y="329"/>
                  </a:cubicBezTo>
                  <a:cubicBezTo>
                    <a:pt x="244" y="361"/>
                    <a:pt x="249" y="405"/>
                    <a:pt x="224" y="430"/>
                  </a:cubicBezTo>
                  <a:cubicBezTo>
                    <a:pt x="191" y="464"/>
                    <a:pt x="150" y="488"/>
                    <a:pt x="110" y="512"/>
                  </a:cubicBezTo>
                  <a:cubicBezTo>
                    <a:pt x="90" y="524"/>
                    <a:pt x="0" y="565"/>
                    <a:pt x="24" y="589"/>
                  </a:cubicBezTo>
                  <a:cubicBezTo>
                    <a:pt x="50" y="604"/>
                    <a:pt x="172" y="618"/>
                    <a:pt x="199" y="614"/>
                  </a:cubicBezTo>
                  <a:cubicBezTo>
                    <a:pt x="211" y="612"/>
                    <a:pt x="226" y="592"/>
                    <a:pt x="238" y="585"/>
                  </a:cubicBezTo>
                  <a:cubicBezTo>
                    <a:pt x="252" y="576"/>
                    <a:pt x="267" y="568"/>
                    <a:pt x="284" y="569"/>
                  </a:cubicBezTo>
                  <a:cubicBezTo>
                    <a:pt x="294" y="569"/>
                    <a:pt x="306" y="566"/>
                    <a:pt x="315" y="564"/>
                  </a:cubicBezTo>
                  <a:cubicBezTo>
                    <a:pt x="323" y="559"/>
                    <a:pt x="330" y="554"/>
                    <a:pt x="335" y="547"/>
                  </a:cubicBezTo>
                  <a:cubicBezTo>
                    <a:pt x="340" y="537"/>
                    <a:pt x="344" y="527"/>
                    <a:pt x="348" y="517"/>
                  </a:cubicBezTo>
                  <a:cubicBezTo>
                    <a:pt x="346" y="497"/>
                    <a:pt x="344" y="477"/>
                    <a:pt x="340" y="457"/>
                  </a:cubicBezTo>
                  <a:cubicBezTo>
                    <a:pt x="333" y="428"/>
                    <a:pt x="339" y="405"/>
                    <a:pt x="349" y="37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563"/>
            <p:cNvSpPr>
              <a:spLocks/>
            </p:cNvSpPr>
            <p:nvPr/>
          </p:nvSpPr>
          <p:spPr bwMode="auto">
            <a:xfrm>
              <a:off x="4121603" y="5464924"/>
              <a:ext cx="249238" cy="239712"/>
            </a:xfrm>
            <a:custGeom>
              <a:avLst/>
              <a:gdLst>
                <a:gd name="T0" fmla="*/ 127 w 197"/>
                <a:gd name="T1" fmla="*/ 132 h 189"/>
                <a:gd name="T2" fmla="*/ 54 w 197"/>
                <a:gd name="T3" fmla="*/ 68 h 189"/>
                <a:gd name="T4" fmla="*/ 16 w 197"/>
                <a:gd name="T5" fmla="*/ 100 h 189"/>
                <a:gd name="T6" fmla="*/ 0 w 197"/>
                <a:gd name="T7" fmla="*/ 113 h 189"/>
                <a:gd name="T8" fmla="*/ 2 w 197"/>
                <a:gd name="T9" fmla="*/ 62 h 189"/>
                <a:gd name="T10" fmla="*/ 59 w 197"/>
                <a:gd name="T11" fmla="*/ 0 h 189"/>
                <a:gd name="T12" fmla="*/ 103 w 197"/>
                <a:gd name="T13" fmla="*/ 51 h 189"/>
                <a:gd name="T14" fmla="*/ 197 w 197"/>
                <a:gd name="T15" fmla="*/ 156 h 189"/>
                <a:gd name="T16" fmla="*/ 182 w 197"/>
                <a:gd name="T17" fmla="*/ 189 h 189"/>
                <a:gd name="T18" fmla="*/ 127 w 197"/>
                <a:gd name="T19" fmla="*/ 13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9">
                  <a:moveTo>
                    <a:pt x="127" y="132"/>
                  </a:moveTo>
                  <a:cubicBezTo>
                    <a:pt x="107" y="113"/>
                    <a:pt x="57" y="67"/>
                    <a:pt x="54" y="68"/>
                  </a:cubicBezTo>
                  <a:cubicBezTo>
                    <a:pt x="38" y="74"/>
                    <a:pt x="29" y="89"/>
                    <a:pt x="16" y="100"/>
                  </a:cubicBezTo>
                  <a:cubicBezTo>
                    <a:pt x="10" y="104"/>
                    <a:pt x="5" y="108"/>
                    <a:pt x="0" y="113"/>
                  </a:cubicBezTo>
                  <a:cubicBezTo>
                    <a:pt x="1" y="96"/>
                    <a:pt x="1" y="78"/>
                    <a:pt x="2" y="62"/>
                  </a:cubicBezTo>
                  <a:cubicBezTo>
                    <a:pt x="20" y="41"/>
                    <a:pt x="41" y="22"/>
                    <a:pt x="59" y="0"/>
                  </a:cubicBezTo>
                  <a:cubicBezTo>
                    <a:pt x="76" y="21"/>
                    <a:pt x="92" y="41"/>
                    <a:pt x="103" y="51"/>
                  </a:cubicBezTo>
                  <a:cubicBezTo>
                    <a:pt x="128" y="76"/>
                    <a:pt x="176" y="128"/>
                    <a:pt x="197" y="156"/>
                  </a:cubicBezTo>
                  <a:cubicBezTo>
                    <a:pt x="197" y="157"/>
                    <a:pt x="191" y="170"/>
                    <a:pt x="182" y="189"/>
                  </a:cubicBezTo>
                  <a:cubicBezTo>
                    <a:pt x="164" y="171"/>
                    <a:pt x="146" y="151"/>
                    <a:pt x="127" y="1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564"/>
            <p:cNvSpPr>
              <a:spLocks/>
            </p:cNvSpPr>
            <p:nvPr/>
          </p:nvSpPr>
          <p:spPr bwMode="auto">
            <a:xfrm>
              <a:off x="3824741" y="6142786"/>
              <a:ext cx="409575" cy="104775"/>
            </a:xfrm>
            <a:custGeom>
              <a:avLst/>
              <a:gdLst>
                <a:gd name="T0" fmla="*/ 295 w 323"/>
                <a:gd name="T1" fmla="*/ 14 h 83"/>
                <a:gd name="T2" fmla="*/ 210 w 323"/>
                <a:gd name="T3" fmla="*/ 29 h 83"/>
                <a:gd name="T4" fmla="*/ 166 w 323"/>
                <a:gd name="T5" fmla="*/ 55 h 83"/>
                <a:gd name="T6" fmla="*/ 36 w 323"/>
                <a:gd name="T7" fmla="*/ 39 h 83"/>
                <a:gd name="T8" fmla="*/ 12 w 323"/>
                <a:gd name="T9" fmla="*/ 29 h 83"/>
                <a:gd name="T10" fmla="*/ 7 w 323"/>
                <a:gd name="T11" fmla="*/ 54 h 83"/>
                <a:gd name="T12" fmla="*/ 182 w 323"/>
                <a:gd name="T13" fmla="*/ 79 h 83"/>
                <a:gd name="T14" fmla="*/ 221 w 323"/>
                <a:gd name="T15" fmla="*/ 50 h 83"/>
                <a:gd name="T16" fmla="*/ 267 w 323"/>
                <a:gd name="T17" fmla="*/ 34 h 83"/>
                <a:gd name="T18" fmla="*/ 298 w 323"/>
                <a:gd name="T19" fmla="*/ 29 h 83"/>
                <a:gd name="T20" fmla="*/ 318 w 323"/>
                <a:gd name="T21" fmla="*/ 12 h 83"/>
                <a:gd name="T22" fmla="*/ 323 w 323"/>
                <a:gd name="T23" fmla="*/ 0 h 83"/>
                <a:gd name="T24" fmla="*/ 295 w 323"/>
                <a:gd name="T2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83">
                  <a:moveTo>
                    <a:pt x="295" y="14"/>
                  </a:moveTo>
                  <a:cubicBezTo>
                    <a:pt x="268" y="19"/>
                    <a:pt x="233" y="10"/>
                    <a:pt x="210" y="29"/>
                  </a:cubicBezTo>
                  <a:cubicBezTo>
                    <a:pt x="196" y="40"/>
                    <a:pt x="184" y="50"/>
                    <a:pt x="166" y="55"/>
                  </a:cubicBezTo>
                  <a:cubicBezTo>
                    <a:pt x="126" y="67"/>
                    <a:pt x="75" y="46"/>
                    <a:pt x="36" y="39"/>
                  </a:cubicBezTo>
                  <a:cubicBezTo>
                    <a:pt x="25" y="37"/>
                    <a:pt x="17" y="34"/>
                    <a:pt x="12" y="29"/>
                  </a:cubicBezTo>
                  <a:cubicBezTo>
                    <a:pt x="3" y="38"/>
                    <a:pt x="0" y="47"/>
                    <a:pt x="7" y="54"/>
                  </a:cubicBezTo>
                  <a:cubicBezTo>
                    <a:pt x="33" y="69"/>
                    <a:pt x="155" y="83"/>
                    <a:pt x="182" y="79"/>
                  </a:cubicBezTo>
                  <a:cubicBezTo>
                    <a:pt x="194" y="77"/>
                    <a:pt x="209" y="57"/>
                    <a:pt x="221" y="50"/>
                  </a:cubicBezTo>
                  <a:cubicBezTo>
                    <a:pt x="235" y="41"/>
                    <a:pt x="250" y="33"/>
                    <a:pt x="267" y="34"/>
                  </a:cubicBezTo>
                  <a:cubicBezTo>
                    <a:pt x="277" y="34"/>
                    <a:pt x="289" y="31"/>
                    <a:pt x="298" y="29"/>
                  </a:cubicBezTo>
                  <a:cubicBezTo>
                    <a:pt x="306" y="24"/>
                    <a:pt x="313" y="19"/>
                    <a:pt x="318" y="12"/>
                  </a:cubicBezTo>
                  <a:cubicBezTo>
                    <a:pt x="320" y="8"/>
                    <a:pt x="322" y="4"/>
                    <a:pt x="323" y="0"/>
                  </a:cubicBezTo>
                  <a:cubicBezTo>
                    <a:pt x="315" y="7"/>
                    <a:pt x="306" y="13"/>
                    <a:pt x="295" y="14"/>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565"/>
            <p:cNvSpPr>
              <a:spLocks noEditPoints="1"/>
            </p:cNvSpPr>
            <p:nvPr/>
          </p:nvSpPr>
          <p:spPr bwMode="auto">
            <a:xfrm>
              <a:off x="3867603" y="5468099"/>
              <a:ext cx="323850" cy="688975"/>
            </a:xfrm>
            <a:custGeom>
              <a:avLst/>
              <a:gdLst>
                <a:gd name="T0" fmla="*/ 200 w 256"/>
                <a:gd name="T1" fmla="*/ 110 h 543"/>
                <a:gd name="T2" fmla="*/ 200 w 256"/>
                <a:gd name="T3" fmla="*/ 110 h 543"/>
                <a:gd name="T4" fmla="*/ 196 w 256"/>
                <a:gd name="T5" fmla="*/ 326 h 543"/>
                <a:gd name="T6" fmla="*/ 173 w 256"/>
                <a:gd name="T7" fmla="*/ 427 h 543"/>
                <a:gd name="T8" fmla="*/ 59 w 256"/>
                <a:gd name="T9" fmla="*/ 509 h 543"/>
                <a:gd name="T10" fmla="*/ 0 w 256"/>
                <a:gd name="T11" fmla="*/ 543 h 543"/>
                <a:gd name="T12" fmla="*/ 0 w 256"/>
                <a:gd name="T13" fmla="*/ 543 h 543"/>
                <a:gd name="T14" fmla="*/ 59 w 256"/>
                <a:gd name="T15" fmla="*/ 509 h 543"/>
                <a:gd name="T16" fmla="*/ 173 w 256"/>
                <a:gd name="T17" fmla="*/ 427 h 543"/>
                <a:gd name="T18" fmla="*/ 196 w 256"/>
                <a:gd name="T19" fmla="*/ 326 h 543"/>
                <a:gd name="T20" fmla="*/ 200 w 256"/>
                <a:gd name="T21" fmla="*/ 110 h 543"/>
                <a:gd name="T22" fmla="*/ 256 w 256"/>
                <a:gd name="T23" fmla="*/ 0 h 543"/>
                <a:gd name="T24" fmla="*/ 202 w 256"/>
                <a:gd name="T25" fmla="*/ 59 h 543"/>
                <a:gd name="T26" fmla="*/ 202 w 256"/>
                <a:gd name="T27" fmla="*/ 59 h 543"/>
                <a:gd name="T28" fmla="*/ 202 w 256"/>
                <a:gd name="T29" fmla="*/ 59 h 543"/>
                <a:gd name="T30" fmla="*/ 256 w 256"/>
                <a:gd name="T31" fmla="*/ 0 h 543"/>
                <a:gd name="T32" fmla="*/ 256 w 256"/>
                <a:gd name="T3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543">
                  <a:moveTo>
                    <a:pt x="200" y="110"/>
                  </a:moveTo>
                  <a:cubicBezTo>
                    <a:pt x="200" y="110"/>
                    <a:pt x="200" y="110"/>
                    <a:pt x="200" y="110"/>
                  </a:cubicBezTo>
                  <a:cubicBezTo>
                    <a:pt x="198" y="204"/>
                    <a:pt x="198" y="301"/>
                    <a:pt x="196" y="326"/>
                  </a:cubicBezTo>
                  <a:cubicBezTo>
                    <a:pt x="193" y="358"/>
                    <a:pt x="198" y="402"/>
                    <a:pt x="173" y="427"/>
                  </a:cubicBezTo>
                  <a:cubicBezTo>
                    <a:pt x="140" y="461"/>
                    <a:pt x="99" y="485"/>
                    <a:pt x="59" y="509"/>
                  </a:cubicBezTo>
                  <a:cubicBezTo>
                    <a:pt x="49" y="515"/>
                    <a:pt x="22" y="528"/>
                    <a:pt x="0" y="543"/>
                  </a:cubicBezTo>
                  <a:cubicBezTo>
                    <a:pt x="0" y="543"/>
                    <a:pt x="0" y="543"/>
                    <a:pt x="0" y="543"/>
                  </a:cubicBezTo>
                  <a:cubicBezTo>
                    <a:pt x="22" y="528"/>
                    <a:pt x="49" y="515"/>
                    <a:pt x="59" y="509"/>
                  </a:cubicBezTo>
                  <a:cubicBezTo>
                    <a:pt x="99" y="485"/>
                    <a:pt x="140" y="461"/>
                    <a:pt x="173" y="427"/>
                  </a:cubicBezTo>
                  <a:cubicBezTo>
                    <a:pt x="198" y="402"/>
                    <a:pt x="193" y="358"/>
                    <a:pt x="196" y="326"/>
                  </a:cubicBezTo>
                  <a:cubicBezTo>
                    <a:pt x="198" y="301"/>
                    <a:pt x="198" y="204"/>
                    <a:pt x="200" y="110"/>
                  </a:cubicBezTo>
                  <a:moveTo>
                    <a:pt x="256" y="0"/>
                  </a:moveTo>
                  <a:cubicBezTo>
                    <a:pt x="239" y="21"/>
                    <a:pt x="219" y="39"/>
                    <a:pt x="202" y="59"/>
                  </a:cubicBezTo>
                  <a:cubicBezTo>
                    <a:pt x="202" y="59"/>
                    <a:pt x="202" y="59"/>
                    <a:pt x="202" y="59"/>
                  </a:cubicBezTo>
                  <a:cubicBezTo>
                    <a:pt x="202" y="59"/>
                    <a:pt x="202" y="59"/>
                    <a:pt x="202" y="59"/>
                  </a:cubicBezTo>
                  <a:cubicBezTo>
                    <a:pt x="219" y="39"/>
                    <a:pt x="239" y="21"/>
                    <a:pt x="256" y="0"/>
                  </a:cubicBezTo>
                  <a:cubicBezTo>
                    <a:pt x="256" y="0"/>
                    <a:pt x="256" y="0"/>
                    <a:pt x="256" y="0"/>
                  </a:cubicBezTo>
                </a:path>
              </a:pathLst>
            </a:custGeom>
            <a:solidFill>
              <a:srgbClr val="B1B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66"/>
            <p:cNvSpPr>
              <a:spLocks/>
            </p:cNvSpPr>
            <p:nvPr/>
          </p:nvSpPr>
          <p:spPr bwMode="auto">
            <a:xfrm>
              <a:off x="3867603" y="5561761"/>
              <a:ext cx="304800" cy="595312"/>
            </a:xfrm>
            <a:custGeom>
              <a:avLst/>
              <a:gdLst>
                <a:gd name="T0" fmla="*/ 240 w 240"/>
                <a:gd name="T1" fmla="*/ 0 h 470"/>
                <a:gd name="T2" fmla="*/ 216 w 240"/>
                <a:gd name="T3" fmla="*/ 24 h 470"/>
                <a:gd name="T4" fmla="*/ 200 w 240"/>
                <a:gd name="T5" fmla="*/ 37 h 470"/>
                <a:gd name="T6" fmla="*/ 196 w 240"/>
                <a:gd name="T7" fmla="*/ 253 h 470"/>
                <a:gd name="T8" fmla="*/ 173 w 240"/>
                <a:gd name="T9" fmla="*/ 354 h 470"/>
                <a:gd name="T10" fmla="*/ 59 w 240"/>
                <a:gd name="T11" fmla="*/ 436 h 470"/>
                <a:gd name="T12" fmla="*/ 0 w 240"/>
                <a:gd name="T13" fmla="*/ 470 h 470"/>
                <a:gd name="T14" fmla="*/ 94 w 240"/>
                <a:gd name="T15" fmla="*/ 439 h 470"/>
                <a:gd name="T16" fmla="*/ 178 w 240"/>
                <a:gd name="T17" fmla="*/ 410 h 470"/>
                <a:gd name="T18" fmla="*/ 201 w 240"/>
                <a:gd name="T19" fmla="*/ 414 h 470"/>
                <a:gd name="T20" fmla="*/ 193 w 240"/>
                <a:gd name="T21" fmla="*/ 388 h 470"/>
                <a:gd name="T22" fmla="*/ 199 w 240"/>
                <a:gd name="T23" fmla="*/ 379 h 470"/>
                <a:gd name="T24" fmla="*/ 199 w 240"/>
                <a:gd name="T25" fmla="*/ 379 h 470"/>
                <a:gd name="T26" fmla="*/ 227 w 240"/>
                <a:gd name="T27" fmla="*/ 383 h 470"/>
                <a:gd name="T28" fmla="*/ 240 w 240"/>
                <a:gd name="T29"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470">
                  <a:moveTo>
                    <a:pt x="240" y="0"/>
                  </a:moveTo>
                  <a:cubicBezTo>
                    <a:pt x="232" y="7"/>
                    <a:pt x="225" y="16"/>
                    <a:pt x="216" y="24"/>
                  </a:cubicBezTo>
                  <a:cubicBezTo>
                    <a:pt x="210" y="28"/>
                    <a:pt x="205" y="32"/>
                    <a:pt x="200" y="37"/>
                  </a:cubicBezTo>
                  <a:cubicBezTo>
                    <a:pt x="198" y="131"/>
                    <a:pt x="198" y="228"/>
                    <a:pt x="196" y="253"/>
                  </a:cubicBezTo>
                  <a:cubicBezTo>
                    <a:pt x="193" y="285"/>
                    <a:pt x="198" y="329"/>
                    <a:pt x="173" y="354"/>
                  </a:cubicBezTo>
                  <a:cubicBezTo>
                    <a:pt x="140" y="388"/>
                    <a:pt x="99" y="412"/>
                    <a:pt x="59" y="436"/>
                  </a:cubicBezTo>
                  <a:cubicBezTo>
                    <a:pt x="49" y="442"/>
                    <a:pt x="22" y="455"/>
                    <a:pt x="0" y="470"/>
                  </a:cubicBezTo>
                  <a:cubicBezTo>
                    <a:pt x="32" y="461"/>
                    <a:pt x="63" y="452"/>
                    <a:pt x="94" y="439"/>
                  </a:cubicBezTo>
                  <a:cubicBezTo>
                    <a:pt x="123" y="427"/>
                    <a:pt x="150" y="410"/>
                    <a:pt x="178" y="410"/>
                  </a:cubicBezTo>
                  <a:cubicBezTo>
                    <a:pt x="185" y="410"/>
                    <a:pt x="193" y="411"/>
                    <a:pt x="201" y="414"/>
                  </a:cubicBezTo>
                  <a:cubicBezTo>
                    <a:pt x="198" y="406"/>
                    <a:pt x="195" y="397"/>
                    <a:pt x="193" y="388"/>
                  </a:cubicBezTo>
                  <a:cubicBezTo>
                    <a:pt x="192" y="385"/>
                    <a:pt x="194" y="379"/>
                    <a:pt x="199" y="379"/>
                  </a:cubicBezTo>
                  <a:cubicBezTo>
                    <a:pt x="199" y="379"/>
                    <a:pt x="199" y="379"/>
                    <a:pt x="199" y="379"/>
                  </a:cubicBezTo>
                  <a:cubicBezTo>
                    <a:pt x="209" y="380"/>
                    <a:pt x="218" y="381"/>
                    <a:pt x="227" y="383"/>
                  </a:cubicBezTo>
                  <a:cubicBezTo>
                    <a:pt x="201" y="258"/>
                    <a:pt x="215" y="126"/>
                    <a:pt x="240"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567"/>
            <p:cNvSpPr>
              <a:spLocks/>
            </p:cNvSpPr>
            <p:nvPr/>
          </p:nvSpPr>
          <p:spPr bwMode="auto">
            <a:xfrm>
              <a:off x="4121603" y="5468099"/>
              <a:ext cx="69850" cy="139700"/>
            </a:xfrm>
            <a:custGeom>
              <a:avLst/>
              <a:gdLst>
                <a:gd name="T0" fmla="*/ 56 w 56"/>
                <a:gd name="T1" fmla="*/ 0 h 110"/>
                <a:gd name="T2" fmla="*/ 2 w 56"/>
                <a:gd name="T3" fmla="*/ 59 h 110"/>
                <a:gd name="T4" fmla="*/ 2 w 56"/>
                <a:gd name="T5" fmla="*/ 59 h 110"/>
                <a:gd name="T6" fmla="*/ 0 w 56"/>
                <a:gd name="T7" fmla="*/ 110 h 110"/>
                <a:gd name="T8" fmla="*/ 0 w 56"/>
                <a:gd name="T9" fmla="*/ 110 h 110"/>
                <a:gd name="T10" fmla="*/ 16 w 56"/>
                <a:gd name="T11" fmla="*/ 97 h 110"/>
                <a:gd name="T12" fmla="*/ 40 w 56"/>
                <a:gd name="T13" fmla="*/ 73 h 110"/>
                <a:gd name="T14" fmla="*/ 56 w 56"/>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10">
                  <a:moveTo>
                    <a:pt x="56" y="0"/>
                  </a:moveTo>
                  <a:cubicBezTo>
                    <a:pt x="39" y="21"/>
                    <a:pt x="19" y="39"/>
                    <a:pt x="2" y="59"/>
                  </a:cubicBezTo>
                  <a:cubicBezTo>
                    <a:pt x="2" y="59"/>
                    <a:pt x="2" y="59"/>
                    <a:pt x="2" y="59"/>
                  </a:cubicBezTo>
                  <a:cubicBezTo>
                    <a:pt x="1" y="75"/>
                    <a:pt x="1" y="93"/>
                    <a:pt x="0" y="110"/>
                  </a:cubicBezTo>
                  <a:cubicBezTo>
                    <a:pt x="0" y="110"/>
                    <a:pt x="0" y="110"/>
                    <a:pt x="0" y="110"/>
                  </a:cubicBezTo>
                  <a:cubicBezTo>
                    <a:pt x="5" y="105"/>
                    <a:pt x="10" y="101"/>
                    <a:pt x="16" y="97"/>
                  </a:cubicBezTo>
                  <a:cubicBezTo>
                    <a:pt x="25" y="89"/>
                    <a:pt x="32" y="80"/>
                    <a:pt x="40" y="73"/>
                  </a:cubicBezTo>
                  <a:cubicBezTo>
                    <a:pt x="45" y="49"/>
                    <a:pt x="51" y="24"/>
                    <a:pt x="56"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568"/>
            <p:cNvSpPr>
              <a:spLocks/>
            </p:cNvSpPr>
            <p:nvPr/>
          </p:nvSpPr>
          <p:spPr bwMode="auto">
            <a:xfrm>
              <a:off x="4062866" y="2932861"/>
              <a:ext cx="201613" cy="296862"/>
            </a:xfrm>
            <a:custGeom>
              <a:avLst/>
              <a:gdLst>
                <a:gd name="T0" fmla="*/ 148 w 159"/>
                <a:gd name="T1" fmla="*/ 74 h 235"/>
                <a:gd name="T2" fmla="*/ 56 w 159"/>
                <a:gd name="T3" fmla="*/ 19 h 235"/>
                <a:gd name="T4" fmla="*/ 159 w 159"/>
                <a:gd name="T5" fmla="*/ 235 h 235"/>
                <a:gd name="T6" fmla="*/ 148 w 159"/>
                <a:gd name="T7" fmla="*/ 74 h 235"/>
              </a:gdLst>
              <a:ahLst/>
              <a:cxnLst>
                <a:cxn ang="0">
                  <a:pos x="T0" y="T1"/>
                </a:cxn>
                <a:cxn ang="0">
                  <a:pos x="T2" y="T3"/>
                </a:cxn>
                <a:cxn ang="0">
                  <a:pos x="T4" y="T5"/>
                </a:cxn>
                <a:cxn ang="0">
                  <a:pos x="T6" y="T7"/>
                </a:cxn>
              </a:cxnLst>
              <a:rect l="0" t="0" r="r" b="b"/>
              <a:pathLst>
                <a:path w="159" h="235">
                  <a:moveTo>
                    <a:pt x="148" y="74"/>
                  </a:moveTo>
                  <a:cubicBezTo>
                    <a:pt x="148" y="74"/>
                    <a:pt x="111" y="0"/>
                    <a:pt x="56" y="19"/>
                  </a:cubicBezTo>
                  <a:cubicBezTo>
                    <a:pt x="0" y="39"/>
                    <a:pt x="44" y="177"/>
                    <a:pt x="159" y="235"/>
                  </a:cubicBezTo>
                  <a:cubicBezTo>
                    <a:pt x="148" y="74"/>
                    <a:pt x="148" y="74"/>
                    <a:pt x="148" y="74"/>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569"/>
            <p:cNvSpPr>
              <a:spLocks/>
            </p:cNvSpPr>
            <p:nvPr/>
          </p:nvSpPr>
          <p:spPr bwMode="auto">
            <a:xfrm>
              <a:off x="4134303" y="3009061"/>
              <a:ext cx="96838" cy="141287"/>
            </a:xfrm>
            <a:custGeom>
              <a:avLst/>
              <a:gdLst>
                <a:gd name="T0" fmla="*/ 1 w 76"/>
                <a:gd name="T1" fmla="*/ 0 h 111"/>
                <a:gd name="T2" fmla="*/ 47 w 76"/>
                <a:gd name="T3" fmla="*/ 33 h 111"/>
                <a:gd name="T4" fmla="*/ 72 w 76"/>
                <a:gd name="T5" fmla="*/ 108 h 111"/>
                <a:gd name="T6" fmla="*/ 67 w 76"/>
                <a:gd name="T7" fmla="*/ 105 h 111"/>
                <a:gd name="T8" fmla="*/ 60 w 76"/>
                <a:gd name="T9" fmla="*/ 79 h 111"/>
                <a:gd name="T10" fmla="*/ 52 w 76"/>
                <a:gd name="T11" fmla="*/ 85 h 111"/>
                <a:gd name="T12" fmla="*/ 38 w 76"/>
                <a:gd name="T13" fmla="*/ 89 h 111"/>
                <a:gd name="T14" fmla="*/ 37 w 76"/>
                <a:gd name="T15" fmla="*/ 86 h 111"/>
                <a:gd name="T16" fmla="*/ 48 w 76"/>
                <a:gd name="T17" fmla="*/ 77 h 111"/>
                <a:gd name="T18" fmla="*/ 56 w 76"/>
                <a:gd name="T19" fmla="*/ 67 h 111"/>
                <a:gd name="T20" fmla="*/ 2 w 76"/>
                <a:gd name="T21" fmla="*/ 2 h 111"/>
                <a:gd name="T22" fmla="*/ 1 w 76"/>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11">
                  <a:moveTo>
                    <a:pt x="1" y="0"/>
                  </a:moveTo>
                  <a:cubicBezTo>
                    <a:pt x="17" y="0"/>
                    <a:pt x="39" y="20"/>
                    <a:pt x="47" y="33"/>
                  </a:cubicBezTo>
                  <a:cubicBezTo>
                    <a:pt x="62" y="56"/>
                    <a:pt x="76" y="80"/>
                    <a:pt x="72" y="108"/>
                  </a:cubicBezTo>
                  <a:cubicBezTo>
                    <a:pt x="72" y="111"/>
                    <a:pt x="67" y="106"/>
                    <a:pt x="67" y="105"/>
                  </a:cubicBezTo>
                  <a:cubicBezTo>
                    <a:pt x="65" y="97"/>
                    <a:pt x="63" y="88"/>
                    <a:pt x="60" y="79"/>
                  </a:cubicBezTo>
                  <a:cubicBezTo>
                    <a:pt x="58" y="81"/>
                    <a:pt x="55" y="83"/>
                    <a:pt x="52" y="85"/>
                  </a:cubicBezTo>
                  <a:cubicBezTo>
                    <a:pt x="49" y="87"/>
                    <a:pt x="42" y="91"/>
                    <a:pt x="38" y="89"/>
                  </a:cubicBezTo>
                  <a:cubicBezTo>
                    <a:pt x="38" y="89"/>
                    <a:pt x="35" y="86"/>
                    <a:pt x="37" y="86"/>
                  </a:cubicBezTo>
                  <a:cubicBezTo>
                    <a:pt x="40" y="86"/>
                    <a:pt x="46" y="79"/>
                    <a:pt x="48" y="77"/>
                  </a:cubicBezTo>
                  <a:cubicBezTo>
                    <a:pt x="51" y="74"/>
                    <a:pt x="53" y="70"/>
                    <a:pt x="56" y="67"/>
                  </a:cubicBezTo>
                  <a:cubicBezTo>
                    <a:pt x="46" y="39"/>
                    <a:pt x="30" y="13"/>
                    <a:pt x="2" y="2"/>
                  </a:cubicBezTo>
                  <a:cubicBezTo>
                    <a:pt x="1" y="2"/>
                    <a:pt x="0" y="1"/>
                    <a:pt x="1"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570"/>
            <p:cNvSpPr>
              <a:spLocks/>
            </p:cNvSpPr>
            <p:nvPr/>
          </p:nvSpPr>
          <p:spPr bwMode="auto">
            <a:xfrm>
              <a:off x="5118553" y="2864599"/>
              <a:ext cx="206375" cy="304800"/>
            </a:xfrm>
            <a:custGeom>
              <a:avLst/>
              <a:gdLst>
                <a:gd name="T0" fmla="*/ 0 w 163"/>
                <a:gd name="T1" fmla="*/ 76 h 241"/>
                <a:gd name="T2" fmla="*/ 106 w 163"/>
                <a:gd name="T3" fmla="*/ 12 h 241"/>
                <a:gd name="T4" fmla="*/ 54 w 163"/>
                <a:gd name="T5" fmla="*/ 241 h 241"/>
                <a:gd name="T6" fmla="*/ 0 w 163"/>
                <a:gd name="T7" fmla="*/ 76 h 241"/>
              </a:gdLst>
              <a:ahLst/>
              <a:cxnLst>
                <a:cxn ang="0">
                  <a:pos x="T0" y="T1"/>
                </a:cxn>
                <a:cxn ang="0">
                  <a:pos x="T2" y="T3"/>
                </a:cxn>
                <a:cxn ang="0">
                  <a:pos x="T4" y="T5"/>
                </a:cxn>
                <a:cxn ang="0">
                  <a:pos x="T6" y="T7"/>
                </a:cxn>
              </a:cxnLst>
              <a:rect l="0" t="0" r="r" b="b"/>
              <a:pathLst>
                <a:path w="163" h="241">
                  <a:moveTo>
                    <a:pt x="0" y="76"/>
                  </a:moveTo>
                  <a:cubicBezTo>
                    <a:pt x="0" y="76"/>
                    <a:pt x="48" y="0"/>
                    <a:pt x="106" y="12"/>
                  </a:cubicBezTo>
                  <a:cubicBezTo>
                    <a:pt x="163" y="24"/>
                    <a:pt x="160" y="168"/>
                    <a:pt x="54" y="241"/>
                  </a:cubicBezTo>
                  <a:cubicBezTo>
                    <a:pt x="0" y="76"/>
                    <a:pt x="0" y="76"/>
                    <a:pt x="0" y="76"/>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571"/>
            <p:cNvSpPr>
              <a:spLocks/>
            </p:cNvSpPr>
            <p:nvPr/>
          </p:nvSpPr>
          <p:spPr bwMode="auto">
            <a:xfrm>
              <a:off x="5201103" y="2926511"/>
              <a:ext cx="49213" cy="127000"/>
            </a:xfrm>
            <a:custGeom>
              <a:avLst/>
              <a:gdLst>
                <a:gd name="T0" fmla="*/ 39 w 39"/>
                <a:gd name="T1" fmla="*/ 1 h 101"/>
                <a:gd name="T2" fmla="*/ 11 w 39"/>
                <a:gd name="T3" fmla="*/ 36 h 101"/>
                <a:gd name="T4" fmla="*/ 10 w 39"/>
                <a:gd name="T5" fmla="*/ 99 h 101"/>
                <a:gd name="T6" fmla="*/ 13 w 39"/>
                <a:gd name="T7" fmla="*/ 95 h 101"/>
                <a:gd name="T8" fmla="*/ 12 w 39"/>
                <a:gd name="T9" fmla="*/ 74 h 101"/>
                <a:gd name="T10" fmla="*/ 19 w 39"/>
                <a:gd name="T11" fmla="*/ 77 h 101"/>
                <a:gd name="T12" fmla="*/ 31 w 39"/>
                <a:gd name="T13" fmla="*/ 76 h 101"/>
                <a:gd name="T14" fmla="*/ 31 w 39"/>
                <a:gd name="T15" fmla="*/ 74 h 101"/>
                <a:gd name="T16" fmla="*/ 21 w 39"/>
                <a:gd name="T17" fmla="*/ 69 h 101"/>
                <a:gd name="T18" fmla="*/ 12 w 39"/>
                <a:gd name="T19" fmla="*/ 64 h 101"/>
                <a:gd name="T20" fmla="*/ 38 w 39"/>
                <a:gd name="T21" fmla="*/ 2 h 101"/>
                <a:gd name="T22" fmla="*/ 39 w 39"/>
                <a:gd name="T23" fmla="*/ 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01">
                  <a:moveTo>
                    <a:pt x="39" y="1"/>
                  </a:moveTo>
                  <a:cubicBezTo>
                    <a:pt x="26" y="4"/>
                    <a:pt x="15" y="24"/>
                    <a:pt x="11" y="36"/>
                  </a:cubicBezTo>
                  <a:cubicBezTo>
                    <a:pt x="5" y="57"/>
                    <a:pt x="0" y="78"/>
                    <a:pt x="10" y="99"/>
                  </a:cubicBezTo>
                  <a:cubicBezTo>
                    <a:pt x="10" y="101"/>
                    <a:pt x="13" y="96"/>
                    <a:pt x="13" y="95"/>
                  </a:cubicBezTo>
                  <a:cubicBezTo>
                    <a:pt x="12" y="88"/>
                    <a:pt x="12" y="81"/>
                    <a:pt x="12" y="74"/>
                  </a:cubicBezTo>
                  <a:cubicBezTo>
                    <a:pt x="14" y="75"/>
                    <a:pt x="17" y="76"/>
                    <a:pt x="19" y="77"/>
                  </a:cubicBezTo>
                  <a:cubicBezTo>
                    <a:pt x="23" y="78"/>
                    <a:pt x="28" y="79"/>
                    <a:pt x="31" y="76"/>
                  </a:cubicBezTo>
                  <a:cubicBezTo>
                    <a:pt x="31" y="76"/>
                    <a:pt x="32" y="73"/>
                    <a:pt x="31" y="74"/>
                  </a:cubicBezTo>
                  <a:cubicBezTo>
                    <a:pt x="29" y="75"/>
                    <a:pt x="23" y="70"/>
                    <a:pt x="21" y="69"/>
                  </a:cubicBezTo>
                  <a:cubicBezTo>
                    <a:pt x="18" y="68"/>
                    <a:pt x="15" y="65"/>
                    <a:pt x="12" y="64"/>
                  </a:cubicBezTo>
                  <a:cubicBezTo>
                    <a:pt x="13" y="41"/>
                    <a:pt x="19" y="17"/>
                    <a:pt x="38" y="2"/>
                  </a:cubicBezTo>
                  <a:cubicBezTo>
                    <a:pt x="39" y="2"/>
                    <a:pt x="39" y="0"/>
                    <a:pt x="39" y="1"/>
                  </a:cubicBezTo>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572"/>
            <p:cNvSpPr>
              <a:spLocks/>
            </p:cNvSpPr>
            <p:nvPr/>
          </p:nvSpPr>
          <p:spPr bwMode="auto">
            <a:xfrm>
              <a:off x="4231141" y="2642349"/>
              <a:ext cx="1147763" cy="971550"/>
            </a:xfrm>
            <a:custGeom>
              <a:avLst/>
              <a:gdLst>
                <a:gd name="T0" fmla="*/ 4 w 906"/>
                <a:gd name="T1" fmla="*/ 323 h 767"/>
                <a:gd name="T2" fmla="*/ 0 w 906"/>
                <a:gd name="T3" fmla="*/ 223 h 767"/>
                <a:gd name="T4" fmla="*/ 103 w 906"/>
                <a:gd name="T5" fmla="*/ 33 h 767"/>
                <a:gd name="T6" fmla="*/ 124 w 906"/>
                <a:gd name="T7" fmla="*/ 91 h 767"/>
                <a:gd name="T8" fmla="*/ 167 w 906"/>
                <a:gd name="T9" fmla="*/ 15 h 767"/>
                <a:gd name="T10" fmla="*/ 436 w 906"/>
                <a:gd name="T11" fmla="*/ 60 h 767"/>
                <a:gd name="T12" fmla="*/ 362 w 906"/>
                <a:gd name="T13" fmla="*/ 0 h 767"/>
                <a:gd name="T14" fmla="*/ 664 w 906"/>
                <a:gd name="T15" fmla="*/ 45 h 767"/>
                <a:gd name="T16" fmla="*/ 710 w 906"/>
                <a:gd name="T17" fmla="*/ 184 h 767"/>
                <a:gd name="T18" fmla="*/ 777 w 906"/>
                <a:gd name="T19" fmla="*/ 308 h 767"/>
                <a:gd name="T20" fmla="*/ 521 w 906"/>
                <a:gd name="T21" fmla="*/ 718 h 767"/>
                <a:gd name="T22" fmla="*/ 18 w 906"/>
                <a:gd name="T23" fmla="*/ 456 h 767"/>
                <a:gd name="T24" fmla="*/ 4 w 906"/>
                <a:gd name="T25" fmla="*/ 323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 h="767">
                  <a:moveTo>
                    <a:pt x="4" y="323"/>
                  </a:moveTo>
                  <a:cubicBezTo>
                    <a:pt x="4" y="323"/>
                    <a:pt x="4" y="323"/>
                    <a:pt x="0" y="223"/>
                  </a:cubicBezTo>
                  <a:cubicBezTo>
                    <a:pt x="0" y="73"/>
                    <a:pt x="103" y="33"/>
                    <a:pt x="103" y="33"/>
                  </a:cubicBezTo>
                  <a:cubicBezTo>
                    <a:pt x="124" y="91"/>
                    <a:pt x="124" y="91"/>
                    <a:pt x="124" y="91"/>
                  </a:cubicBezTo>
                  <a:cubicBezTo>
                    <a:pt x="167" y="15"/>
                    <a:pt x="167" y="15"/>
                    <a:pt x="167" y="15"/>
                  </a:cubicBezTo>
                  <a:cubicBezTo>
                    <a:pt x="436" y="60"/>
                    <a:pt x="436" y="60"/>
                    <a:pt x="436" y="60"/>
                  </a:cubicBezTo>
                  <a:cubicBezTo>
                    <a:pt x="436" y="60"/>
                    <a:pt x="417" y="45"/>
                    <a:pt x="362" y="0"/>
                  </a:cubicBezTo>
                  <a:cubicBezTo>
                    <a:pt x="508" y="33"/>
                    <a:pt x="664" y="45"/>
                    <a:pt x="664" y="45"/>
                  </a:cubicBezTo>
                  <a:cubicBezTo>
                    <a:pt x="664" y="45"/>
                    <a:pt x="686" y="141"/>
                    <a:pt x="710" y="184"/>
                  </a:cubicBezTo>
                  <a:cubicBezTo>
                    <a:pt x="735" y="226"/>
                    <a:pt x="777" y="308"/>
                    <a:pt x="777" y="308"/>
                  </a:cubicBezTo>
                  <a:cubicBezTo>
                    <a:pt x="777" y="308"/>
                    <a:pt x="906" y="600"/>
                    <a:pt x="521" y="718"/>
                  </a:cubicBezTo>
                  <a:cubicBezTo>
                    <a:pt x="236" y="767"/>
                    <a:pt x="49" y="640"/>
                    <a:pt x="18" y="456"/>
                  </a:cubicBezTo>
                  <a:cubicBezTo>
                    <a:pt x="10" y="421"/>
                    <a:pt x="4" y="323"/>
                    <a:pt x="4" y="323"/>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573"/>
            <p:cNvSpPr>
              <a:spLocks noEditPoints="1"/>
            </p:cNvSpPr>
            <p:nvPr/>
          </p:nvSpPr>
          <p:spPr bwMode="auto">
            <a:xfrm>
              <a:off x="4235903" y="3051924"/>
              <a:ext cx="0" cy="9525"/>
            </a:xfrm>
            <a:custGeom>
              <a:avLst/>
              <a:gdLst>
                <a:gd name="T0" fmla="*/ 0 h 8"/>
                <a:gd name="T1" fmla="*/ 8 h 8"/>
                <a:gd name="T2" fmla="*/ 0 h 8"/>
                <a:gd name="T3" fmla="*/ 0 h 8"/>
                <a:gd name="T4" fmla="*/ 0 h 8"/>
                <a:gd name="T5" fmla="*/ 0 h 8"/>
                <a:gd name="T6" fmla="*/ 0 h 8"/>
                <a:gd name="T7" fmla="*/ 0 h 8"/>
                <a:gd name="T8" fmla="*/ 0 h 8"/>
                <a:gd name="T9" fmla="*/ 0 h 8"/>
                <a:gd name="T10" fmla="*/ 0 h 8"/>
                <a:gd name="T11" fmla="*/ 0 h 8"/>
                <a:gd name="T12" fmla="*/ 0 h 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8">
                  <a:moveTo>
                    <a:pt x="0" y="0"/>
                  </a:moveTo>
                  <a:cubicBezTo>
                    <a:pt x="0" y="0"/>
                    <a:pt x="0" y="3"/>
                    <a:pt x="0" y="8"/>
                  </a:cubicBezTo>
                  <a:cubicBezTo>
                    <a:pt x="0" y="3"/>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F9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574"/>
            <p:cNvSpPr>
              <a:spLocks noEditPoints="1"/>
            </p:cNvSpPr>
            <p:nvPr/>
          </p:nvSpPr>
          <p:spPr bwMode="auto">
            <a:xfrm>
              <a:off x="4231141" y="2713786"/>
              <a:ext cx="1000125" cy="473075"/>
            </a:xfrm>
            <a:custGeom>
              <a:avLst/>
              <a:gdLst>
                <a:gd name="T0" fmla="*/ 4 w 789"/>
                <a:gd name="T1" fmla="*/ 266 h 373"/>
                <a:gd name="T2" fmla="*/ 4 w 789"/>
                <a:gd name="T3" fmla="*/ 274 h 373"/>
                <a:gd name="T4" fmla="*/ 4 w 789"/>
                <a:gd name="T5" fmla="*/ 266 h 373"/>
                <a:gd name="T6" fmla="*/ 4 w 789"/>
                <a:gd name="T7" fmla="*/ 266 h 373"/>
                <a:gd name="T8" fmla="*/ 4 w 789"/>
                <a:gd name="T9" fmla="*/ 266 h 373"/>
                <a:gd name="T10" fmla="*/ 405 w 789"/>
                <a:gd name="T11" fmla="*/ 257 h 373"/>
                <a:gd name="T12" fmla="*/ 317 w 789"/>
                <a:gd name="T13" fmla="*/ 318 h 373"/>
                <a:gd name="T14" fmla="*/ 183 w 789"/>
                <a:gd name="T15" fmla="*/ 345 h 373"/>
                <a:gd name="T16" fmla="*/ 11 w 789"/>
                <a:gd name="T17" fmla="*/ 350 h 373"/>
                <a:gd name="T18" fmla="*/ 30 w 789"/>
                <a:gd name="T19" fmla="*/ 318 h 373"/>
                <a:gd name="T20" fmla="*/ 214 w 789"/>
                <a:gd name="T21" fmla="*/ 372 h 373"/>
                <a:gd name="T22" fmla="*/ 338 w 789"/>
                <a:gd name="T23" fmla="*/ 315 h 373"/>
                <a:gd name="T24" fmla="*/ 415 w 789"/>
                <a:gd name="T25" fmla="*/ 266 h 373"/>
                <a:gd name="T26" fmla="*/ 565 w 789"/>
                <a:gd name="T27" fmla="*/ 354 h 373"/>
                <a:gd name="T28" fmla="*/ 650 w 789"/>
                <a:gd name="T29" fmla="*/ 335 h 373"/>
                <a:gd name="T30" fmla="*/ 785 w 789"/>
                <a:gd name="T31" fmla="*/ 277 h 373"/>
                <a:gd name="T32" fmla="*/ 596 w 789"/>
                <a:gd name="T33" fmla="*/ 328 h 373"/>
                <a:gd name="T34" fmla="*/ 474 w 789"/>
                <a:gd name="T35" fmla="*/ 283 h 373"/>
                <a:gd name="T36" fmla="*/ 777 w 789"/>
                <a:gd name="T37" fmla="*/ 251 h 373"/>
                <a:gd name="T38" fmla="*/ 777 w 789"/>
                <a:gd name="T39" fmla="*/ 251 h 373"/>
                <a:gd name="T40" fmla="*/ 174 w 789"/>
                <a:gd name="T41" fmla="*/ 181 h 373"/>
                <a:gd name="T42" fmla="*/ 231 w 789"/>
                <a:gd name="T43" fmla="*/ 149 h 373"/>
                <a:gd name="T44" fmla="*/ 246 w 789"/>
                <a:gd name="T45" fmla="*/ 252 h 373"/>
                <a:gd name="T46" fmla="*/ 236 w 789"/>
                <a:gd name="T47" fmla="*/ 135 h 373"/>
                <a:gd name="T48" fmla="*/ 164 w 789"/>
                <a:gd name="T49" fmla="*/ 182 h 373"/>
                <a:gd name="T50" fmla="*/ 245 w 789"/>
                <a:gd name="T51" fmla="*/ 261 h 373"/>
                <a:gd name="T52" fmla="*/ 236 w 789"/>
                <a:gd name="T53" fmla="*/ 135 h 373"/>
                <a:gd name="T54" fmla="*/ 537 w 789"/>
                <a:gd name="T55" fmla="*/ 246 h 373"/>
                <a:gd name="T56" fmla="*/ 528 w 789"/>
                <a:gd name="T57" fmla="*/ 138 h 373"/>
                <a:gd name="T58" fmla="*/ 545 w 789"/>
                <a:gd name="T59" fmla="*/ 139 h 373"/>
                <a:gd name="T60" fmla="*/ 598 w 789"/>
                <a:gd name="T61" fmla="*/ 182 h 373"/>
                <a:gd name="T62" fmla="*/ 540 w 789"/>
                <a:gd name="T63" fmla="*/ 131 h 373"/>
                <a:gd name="T64" fmla="*/ 537 w 789"/>
                <a:gd name="T65" fmla="*/ 255 h 373"/>
                <a:gd name="T66" fmla="*/ 596 w 789"/>
                <a:gd name="T67" fmla="*/ 159 h 373"/>
                <a:gd name="T68" fmla="*/ 540 w 789"/>
                <a:gd name="T69" fmla="*/ 131 h 373"/>
                <a:gd name="T70" fmla="*/ 309 w 789"/>
                <a:gd name="T71" fmla="*/ 4 h 373"/>
                <a:gd name="T72" fmla="*/ 0 w 789"/>
                <a:gd name="T73" fmla="*/ 166 h 373"/>
                <a:gd name="T74" fmla="*/ 5 w 789"/>
                <a:gd name="T75" fmla="*/ 111 h 373"/>
                <a:gd name="T76" fmla="*/ 412 w 789"/>
                <a:gd name="T77" fmla="*/ 26 h 373"/>
                <a:gd name="T78" fmla="*/ 650 w 789"/>
                <a:gd name="T79" fmla="*/ 66 h 373"/>
                <a:gd name="T80" fmla="*/ 702 w 789"/>
                <a:gd name="T81" fmla="*/ 109 h 373"/>
                <a:gd name="T82" fmla="*/ 690 w 789"/>
                <a:gd name="T83" fmla="*/ 81 h 373"/>
                <a:gd name="T84" fmla="*/ 433 w 789"/>
                <a:gd name="T85" fmla="*/ 0 h 373"/>
                <a:gd name="T86" fmla="*/ 436 w 789"/>
                <a:gd name="T87" fmla="*/ 3 h 373"/>
                <a:gd name="T88" fmla="*/ 436 w 789"/>
                <a:gd name="T89" fmla="*/ 3 h 373"/>
                <a:gd name="T90" fmla="*/ 412 w 789"/>
                <a:gd name="T91"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9" h="373">
                  <a:moveTo>
                    <a:pt x="4" y="266"/>
                  </a:moveTo>
                  <a:cubicBezTo>
                    <a:pt x="4" y="266"/>
                    <a:pt x="4" y="266"/>
                    <a:pt x="4" y="266"/>
                  </a:cubicBezTo>
                  <a:cubicBezTo>
                    <a:pt x="4" y="266"/>
                    <a:pt x="4" y="266"/>
                    <a:pt x="4" y="266"/>
                  </a:cubicBezTo>
                  <a:cubicBezTo>
                    <a:pt x="4" y="266"/>
                    <a:pt x="4" y="269"/>
                    <a:pt x="4" y="274"/>
                  </a:cubicBezTo>
                  <a:cubicBezTo>
                    <a:pt x="4" y="276"/>
                    <a:pt x="4" y="277"/>
                    <a:pt x="4" y="279"/>
                  </a:cubicBezTo>
                  <a:cubicBezTo>
                    <a:pt x="4" y="271"/>
                    <a:pt x="4" y="266"/>
                    <a:pt x="4" y="266"/>
                  </a:cubicBezTo>
                  <a:moveTo>
                    <a:pt x="4" y="266"/>
                  </a:moveTo>
                  <a:cubicBezTo>
                    <a:pt x="4" y="266"/>
                    <a:pt x="4" y="266"/>
                    <a:pt x="4" y="266"/>
                  </a:cubicBezTo>
                  <a:cubicBezTo>
                    <a:pt x="4" y="266"/>
                    <a:pt x="4" y="266"/>
                    <a:pt x="4" y="266"/>
                  </a:cubicBezTo>
                  <a:cubicBezTo>
                    <a:pt x="4" y="266"/>
                    <a:pt x="4" y="266"/>
                    <a:pt x="4" y="266"/>
                  </a:cubicBezTo>
                  <a:cubicBezTo>
                    <a:pt x="4" y="266"/>
                    <a:pt x="4" y="266"/>
                    <a:pt x="4" y="266"/>
                  </a:cubicBezTo>
                  <a:moveTo>
                    <a:pt x="405" y="257"/>
                  </a:moveTo>
                  <a:cubicBezTo>
                    <a:pt x="400" y="257"/>
                    <a:pt x="396" y="257"/>
                    <a:pt x="392" y="258"/>
                  </a:cubicBezTo>
                  <a:cubicBezTo>
                    <a:pt x="358" y="266"/>
                    <a:pt x="340" y="295"/>
                    <a:pt x="317" y="318"/>
                  </a:cubicBezTo>
                  <a:cubicBezTo>
                    <a:pt x="293" y="343"/>
                    <a:pt x="265" y="353"/>
                    <a:pt x="235" y="353"/>
                  </a:cubicBezTo>
                  <a:cubicBezTo>
                    <a:pt x="218" y="353"/>
                    <a:pt x="201" y="350"/>
                    <a:pt x="183" y="345"/>
                  </a:cubicBezTo>
                  <a:cubicBezTo>
                    <a:pt x="123" y="329"/>
                    <a:pt x="64" y="309"/>
                    <a:pt x="5" y="288"/>
                  </a:cubicBezTo>
                  <a:cubicBezTo>
                    <a:pt x="6" y="304"/>
                    <a:pt x="8" y="328"/>
                    <a:pt x="11" y="350"/>
                  </a:cubicBezTo>
                  <a:cubicBezTo>
                    <a:pt x="11" y="343"/>
                    <a:pt x="12" y="337"/>
                    <a:pt x="14" y="331"/>
                  </a:cubicBezTo>
                  <a:cubicBezTo>
                    <a:pt x="17" y="321"/>
                    <a:pt x="23" y="318"/>
                    <a:pt x="30" y="318"/>
                  </a:cubicBezTo>
                  <a:cubicBezTo>
                    <a:pt x="40" y="318"/>
                    <a:pt x="53" y="325"/>
                    <a:pt x="63" y="329"/>
                  </a:cubicBezTo>
                  <a:cubicBezTo>
                    <a:pt x="113" y="350"/>
                    <a:pt x="159" y="366"/>
                    <a:pt x="214" y="372"/>
                  </a:cubicBezTo>
                  <a:cubicBezTo>
                    <a:pt x="220" y="373"/>
                    <a:pt x="226" y="373"/>
                    <a:pt x="232" y="373"/>
                  </a:cubicBezTo>
                  <a:cubicBezTo>
                    <a:pt x="277" y="373"/>
                    <a:pt x="310" y="353"/>
                    <a:pt x="338" y="315"/>
                  </a:cubicBezTo>
                  <a:cubicBezTo>
                    <a:pt x="352" y="294"/>
                    <a:pt x="377" y="265"/>
                    <a:pt x="405" y="265"/>
                  </a:cubicBezTo>
                  <a:cubicBezTo>
                    <a:pt x="409" y="265"/>
                    <a:pt x="412" y="265"/>
                    <a:pt x="415" y="266"/>
                  </a:cubicBezTo>
                  <a:cubicBezTo>
                    <a:pt x="451" y="274"/>
                    <a:pt x="479" y="297"/>
                    <a:pt x="505" y="321"/>
                  </a:cubicBezTo>
                  <a:cubicBezTo>
                    <a:pt x="523" y="336"/>
                    <a:pt x="541" y="353"/>
                    <a:pt x="565" y="354"/>
                  </a:cubicBezTo>
                  <a:cubicBezTo>
                    <a:pt x="567" y="354"/>
                    <a:pt x="568" y="354"/>
                    <a:pt x="569" y="354"/>
                  </a:cubicBezTo>
                  <a:cubicBezTo>
                    <a:pt x="596" y="354"/>
                    <a:pt x="625" y="342"/>
                    <a:pt x="650" y="335"/>
                  </a:cubicBezTo>
                  <a:cubicBezTo>
                    <a:pt x="697" y="320"/>
                    <a:pt x="743" y="305"/>
                    <a:pt x="789" y="290"/>
                  </a:cubicBezTo>
                  <a:cubicBezTo>
                    <a:pt x="788" y="285"/>
                    <a:pt x="786" y="281"/>
                    <a:pt x="785" y="277"/>
                  </a:cubicBezTo>
                  <a:cubicBezTo>
                    <a:pt x="762" y="288"/>
                    <a:pt x="736" y="294"/>
                    <a:pt x="711" y="300"/>
                  </a:cubicBezTo>
                  <a:cubicBezTo>
                    <a:pt x="673" y="309"/>
                    <a:pt x="635" y="323"/>
                    <a:pt x="596" y="328"/>
                  </a:cubicBezTo>
                  <a:cubicBezTo>
                    <a:pt x="591" y="328"/>
                    <a:pt x="586" y="328"/>
                    <a:pt x="581" y="328"/>
                  </a:cubicBezTo>
                  <a:cubicBezTo>
                    <a:pt x="538" y="328"/>
                    <a:pt x="511" y="307"/>
                    <a:pt x="474" y="283"/>
                  </a:cubicBezTo>
                  <a:cubicBezTo>
                    <a:pt x="454" y="271"/>
                    <a:pt x="429" y="257"/>
                    <a:pt x="405" y="257"/>
                  </a:cubicBezTo>
                  <a:moveTo>
                    <a:pt x="777" y="251"/>
                  </a:moveTo>
                  <a:cubicBezTo>
                    <a:pt x="777" y="251"/>
                    <a:pt x="780" y="259"/>
                    <a:pt x="784" y="271"/>
                  </a:cubicBezTo>
                  <a:cubicBezTo>
                    <a:pt x="780" y="259"/>
                    <a:pt x="777" y="251"/>
                    <a:pt x="777" y="251"/>
                  </a:cubicBezTo>
                  <a:moveTo>
                    <a:pt x="232" y="254"/>
                  </a:moveTo>
                  <a:cubicBezTo>
                    <a:pt x="196" y="254"/>
                    <a:pt x="165" y="217"/>
                    <a:pt x="174" y="181"/>
                  </a:cubicBezTo>
                  <a:cubicBezTo>
                    <a:pt x="180" y="158"/>
                    <a:pt x="200" y="149"/>
                    <a:pt x="220" y="149"/>
                  </a:cubicBezTo>
                  <a:cubicBezTo>
                    <a:pt x="224" y="149"/>
                    <a:pt x="227" y="149"/>
                    <a:pt x="231" y="149"/>
                  </a:cubicBezTo>
                  <a:cubicBezTo>
                    <a:pt x="231" y="149"/>
                    <a:pt x="232" y="149"/>
                    <a:pt x="232" y="149"/>
                  </a:cubicBezTo>
                  <a:cubicBezTo>
                    <a:pt x="284" y="149"/>
                    <a:pt x="307" y="235"/>
                    <a:pt x="246" y="252"/>
                  </a:cubicBezTo>
                  <a:cubicBezTo>
                    <a:pt x="242" y="254"/>
                    <a:pt x="237" y="254"/>
                    <a:pt x="232" y="254"/>
                  </a:cubicBezTo>
                  <a:moveTo>
                    <a:pt x="236" y="135"/>
                  </a:moveTo>
                  <a:cubicBezTo>
                    <a:pt x="232" y="135"/>
                    <a:pt x="228" y="136"/>
                    <a:pt x="223" y="137"/>
                  </a:cubicBezTo>
                  <a:cubicBezTo>
                    <a:pt x="196" y="138"/>
                    <a:pt x="170" y="154"/>
                    <a:pt x="164" y="182"/>
                  </a:cubicBezTo>
                  <a:cubicBezTo>
                    <a:pt x="154" y="225"/>
                    <a:pt x="189" y="263"/>
                    <a:pt x="230" y="263"/>
                  </a:cubicBezTo>
                  <a:cubicBezTo>
                    <a:pt x="235" y="263"/>
                    <a:pt x="240" y="262"/>
                    <a:pt x="245" y="261"/>
                  </a:cubicBezTo>
                  <a:cubicBezTo>
                    <a:pt x="285" y="252"/>
                    <a:pt x="306" y="214"/>
                    <a:pt x="289" y="175"/>
                  </a:cubicBezTo>
                  <a:cubicBezTo>
                    <a:pt x="279" y="152"/>
                    <a:pt x="259" y="135"/>
                    <a:pt x="236" y="135"/>
                  </a:cubicBezTo>
                  <a:moveTo>
                    <a:pt x="546" y="247"/>
                  </a:moveTo>
                  <a:cubicBezTo>
                    <a:pt x="543" y="247"/>
                    <a:pt x="540" y="247"/>
                    <a:pt x="537" y="246"/>
                  </a:cubicBezTo>
                  <a:cubicBezTo>
                    <a:pt x="502" y="241"/>
                    <a:pt x="475" y="205"/>
                    <a:pt x="491" y="169"/>
                  </a:cubicBezTo>
                  <a:cubicBezTo>
                    <a:pt x="497" y="154"/>
                    <a:pt x="511" y="140"/>
                    <a:pt x="528" y="138"/>
                  </a:cubicBezTo>
                  <a:cubicBezTo>
                    <a:pt x="530" y="138"/>
                    <a:pt x="532" y="137"/>
                    <a:pt x="534" y="137"/>
                  </a:cubicBezTo>
                  <a:cubicBezTo>
                    <a:pt x="538" y="137"/>
                    <a:pt x="542" y="138"/>
                    <a:pt x="545" y="139"/>
                  </a:cubicBezTo>
                  <a:cubicBezTo>
                    <a:pt x="547" y="138"/>
                    <a:pt x="549" y="138"/>
                    <a:pt x="552" y="138"/>
                  </a:cubicBezTo>
                  <a:cubicBezTo>
                    <a:pt x="572" y="138"/>
                    <a:pt x="594" y="164"/>
                    <a:pt x="598" y="182"/>
                  </a:cubicBezTo>
                  <a:cubicBezTo>
                    <a:pt x="607" y="218"/>
                    <a:pt x="581" y="247"/>
                    <a:pt x="546" y="247"/>
                  </a:cubicBezTo>
                  <a:moveTo>
                    <a:pt x="540" y="131"/>
                  </a:moveTo>
                  <a:cubicBezTo>
                    <a:pt x="525" y="131"/>
                    <a:pt x="510" y="137"/>
                    <a:pt x="499" y="146"/>
                  </a:cubicBezTo>
                  <a:cubicBezTo>
                    <a:pt x="461" y="180"/>
                    <a:pt x="489" y="250"/>
                    <a:pt x="537" y="255"/>
                  </a:cubicBezTo>
                  <a:cubicBezTo>
                    <a:pt x="540" y="256"/>
                    <a:pt x="543" y="256"/>
                    <a:pt x="545" y="256"/>
                  </a:cubicBezTo>
                  <a:cubicBezTo>
                    <a:pt x="596" y="256"/>
                    <a:pt x="625" y="203"/>
                    <a:pt x="596" y="159"/>
                  </a:cubicBezTo>
                  <a:cubicBezTo>
                    <a:pt x="588" y="147"/>
                    <a:pt x="572" y="139"/>
                    <a:pt x="559" y="134"/>
                  </a:cubicBezTo>
                  <a:cubicBezTo>
                    <a:pt x="553" y="132"/>
                    <a:pt x="546" y="131"/>
                    <a:pt x="540" y="131"/>
                  </a:cubicBezTo>
                  <a:moveTo>
                    <a:pt x="412" y="0"/>
                  </a:moveTo>
                  <a:cubicBezTo>
                    <a:pt x="378" y="0"/>
                    <a:pt x="343" y="2"/>
                    <a:pt x="309" y="4"/>
                  </a:cubicBezTo>
                  <a:cubicBezTo>
                    <a:pt x="207" y="10"/>
                    <a:pt x="92" y="29"/>
                    <a:pt x="9" y="93"/>
                  </a:cubicBezTo>
                  <a:cubicBezTo>
                    <a:pt x="3" y="114"/>
                    <a:pt x="0" y="138"/>
                    <a:pt x="0" y="166"/>
                  </a:cubicBezTo>
                  <a:cubicBezTo>
                    <a:pt x="0" y="166"/>
                    <a:pt x="0" y="166"/>
                    <a:pt x="0" y="166"/>
                  </a:cubicBezTo>
                  <a:cubicBezTo>
                    <a:pt x="0" y="146"/>
                    <a:pt x="2" y="128"/>
                    <a:pt x="5" y="111"/>
                  </a:cubicBezTo>
                  <a:cubicBezTo>
                    <a:pt x="96" y="59"/>
                    <a:pt x="202" y="36"/>
                    <a:pt x="307" y="30"/>
                  </a:cubicBezTo>
                  <a:cubicBezTo>
                    <a:pt x="341" y="27"/>
                    <a:pt x="377" y="26"/>
                    <a:pt x="412" y="26"/>
                  </a:cubicBezTo>
                  <a:cubicBezTo>
                    <a:pt x="451" y="26"/>
                    <a:pt x="489" y="28"/>
                    <a:pt x="527" y="34"/>
                  </a:cubicBezTo>
                  <a:cubicBezTo>
                    <a:pt x="568" y="40"/>
                    <a:pt x="612" y="49"/>
                    <a:pt x="650" y="66"/>
                  </a:cubicBezTo>
                  <a:cubicBezTo>
                    <a:pt x="665" y="72"/>
                    <a:pt x="679" y="80"/>
                    <a:pt x="693" y="87"/>
                  </a:cubicBezTo>
                  <a:cubicBezTo>
                    <a:pt x="696" y="95"/>
                    <a:pt x="699" y="102"/>
                    <a:pt x="702" y="109"/>
                  </a:cubicBezTo>
                  <a:cubicBezTo>
                    <a:pt x="700" y="106"/>
                    <a:pt x="699" y="103"/>
                    <a:pt x="698" y="100"/>
                  </a:cubicBezTo>
                  <a:cubicBezTo>
                    <a:pt x="695" y="94"/>
                    <a:pt x="693" y="87"/>
                    <a:pt x="690" y="81"/>
                  </a:cubicBezTo>
                  <a:cubicBezTo>
                    <a:pt x="643" y="50"/>
                    <a:pt x="594" y="24"/>
                    <a:pt x="537" y="12"/>
                  </a:cubicBezTo>
                  <a:cubicBezTo>
                    <a:pt x="504" y="4"/>
                    <a:pt x="468" y="1"/>
                    <a:pt x="433" y="0"/>
                  </a:cubicBezTo>
                  <a:cubicBezTo>
                    <a:pt x="435" y="2"/>
                    <a:pt x="436" y="3"/>
                    <a:pt x="436" y="3"/>
                  </a:cubicBezTo>
                  <a:cubicBezTo>
                    <a:pt x="436" y="3"/>
                    <a:pt x="436" y="3"/>
                    <a:pt x="436" y="3"/>
                  </a:cubicBezTo>
                  <a:cubicBezTo>
                    <a:pt x="436" y="3"/>
                    <a:pt x="436" y="3"/>
                    <a:pt x="436" y="3"/>
                  </a:cubicBezTo>
                  <a:cubicBezTo>
                    <a:pt x="436" y="3"/>
                    <a:pt x="436" y="3"/>
                    <a:pt x="436" y="3"/>
                  </a:cubicBezTo>
                  <a:cubicBezTo>
                    <a:pt x="418" y="0"/>
                    <a:pt x="418" y="0"/>
                    <a:pt x="418" y="0"/>
                  </a:cubicBezTo>
                  <a:cubicBezTo>
                    <a:pt x="416" y="0"/>
                    <a:pt x="414" y="0"/>
                    <a:pt x="412"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575"/>
            <p:cNvSpPr>
              <a:spLocks noEditPoints="1"/>
            </p:cNvSpPr>
            <p:nvPr/>
          </p:nvSpPr>
          <p:spPr bwMode="auto">
            <a:xfrm>
              <a:off x="4864553" y="3550399"/>
              <a:ext cx="28575" cy="4762"/>
            </a:xfrm>
            <a:custGeom>
              <a:avLst/>
              <a:gdLst>
                <a:gd name="T0" fmla="*/ 21 w 22"/>
                <a:gd name="T1" fmla="*/ 1 h 4"/>
                <a:gd name="T2" fmla="*/ 0 w 22"/>
                <a:gd name="T3" fmla="*/ 4 h 4"/>
                <a:gd name="T4" fmla="*/ 0 w 22"/>
                <a:gd name="T5" fmla="*/ 4 h 4"/>
                <a:gd name="T6" fmla="*/ 21 w 22"/>
                <a:gd name="T7" fmla="*/ 1 h 4"/>
                <a:gd name="T8" fmla="*/ 21 w 22"/>
                <a:gd name="T9" fmla="*/ 0 h 4"/>
                <a:gd name="T10" fmla="*/ 21 w 22"/>
                <a:gd name="T11" fmla="*/ 1 h 4"/>
                <a:gd name="T12" fmla="*/ 21 w 22"/>
                <a:gd name="T13" fmla="*/ 0 h 4"/>
                <a:gd name="T14" fmla="*/ 22 w 22"/>
                <a:gd name="T15" fmla="*/ 0 h 4"/>
                <a:gd name="T16" fmla="*/ 22 w 22"/>
                <a:gd name="T17" fmla="*/ 0 h 4"/>
                <a:gd name="T18" fmla="*/ 22 w 22"/>
                <a:gd name="T19" fmla="*/ 0 h 4"/>
                <a:gd name="T20" fmla="*/ 22 w 22"/>
                <a:gd name="T21" fmla="*/ 0 h 4"/>
                <a:gd name="T22" fmla="*/ 22 w 22"/>
                <a:gd name="T23" fmla="*/ 0 h 4"/>
                <a:gd name="T24" fmla="*/ 22 w 2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
                  <a:moveTo>
                    <a:pt x="21" y="1"/>
                  </a:moveTo>
                  <a:cubicBezTo>
                    <a:pt x="14" y="2"/>
                    <a:pt x="7" y="3"/>
                    <a:pt x="0" y="4"/>
                  </a:cubicBezTo>
                  <a:cubicBezTo>
                    <a:pt x="0" y="4"/>
                    <a:pt x="0" y="4"/>
                    <a:pt x="0" y="4"/>
                  </a:cubicBezTo>
                  <a:cubicBezTo>
                    <a:pt x="7" y="3"/>
                    <a:pt x="14" y="2"/>
                    <a:pt x="21" y="1"/>
                  </a:cubicBezTo>
                  <a:moveTo>
                    <a:pt x="21" y="0"/>
                  </a:moveTo>
                  <a:cubicBezTo>
                    <a:pt x="21" y="0"/>
                    <a:pt x="21" y="1"/>
                    <a:pt x="21" y="1"/>
                  </a:cubicBezTo>
                  <a:cubicBezTo>
                    <a:pt x="21" y="1"/>
                    <a:pt x="21" y="0"/>
                    <a:pt x="21" y="0"/>
                  </a:cubicBezTo>
                  <a:moveTo>
                    <a:pt x="22" y="0"/>
                  </a:moveTo>
                  <a:cubicBezTo>
                    <a:pt x="22" y="0"/>
                    <a:pt x="22" y="0"/>
                    <a:pt x="22" y="0"/>
                  </a:cubicBezTo>
                  <a:cubicBezTo>
                    <a:pt x="22" y="0"/>
                    <a:pt x="22" y="0"/>
                    <a:pt x="22" y="0"/>
                  </a:cubicBezTo>
                  <a:moveTo>
                    <a:pt x="22" y="0"/>
                  </a:moveTo>
                  <a:cubicBezTo>
                    <a:pt x="22" y="0"/>
                    <a:pt x="22" y="0"/>
                    <a:pt x="22" y="0"/>
                  </a:cubicBezTo>
                  <a:cubicBezTo>
                    <a:pt x="22" y="0"/>
                    <a:pt x="22" y="0"/>
                    <a:pt x="22" y="0"/>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576"/>
            <p:cNvSpPr>
              <a:spLocks/>
            </p:cNvSpPr>
            <p:nvPr/>
          </p:nvSpPr>
          <p:spPr bwMode="auto">
            <a:xfrm>
              <a:off x="4791528" y="3555161"/>
              <a:ext cx="73025" cy="7937"/>
            </a:xfrm>
            <a:custGeom>
              <a:avLst/>
              <a:gdLst>
                <a:gd name="T0" fmla="*/ 58 w 58"/>
                <a:gd name="T1" fmla="*/ 0 h 6"/>
                <a:gd name="T2" fmla="*/ 0 w 58"/>
                <a:gd name="T3" fmla="*/ 6 h 6"/>
                <a:gd name="T4" fmla="*/ 58 w 58"/>
                <a:gd name="T5" fmla="*/ 0 h 6"/>
                <a:gd name="T6" fmla="*/ 58 w 58"/>
                <a:gd name="T7" fmla="*/ 0 h 6"/>
              </a:gdLst>
              <a:ahLst/>
              <a:cxnLst>
                <a:cxn ang="0">
                  <a:pos x="T0" y="T1"/>
                </a:cxn>
                <a:cxn ang="0">
                  <a:pos x="T2" y="T3"/>
                </a:cxn>
                <a:cxn ang="0">
                  <a:pos x="T4" y="T5"/>
                </a:cxn>
                <a:cxn ang="0">
                  <a:pos x="T6" y="T7"/>
                </a:cxn>
              </a:cxnLst>
              <a:rect l="0" t="0" r="r" b="b"/>
              <a:pathLst>
                <a:path w="58" h="6">
                  <a:moveTo>
                    <a:pt x="58" y="0"/>
                  </a:moveTo>
                  <a:cubicBezTo>
                    <a:pt x="38" y="3"/>
                    <a:pt x="19" y="5"/>
                    <a:pt x="0" y="6"/>
                  </a:cubicBezTo>
                  <a:cubicBezTo>
                    <a:pt x="19" y="5"/>
                    <a:pt x="38" y="3"/>
                    <a:pt x="58" y="0"/>
                  </a:cubicBezTo>
                  <a:cubicBezTo>
                    <a:pt x="58" y="0"/>
                    <a:pt x="58" y="0"/>
                    <a:pt x="58" y="0"/>
                  </a:cubicBezTo>
                </a:path>
              </a:pathLst>
            </a:custGeom>
            <a:solidFill>
              <a:srgbClr val="9E1E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577"/>
            <p:cNvSpPr>
              <a:spLocks/>
            </p:cNvSpPr>
            <p:nvPr/>
          </p:nvSpPr>
          <p:spPr bwMode="auto">
            <a:xfrm>
              <a:off x="4329566" y="3302749"/>
              <a:ext cx="887413" cy="261937"/>
            </a:xfrm>
            <a:custGeom>
              <a:avLst/>
              <a:gdLst>
                <a:gd name="T0" fmla="*/ 701 w 701"/>
                <a:gd name="T1" fmla="*/ 0 h 207"/>
                <a:gd name="T2" fmla="*/ 627 w 701"/>
                <a:gd name="T3" fmla="*/ 65 h 207"/>
                <a:gd name="T4" fmla="*/ 377 w 701"/>
                <a:gd name="T5" fmla="*/ 175 h 207"/>
                <a:gd name="T6" fmla="*/ 316 w 701"/>
                <a:gd name="T7" fmla="*/ 180 h 207"/>
                <a:gd name="T8" fmla="*/ 88 w 701"/>
                <a:gd name="T9" fmla="*/ 126 h 207"/>
                <a:gd name="T10" fmla="*/ 0 w 701"/>
                <a:gd name="T11" fmla="*/ 70 h 207"/>
                <a:gd name="T12" fmla="*/ 325 w 701"/>
                <a:gd name="T13" fmla="*/ 207 h 207"/>
                <a:gd name="T14" fmla="*/ 365 w 701"/>
                <a:gd name="T15" fmla="*/ 206 h 207"/>
                <a:gd name="T16" fmla="*/ 423 w 701"/>
                <a:gd name="T17" fmla="*/ 200 h 207"/>
                <a:gd name="T18" fmla="*/ 444 w 701"/>
                <a:gd name="T19" fmla="*/ 197 h 207"/>
                <a:gd name="T20" fmla="*/ 444 w 701"/>
                <a:gd name="T21" fmla="*/ 197 h 207"/>
                <a:gd name="T22" fmla="*/ 444 w 701"/>
                <a:gd name="T23" fmla="*/ 197 h 207"/>
                <a:gd name="T24" fmla="*/ 444 w 701"/>
                <a:gd name="T25" fmla="*/ 196 h 207"/>
                <a:gd name="T26" fmla="*/ 445 w 701"/>
                <a:gd name="T27" fmla="*/ 196 h 207"/>
                <a:gd name="T28" fmla="*/ 445 w 701"/>
                <a:gd name="T29" fmla="*/ 196 h 207"/>
                <a:gd name="T30" fmla="*/ 445 w 701"/>
                <a:gd name="T31" fmla="*/ 196 h 207"/>
                <a:gd name="T32" fmla="*/ 445 w 701"/>
                <a:gd name="T33" fmla="*/ 196 h 207"/>
                <a:gd name="T34" fmla="*/ 701 w 701"/>
                <a:gd name="T3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1" h="207">
                  <a:moveTo>
                    <a:pt x="701" y="0"/>
                  </a:moveTo>
                  <a:cubicBezTo>
                    <a:pt x="678" y="25"/>
                    <a:pt x="650" y="47"/>
                    <a:pt x="627" y="65"/>
                  </a:cubicBezTo>
                  <a:cubicBezTo>
                    <a:pt x="553" y="124"/>
                    <a:pt x="471" y="162"/>
                    <a:pt x="377" y="175"/>
                  </a:cubicBezTo>
                  <a:cubicBezTo>
                    <a:pt x="357" y="178"/>
                    <a:pt x="336" y="180"/>
                    <a:pt x="316" y="180"/>
                  </a:cubicBezTo>
                  <a:cubicBezTo>
                    <a:pt x="237" y="180"/>
                    <a:pt x="158" y="159"/>
                    <a:pt x="88" y="126"/>
                  </a:cubicBezTo>
                  <a:cubicBezTo>
                    <a:pt x="56" y="111"/>
                    <a:pt x="28" y="91"/>
                    <a:pt x="0" y="70"/>
                  </a:cubicBezTo>
                  <a:cubicBezTo>
                    <a:pt x="65" y="154"/>
                    <a:pt x="177" y="207"/>
                    <a:pt x="325" y="207"/>
                  </a:cubicBezTo>
                  <a:cubicBezTo>
                    <a:pt x="338" y="207"/>
                    <a:pt x="351" y="207"/>
                    <a:pt x="365" y="206"/>
                  </a:cubicBezTo>
                  <a:cubicBezTo>
                    <a:pt x="384" y="205"/>
                    <a:pt x="403" y="203"/>
                    <a:pt x="423" y="200"/>
                  </a:cubicBezTo>
                  <a:cubicBezTo>
                    <a:pt x="430" y="199"/>
                    <a:pt x="437" y="198"/>
                    <a:pt x="444" y="197"/>
                  </a:cubicBezTo>
                  <a:cubicBezTo>
                    <a:pt x="444" y="197"/>
                    <a:pt x="444" y="197"/>
                    <a:pt x="444" y="197"/>
                  </a:cubicBezTo>
                  <a:cubicBezTo>
                    <a:pt x="444" y="197"/>
                    <a:pt x="444" y="197"/>
                    <a:pt x="444" y="197"/>
                  </a:cubicBezTo>
                  <a:cubicBezTo>
                    <a:pt x="444" y="197"/>
                    <a:pt x="444" y="196"/>
                    <a:pt x="444" y="196"/>
                  </a:cubicBezTo>
                  <a:cubicBezTo>
                    <a:pt x="444" y="196"/>
                    <a:pt x="444" y="196"/>
                    <a:pt x="445" y="196"/>
                  </a:cubicBezTo>
                  <a:cubicBezTo>
                    <a:pt x="445" y="196"/>
                    <a:pt x="445" y="196"/>
                    <a:pt x="445" y="196"/>
                  </a:cubicBezTo>
                  <a:cubicBezTo>
                    <a:pt x="445" y="196"/>
                    <a:pt x="445" y="196"/>
                    <a:pt x="445" y="196"/>
                  </a:cubicBezTo>
                  <a:cubicBezTo>
                    <a:pt x="445" y="196"/>
                    <a:pt x="445" y="196"/>
                    <a:pt x="445" y="196"/>
                  </a:cubicBezTo>
                  <a:cubicBezTo>
                    <a:pt x="600" y="149"/>
                    <a:pt x="671" y="73"/>
                    <a:pt x="701"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578"/>
            <p:cNvSpPr>
              <a:spLocks/>
            </p:cNvSpPr>
            <p:nvPr/>
          </p:nvSpPr>
          <p:spPr bwMode="auto">
            <a:xfrm>
              <a:off x="4718503" y="3110661"/>
              <a:ext cx="90488" cy="47625"/>
            </a:xfrm>
            <a:custGeom>
              <a:avLst/>
              <a:gdLst>
                <a:gd name="T0" fmla="*/ 71 w 71"/>
                <a:gd name="T1" fmla="*/ 0 h 37"/>
                <a:gd name="T2" fmla="*/ 41 w 71"/>
                <a:gd name="T3" fmla="*/ 9 h 37"/>
                <a:gd name="T4" fmla="*/ 0 w 71"/>
                <a:gd name="T5" fmla="*/ 2 h 37"/>
                <a:gd name="T6" fmla="*/ 32 w 71"/>
                <a:gd name="T7" fmla="*/ 37 h 37"/>
                <a:gd name="T8" fmla="*/ 34 w 71"/>
                <a:gd name="T9" fmla="*/ 37 h 37"/>
                <a:gd name="T10" fmla="*/ 71 w 71"/>
                <a:gd name="T11" fmla="*/ 0 h 37"/>
              </a:gdLst>
              <a:ahLst/>
              <a:cxnLst>
                <a:cxn ang="0">
                  <a:pos x="T0" y="T1"/>
                </a:cxn>
                <a:cxn ang="0">
                  <a:pos x="T2" y="T3"/>
                </a:cxn>
                <a:cxn ang="0">
                  <a:pos x="T4" y="T5"/>
                </a:cxn>
                <a:cxn ang="0">
                  <a:pos x="T6" y="T7"/>
                </a:cxn>
                <a:cxn ang="0">
                  <a:pos x="T8" y="T9"/>
                </a:cxn>
                <a:cxn ang="0">
                  <a:pos x="T10" y="T11"/>
                </a:cxn>
              </a:cxnLst>
              <a:rect l="0" t="0" r="r" b="b"/>
              <a:pathLst>
                <a:path w="71" h="37">
                  <a:moveTo>
                    <a:pt x="71" y="0"/>
                  </a:moveTo>
                  <a:cubicBezTo>
                    <a:pt x="65" y="6"/>
                    <a:pt x="54" y="9"/>
                    <a:pt x="41" y="9"/>
                  </a:cubicBezTo>
                  <a:cubicBezTo>
                    <a:pt x="27" y="9"/>
                    <a:pt x="11" y="6"/>
                    <a:pt x="0" y="2"/>
                  </a:cubicBezTo>
                  <a:cubicBezTo>
                    <a:pt x="1" y="20"/>
                    <a:pt x="11" y="36"/>
                    <a:pt x="32" y="37"/>
                  </a:cubicBezTo>
                  <a:cubicBezTo>
                    <a:pt x="33" y="37"/>
                    <a:pt x="33" y="37"/>
                    <a:pt x="34" y="37"/>
                  </a:cubicBezTo>
                  <a:cubicBezTo>
                    <a:pt x="55" y="37"/>
                    <a:pt x="68" y="19"/>
                    <a:pt x="71"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579"/>
            <p:cNvSpPr>
              <a:spLocks noEditPoints="1"/>
            </p:cNvSpPr>
            <p:nvPr/>
          </p:nvSpPr>
          <p:spPr bwMode="auto">
            <a:xfrm>
              <a:off x="4231141" y="2742361"/>
              <a:ext cx="995363" cy="425450"/>
            </a:xfrm>
            <a:custGeom>
              <a:avLst/>
              <a:gdLst>
                <a:gd name="T0" fmla="*/ 4 w 785"/>
                <a:gd name="T1" fmla="*/ 244 h 336"/>
                <a:gd name="T2" fmla="*/ 5 w 785"/>
                <a:gd name="T3" fmla="*/ 266 h 336"/>
                <a:gd name="T4" fmla="*/ 183 w 785"/>
                <a:gd name="T5" fmla="*/ 323 h 336"/>
                <a:gd name="T6" fmla="*/ 317 w 785"/>
                <a:gd name="T7" fmla="*/ 296 h 336"/>
                <a:gd name="T8" fmla="*/ 392 w 785"/>
                <a:gd name="T9" fmla="*/ 236 h 336"/>
                <a:gd name="T10" fmla="*/ 474 w 785"/>
                <a:gd name="T11" fmla="*/ 261 h 336"/>
                <a:gd name="T12" fmla="*/ 596 w 785"/>
                <a:gd name="T13" fmla="*/ 306 h 336"/>
                <a:gd name="T14" fmla="*/ 711 w 785"/>
                <a:gd name="T15" fmla="*/ 278 h 336"/>
                <a:gd name="T16" fmla="*/ 785 w 785"/>
                <a:gd name="T17" fmla="*/ 255 h 336"/>
                <a:gd name="T18" fmla="*/ 777 w 785"/>
                <a:gd name="T19" fmla="*/ 229 h 336"/>
                <a:gd name="T20" fmla="*/ 710 w 785"/>
                <a:gd name="T21" fmla="*/ 105 h 336"/>
                <a:gd name="T22" fmla="*/ 693 w 785"/>
                <a:gd name="T23" fmla="*/ 65 h 336"/>
                <a:gd name="T24" fmla="*/ 650 w 785"/>
                <a:gd name="T25" fmla="*/ 44 h 336"/>
                <a:gd name="T26" fmla="*/ 527 w 785"/>
                <a:gd name="T27" fmla="*/ 12 h 336"/>
                <a:gd name="T28" fmla="*/ 307 w 785"/>
                <a:gd name="T29" fmla="*/ 8 h 336"/>
                <a:gd name="T30" fmla="*/ 5 w 785"/>
                <a:gd name="T31" fmla="*/ 89 h 336"/>
                <a:gd name="T32" fmla="*/ 0 w 785"/>
                <a:gd name="T33" fmla="*/ 144 h 336"/>
                <a:gd name="T34" fmla="*/ 4 w 785"/>
                <a:gd name="T35" fmla="*/ 244 h 336"/>
                <a:gd name="T36" fmla="*/ 499 w 785"/>
                <a:gd name="T37" fmla="*/ 124 h 336"/>
                <a:gd name="T38" fmla="*/ 559 w 785"/>
                <a:gd name="T39" fmla="*/ 112 h 336"/>
                <a:gd name="T40" fmla="*/ 596 w 785"/>
                <a:gd name="T41" fmla="*/ 137 h 336"/>
                <a:gd name="T42" fmla="*/ 537 w 785"/>
                <a:gd name="T43" fmla="*/ 233 h 336"/>
                <a:gd name="T44" fmla="*/ 499 w 785"/>
                <a:gd name="T45" fmla="*/ 124 h 336"/>
                <a:gd name="T46" fmla="*/ 164 w 785"/>
                <a:gd name="T47" fmla="*/ 160 h 336"/>
                <a:gd name="T48" fmla="*/ 223 w 785"/>
                <a:gd name="T49" fmla="*/ 115 h 336"/>
                <a:gd name="T50" fmla="*/ 289 w 785"/>
                <a:gd name="T51" fmla="*/ 153 h 336"/>
                <a:gd name="T52" fmla="*/ 245 w 785"/>
                <a:gd name="T53" fmla="*/ 239 h 336"/>
                <a:gd name="T54" fmla="*/ 164 w 785"/>
                <a:gd name="T55" fmla="*/ 16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5" h="336">
                  <a:moveTo>
                    <a:pt x="4" y="244"/>
                  </a:moveTo>
                  <a:cubicBezTo>
                    <a:pt x="4" y="244"/>
                    <a:pt x="4" y="253"/>
                    <a:pt x="5" y="266"/>
                  </a:cubicBezTo>
                  <a:cubicBezTo>
                    <a:pt x="64" y="287"/>
                    <a:pt x="123" y="307"/>
                    <a:pt x="183" y="323"/>
                  </a:cubicBezTo>
                  <a:cubicBezTo>
                    <a:pt x="233" y="336"/>
                    <a:pt x="279" y="335"/>
                    <a:pt x="317" y="296"/>
                  </a:cubicBezTo>
                  <a:cubicBezTo>
                    <a:pt x="340" y="273"/>
                    <a:pt x="358" y="244"/>
                    <a:pt x="392" y="236"/>
                  </a:cubicBezTo>
                  <a:cubicBezTo>
                    <a:pt x="420" y="230"/>
                    <a:pt x="451" y="247"/>
                    <a:pt x="474" y="261"/>
                  </a:cubicBezTo>
                  <a:cubicBezTo>
                    <a:pt x="515" y="287"/>
                    <a:pt x="544" y="311"/>
                    <a:pt x="596" y="306"/>
                  </a:cubicBezTo>
                  <a:cubicBezTo>
                    <a:pt x="635" y="301"/>
                    <a:pt x="673" y="287"/>
                    <a:pt x="711" y="278"/>
                  </a:cubicBezTo>
                  <a:cubicBezTo>
                    <a:pt x="736" y="272"/>
                    <a:pt x="762" y="266"/>
                    <a:pt x="785" y="255"/>
                  </a:cubicBezTo>
                  <a:cubicBezTo>
                    <a:pt x="781" y="239"/>
                    <a:pt x="777" y="229"/>
                    <a:pt x="777" y="229"/>
                  </a:cubicBezTo>
                  <a:cubicBezTo>
                    <a:pt x="777" y="229"/>
                    <a:pt x="735" y="147"/>
                    <a:pt x="710" y="105"/>
                  </a:cubicBezTo>
                  <a:cubicBezTo>
                    <a:pt x="704" y="94"/>
                    <a:pt x="698" y="80"/>
                    <a:pt x="693" y="65"/>
                  </a:cubicBezTo>
                  <a:cubicBezTo>
                    <a:pt x="679" y="58"/>
                    <a:pt x="665" y="50"/>
                    <a:pt x="650" y="44"/>
                  </a:cubicBezTo>
                  <a:cubicBezTo>
                    <a:pt x="612" y="27"/>
                    <a:pt x="568" y="18"/>
                    <a:pt x="527" y="12"/>
                  </a:cubicBezTo>
                  <a:cubicBezTo>
                    <a:pt x="455" y="0"/>
                    <a:pt x="379" y="3"/>
                    <a:pt x="307" y="8"/>
                  </a:cubicBezTo>
                  <a:cubicBezTo>
                    <a:pt x="202" y="14"/>
                    <a:pt x="96" y="37"/>
                    <a:pt x="5" y="89"/>
                  </a:cubicBezTo>
                  <a:cubicBezTo>
                    <a:pt x="2" y="106"/>
                    <a:pt x="0" y="124"/>
                    <a:pt x="0" y="144"/>
                  </a:cubicBezTo>
                  <a:cubicBezTo>
                    <a:pt x="4" y="244"/>
                    <a:pt x="4" y="244"/>
                    <a:pt x="4" y="244"/>
                  </a:cubicBezTo>
                  <a:moveTo>
                    <a:pt x="499" y="124"/>
                  </a:moveTo>
                  <a:cubicBezTo>
                    <a:pt x="515" y="110"/>
                    <a:pt x="539" y="105"/>
                    <a:pt x="559" y="112"/>
                  </a:cubicBezTo>
                  <a:cubicBezTo>
                    <a:pt x="572" y="117"/>
                    <a:pt x="588" y="125"/>
                    <a:pt x="596" y="137"/>
                  </a:cubicBezTo>
                  <a:cubicBezTo>
                    <a:pt x="626" y="183"/>
                    <a:pt x="593" y="239"/>
                    <a:pt x="537" y="233"/>
                  </a:cubicBezTo>
                  <a:cubicBezTo>
                    <a:pt x="489" y="228"/>
                    <a:pt x="461" y="158"/>
                    <a:pt x="499" y="124"/>
                  </a:cubicBezTo>
                  <a:moveTo>
                    <a:pt x="164" y="160"/>
                  </a:moveTo>
                  <a:cubicBezTo>
                    <a:pt x="170" y="132"/>
                    <a:pt x="196" y="116"/>
                    <a:pt x="223" y="115"/>
                  </a:cubicBezTo>
                  <a:cubicBezTo>
                    <a:pt x="252" y="107"/>
                    <a:pt x="277" y="126"/>
                    <a:pt x="289" y="153"/>
                  </a:cubicBezTo>
                  <a:cubicBezTo>
                    <a:pt x="306" y="192"/>
                    <a:pt x="285" y="230"/>
                    <a:pt x="245" y="239"/>
                  </a:cubicBezTo>
                  <a:cubicBezTo>
                    <a:pt x="198" y="250"/>
                    <a:pt x="153" y="208"/>
                    <a:pt x="164" y="16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80"/>
            <p:cNvSpPr>
              <a:spLocks/>
            </p:cNvSpPr>
            <p:nvPr/>
          </p:nvSpPr>
          <p:spPr bwMode="auto">
            <a:xfrm>
              <a:off x="3880303" y="2218486"/>
              <a:ext cx="1458913" cy="828675"/>
            </a:xfrm>
            <a:custGeom>
              <a:avLst/>
              <a:gdLst>
                <a:gd name="T0" fmla="*/ 280 w 1152"/>
                <a:gd name="T1" fmla="*/ 655 h 655"/>
                <a:gd name="T2" fmla="*/ 160 w 1152"/>
                <a:gd name="T3" fmla="*/ 521 h 655"/>
                <a:gd name="T4" fmla="*/ 0 w 1152"/>
                <a:gd name="T5" fmla="*/ 493 h 655"/>
                <a:gd name="T6" fmla="*/ 81 w 1152"/>
                <a:gd name="T7" fmla="*/ 396 h 655"/>
                <a:gd name="T8" fmla="*/ 17 w 1152"/>
                <a:gd name="T9" fmla="*/ 413 h 655"/>
                <a:gd name="T10" fmla="*/ 101 w 1152"/>
                <a:gd name="T11" fmla="*/ 353 h 655"/>
                <a:gd name="T12" fmla="*/ 21 w 1152"/>
                <a:gd name="T13" fmla="*/ 349 h 655"/>
                <a:gd name="T14" fmla="*/ 243 w 1152"/>
                <a:gd name="T15" fmla="*/ 254 h 655"/>
                <a:gd name="T16" fmla="*/ 155 w 1152"/>
                <a:gd name="T17" fmla="*/ 216 h 655"/>
                <a:gd name="T18" fmla="*/ 322 w 1152"/>
                <a:gd name="T19" fmla="*/ 231 h 655"/>
                <a:gd name="T20" fmla="*/ 358 w 1152"/>
                <a:gd name="T21" fmla="*/ 114 h 655"/>
                <a:gd name="T22" fmla="*/ 368 w 1152"/>
                <a:gd name="T23" fmla="*/ 211 h 655"/>
                <a:gd name="T24" fmla="*/ 508 w 1152"/>
                <a:gd name="T25" fmla="*/ 76 h 655"/>
                <a:gd name="T26" fmla="*/ 495 w 1152"/>
                <a:gd name="T27" fmla="*/ 113 h 655"/>
                <a:gd name="T28" fmla="*/ 1123 w 1152"/>
                <a:gd name="T29" fmla="*/ 204 h 655"/>
                <a:gd name="T30" fmla="*/ 1017 w 1152"/>
                <a:gd name="T31" fmla="*/ 234 h 655"/>
                <a:gd name="T32" fmla="*/ 1137 w 1152"/>
                <a:gd name="T33" fmla="*/ 287 h 655"/>
                <a:gd name="T34" fmla="*/ 1040 w 1152"/>
                <a:gd name="T35" fmla="*/ 299 h 655"/>
                <a:gd name="T36" fmla="*/ 1152 w 1152"/>
                <a:gd name="T37" fmla="*/ 337 h 655"/>
                <a:gd name="T38" fmla="*/ 1032 w 1152"/>
                <a:gd name="T39" fmla="*/ 602 h 655"/>
                <a:gd name="T40" fmla="*/ 987 w 1152"/>
                <a:gd name="T41" fmla="*/ 519 h 655"/>
                <a:gd name="T42" fmla="*/ 941 w 1152"/>
                <a:gd name="T43" fmla="*/ 380 h 655"/>
                <a:gd name="T44" fmla="*/ 639 w 1152"/>
                <a:gd name="T45" fmla="*/ 335 h 655"/>
                <a:gd name="T46" fmla="*/ 713 w 1152"/>
                <a:gd name="T47" fmla="*/ 395 h 655"/>
                <a:gd name="T48" fmla="*/ 444 w 1152"/>
                <a:gd name="T49" fmla="*/ 350 h 655"/>
                <a:gd name="T50" fmla="*/ 401 w 1152"/>
                <a:gd name="T51" fmla="*/ 426 h 655"/>
                <a:gd name="T52" fmla="*/ 380 w 1152"/>
                <a:gd name="T53" fmla="*/ 368 h 655"/>
                <a:gd name="T54" fmla="*/ 277 w 1152"/>
                <a:gd name="T55" fmla="*/ 558 h 655"/>
                <a:gd name="T56" fmla="*/ 280 w 1152"/>
                <a:gd name="T57"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2" h="655">
                  <a:moveTo>
                    <a:pt x="280" y="655"/>
                  </a:moveTo>
                  <a:cubicBezTo>
                    <a:pt x="255" y="600"/>
                    <a:pt x="208" y="554"/>
                    <a:pt x="160" y="521"/>
                  </a:cubicBezTo>
                  <a:cubicBezTo>
                    <a:pt x="118" y="492"/>
                    <a:pt x="48" y="464"/>
                    <a:pt x="0" y="493"/>
                  </a:cubicBezTo>
                  <a:cubicBezTo>
                    <a:pt x="32" y="433"/>
                    <a:pt x="81" y="396"/>
                    <a:pt x="81" y="396"/>
                  </a:cubicBezTo>
                  <a:cubicBezTo>
                    <a:pt x="17" y="413"/>
                    <a:pt x="17" y="413"/>
                    <a:pt x="17" y="413"/>
                  </a:cubicBezTo>
                  <a:cubicBezTo>
                    <a:pt x="17" y="413"/>
                    <a:pt x="47" y="371"/>
                    <a:pt x="101" y="353"/>
                  </a:cubicBezTo>
                  <a:cubicBezTo>
                    <a:pt x="59" y="344"/>
                    <a:pt x="21" y="349"/>
                    <a:pt x="21" y="349"/>
                  </a:cubicBezTo>
                  <a:cubicBezTo>
                    <a:pt x="21" y="349"/>
                    <a:pt x="116" y="265"/>
                    <a:pt x="243" y="254"/>
                  </a:cubicBezTo>
                  <a:cubicBezTo>
                    <a:pt x="188" y="230"/>
                    <a:pt x="155" y="216"/>
                    <a:pt x="155" y="216"/>
                  </a:cubicBezTo>
                  <a:cubicBezTo>
                    <a:pt x="155" y="216"/>
                    <a:pt x="242" y="189"/>
                    <a:pt x="322" y="231"/>
                  </a:cubicBezTo>
                  <a:cubicBezTo>
                    <a:pt x="337" y="145"/>
                    <a:pt x="358" y="114"/>
                    <a:pt x="358" y="114"/>
                  </a:cubicBezTo>
                  <a:cubicBezTo>
                    <a:pt x="368" y="211"/>
                    <a:pt x="368" y="211"/>
                    <a:pt x="368" y="211"/>
                  </a:cubicBezTo>
                  <a:cubicBezTo>
                    <a:pt x="368" y="211"/>
                    <a:pt x="430" y="135"/>
                    <a:pt x="508" y="76"/>
                  </a:cubicBezTo>
                  <a:cubicBezTo>
                    <a:pt x="495" y="113"/>
                    <a:pt x="495" y="113"/>
                    <a:pt x="495" y="113"/>
                  </a:cubicBezTo>
                  <a:cubicBezTo>
                    <a:pt x="495" y="113"/>
                    <a:pt x="783" y="0"/>
                    <a:pt x="1123" y="204"/>
                  </a:cubicBezTo>
                  <a:cubicBezTo>
                    <a:pt x="1123" y="204"/>
                    <a:pt x="1055" y="220"/>
                    <a:pt x="1017" y="234"/>
                  </a:cubicBezTo>
                  <a:cubicBezTo>
                    <a:pt x="1096" y="254"/>
                    <a:pt x="1137" y="287"/>
                    <a:pt x="1137" y="287"/>
                  </a:cubicBezTo>
                  <a:cubicBezTo>
                    <a:pt x="1137" y="287"/>
                    <a:pt x="1072" y="291"/>
                    <a:pt x="1040" y="299"/>
                  </a:cubicBezTo>
                  <a:cubicBezTo>
                    <a:pt x="1152" y="337"/>
                    <a:pt x="1152" y="337"/>
                    <a:pt x="1152" y="337"/>
                  </a:cubicBezTo>
                  <a:cubicBezTo>
                    <a:pt x="1152" y="337"/>
                    <a:pt x="1040" y="563"/>
                    <a:pt x="1032" y="602"/>
                  </a:cubicBezTo>
                  <a:cubicBezTo>
                    <a:pt x="1031" y="599"/>
                    <a:pt x="989" y="521"/>
                    <a:pt x="987" y="519"/>
                  </a:cubicBezTo>
                  <a:cubicBezTo>
                    <a:pt x="963" y="476"/>
                    <a:pt x="941" y="380"/>
                    <a:pt x="941" y="380"/>
                  </a:cubicBezTo>
                  <a:cubicBezTo>
                    <a:pt x="941" y="380"/>
                    <a:pt x="785" y="368"/>
                    <a:pt x="639" y="335"/>
                  </a:cubicBezTo>
                  <a:cubicBezTo>
                    <a:pt x="694" y="380"/>
                    <a:pt x="713" y="395"/>
                    <a:pt x="713" y="395"/>
                  </a:cubicBezTo>
                  <a:cubicBezTo>
                    <a:pt x="444" y="350"/>
                    <a:pt x="444" y="350"/>
                    <a:pt x="444" y="350"/>
                  </a:cubicBezTo>
                  <a:cubicBezTo>
                    <a:pt x="401" y="426"/>
                    <a:pt x="401" y="426"/>
                    <a:pt x="401" y="426"/>
                  </a:cubicBezTo>
                  <a:cubicBezTo>
                    <a:pt x="380" y="368"/>
                    <a:pt x="380" y="368"/>
                    <a:pt x="380" y="368"/>
                  </a:cubicBezTo>
                  <a:cubicBezTo>
                    <a:pt x="380" y="368"/>
                    <a:pt x="277" y="408"/>
                    <a:pt x="277" y="558"/>
                  </a:cubicBezTo>
                  <a:cubicBezTo>
                    <a:pt x="279" y="628"/>
                    <a:pt x="280" y="648"/>
                    <a:pt x="280" y="65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581"/>
            <p:cNvSpPr>
              <a:spLocks noEditPoints="1"/>
            </p:cNvSpPr>
            <p:nvPr/>
          </p:nvSpPr>
          <p:spPr bwMode="auto">
            <a:xfrm>
              <a:off x="4177166" y="2313736"/>
              <a:ext cx="1135063" cy="563562"/>
            </a:xfrm>
            <a:custGeom>
              <a:avLst/>
              <a:gdLst>
                <a:gd name="T0" fmla="*/ 896 w 896"/>
                <a:gd name="T1" fmla="*/ 305 h 445"/>
                <a:gd name="T2" fmla="*/ 830 w 896"/>
                <a:gd name="T3" fmla="*/ 445 h 445"/>
                <a:gd name="T4" fmla="*/ 830 w 896"/>
                <a:gd name="T5" fmla="*/ 445 h 445"/>
                <a:gd name="T6" fmla="*/ 896 w 896"/>
                <a:gd name="T7" fmla="*/ 305 h 445"/>
                <a:gd name="T8" fmla="*/ 1 w 896"/>
                <a:gd name="T9" fmla="*/ 132 h 445"/>
                <a:gd name="T10" fmla="*/ 70 w 896"/>
                <a:gd name="T11" fmla="*/ 147 h 445"/>
                <a:gd name="T12" fmla="*/ 1 w 896"/>
                <a:gd name="T13" fmla="*/ 132 h 445"/>
                <a:gd name="T14" fmla="*/ 0 w 896"/>
                <a:gd name="T15" fmla="*/ 132 h 445"/>
                <a:gd name="T16" fmla="*/ 1 w 896"/>
                <a:gd name="T17" fmla="*/ 132 h 445"/>
                <a:gd name="T18" fmla="*/ 0 w 896"/>
                <a:gd name="T19" fmla="*/ 132 h 445"/>
                <a:gd name="T20" fmla="*/ 274 w 896"/>
                <a:gd name="T21" fmla="*/ 0 h 445"/>
                <a:gd name="T22" fmla="*/ 261 w 896"/>
                <a:gd name="T23" fmla="*/ 37 h 445"/>
                <a:gd name="T24" fmla="*/ 261 w 896"/>
                <a:gd name="T25" fmla="*/ 37 h 445"/>
                <a:gd name="T26" fmla="*/ 274 w 896"/>
                <a:gd name="T2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6" h="445">
                  <a:moveTo>
                    <a:pt x="896" y="305"/>
                  </a:moveTo>
                  <a:cubicBezTo>
                    <a:pt x="878" y="343"/>
                    <a:pt x="851" y="398"/>
                    <a:pt x="830" y="445"/>
                  </a:cubicBezTo>
                  <a:cubicBezTo>
                    <a:pt x="830" y="445"/>
                    <a:pt x="830" y="445"/>
                    <a:pt x="830" y="445"/>
                  </a:cubicBezTo>
                  <a:cubicBezTo>
                    <a:pt x="851" y="398"/>
                    <a:pt x="878" y="343"/>
                    <a:pt x="896" y="305"/>
                  </a:cubicBezTo>
                  <a:moveTo>
                    <a:pt x="1" y="132"/>
                  </a:moveTo>
                  <a:cubicBezTo>
                    <a:pt x="22" y="133"/>
                    <a:pt x="46" y="137"/>
                    <a:pt x="70" y="147"/>
                  </a:cubicBezTo>
                  <a:cubicBezTo>
                    <a:pt x="46" y="137"/>
                    <a:pt x="22" y="133"/>
                    <a:pt x="1" y="132"/>
                  </a:cubicBezTo>
                  <a:moveTo>
                    <a:pt x="0" y="132"/>
                  </a:moveTo>
                  <a:cubicBezTo>
                    <a:pt x="0" y="132"/>
                    <a:pt x="1" y="132"/>
                    <a:pt x="1" y="132"/>
                  </a:cubicBezTo>
                  <a:cubicBezTo>
                    <a:pt x="1" y="132"/>
                    <a:pt x="0" y="132"/>
                    <a:pt x="0" y="132"/>
                  </a:cubicBezTo>
                  <a:moveTo>
                    <a:pt x="274" y="0"/>
                  </a:moveTo>
                  <a:cubicBezTo>
                    <a:pt x="264" y="30"/>
                    <a:pt x="262" y="36"/>
                    <a:pt x="261" y="37"/>
                  </a:cubicBezTo>
                  <a:cubicBezTo>
                    <a:pt x="261" y="37"/>
                    <a:pt x="261" y="37"/>
                    <a:pt x="261" y="37"/>
                  </a:cubicBezTo>
                  <a:cubicBezTo>
                    <a:pt x="262" y="36"/>
                    <a:pt x="264" y="30"/>
                    <a:pt x="274" y="0"/>
                  </a:cubicBezTo>
                </a:path>
              </a:pathLst>
            </a:custGeom>
            <a:solidFill>
              <a:srgbClr val="C53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82"/>
            <p:cNvSpPr>
              <a:spLocks/>
            </p:cNvSpPr>
            <p:nvPr/>
          </p:nvSpPr>
          <p:spPr bwMode="auto">
            <a:xfrm>
              <a:off x="5188403" y="2877299"/>
              <a:ext cx="39688" cy="103187"/>
            </a:xfrm>
            <a:custGeom>
              <a:avLst/>
              <a:gdLst>
                <a:gd name="T0" fmla="*/ 32 w 32"/>
                <a:gd name="T1" fmla="*/ 0 h 81"/>
                <a:gd name="T2" fmla="*/ 32 w 32"/>
                <a:gd name="T3" fmla="*/ 0 h 81"/>
                <a:gd name="T4" fmla="*/ 0 w 32"/>
                <a:gd name="T5" fmla="*/ 81 h 81"/>
                <a:gd name="T6" fmla="*/ 32 w 32"/>
                <a:gd name="T7" fmla="*/ 0 h 81"/>
              </a:gdLst>
              <a:ahLst/>
              <a:cxnLst>
                <a:cxn ang="0">
                  <a:pos x="T0" y="T1"/>
                </a:cxn>
                <a:cxn ang="0">
                  <a:pos x="T2" y="T3"/>
                </a:cxn>
                <a:cxn ang="0">
                  <a:pos x="T4" y="T5"/>
                </a:cxn>
                <a:cxn ang="0">
                  <a:pos x="T6" y="T7"/>
                </a:cxn>
              </a:cxnLst>
              <a:rect l="0" t="0" r="r" b="b"/>
              <a:pathLst>
                <a:path w="32" h="81">
                  <a:moveTo>
                    <a:pt x="32" y="0"/>
                  </a:moveTo>
                  <a:cubicBezTo>
                    <a:pt x="32" y="0"/>
                    <a:pt x="32" y="0"/>
                    <a:pt x="32" y="0"/>
                  </a:cubicBezTo>
                  <a:cubicBezTo>
                    <a:pt x="16" y="37"/>
                    <a:pt x="3" y="68"/>
                    <a:pt x="0" y="81"/>
                  </a:cubicBezTo>
                  <a:cubicBezTo>
                    <a:pt x="3" y="68"/>
                    <a:pt x="16" y="37"/>
                    <a:pt x="32" y="0"/>
                  </a:cubicBezTo>
                </a:path>
              </a:pathLst>
            </a:custGeom>
            <a:solidFill>
              <a:srgbClr val="B42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83"/>
            <p:cNvSpPr>
              <a:spLocks/>
            </p:cNvSpPr>
            <p:nvPr/>
          </p:nvSpPr>
          <p:spPr bwMode="auto">
            <a:xfrm>
              <a:off x="3880303" y="2842374"/>
              <a:ext cx="1588"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584"/>
            <p:cNvSpPr>
              <a:spLocks/>
            </p:cNvSpPr>
            <p:nvPr/>
          </p:nvSpPr>
          <p:spPr bwMode="auto">
            <a:xfrm>
              <a:off x="3880303" y="2313736"/>
              <a:ext cx="1452563" cy="733425"/>
            </a:xfrm>
            <a:custGeom>
              <a:avLst/>
              <a:gdLst>
                <a:gd name="T0" fmla="*/ 368 w 1146"/>
                <a:gd name="T1" fmla="*/ 135 h 579"/>
                <a:gd name="T2" fmla="*/ 322 w 1146"/>
                <a:gd name="T3" fmla="*/ 155 h 579"/>
                <a:gd name="T4" fmla="*/ 304 w 1146"/>
                <a:gd name="T5" fmla="*/ 147 h 579"/>
                <a:gd name="T6" fmla="*/ 235 w 1146"/>
                <a:gd name="T7" fmla="*/ 132 h 579"/>
                <a:gd name="T8" fmla="*/ 220 w 1146"/>
                <a:gd name="T9" fmla="*/ 131 h 579"/>
                <a:gd name="T10" fmla="*/ 333 w 1146"/>
                <a:gd name="T11" fmla="*/ 205 h 579"/>
                <a:gd name="T12" fmla="*/ 222 w 1146"/>
                <a:gd name="T13" fmla="*/ 257 h 579"/>
                <a:gd name="T14" fmla="*/ 305 w 1146"/>
                <a:gd name="T15" fmla="*/ 275 h 579"/>
                <a:gd name="T16" fmla="*/ 214 w 1146"/>
                <a:gd name="T17" fmla="*/ 433 h 579"/>
                <a:gd name="T18" fmla="*/ 170 w 1146"/>
                <a:gd name="T19" fmla="*/ 371 h 579"/>
                <a:gd name="T20" fmla="*/ 153 w 1146"/>
                <a:gd name="T21" fmla="*/ 406 h 579"/>
                <a:gd name="T22" fmla="*/ 1 w 1146"/>
                <a:gd name="T23" fmla="*/ 417 h 579"/>
                <a:gd name="T24" fmla="*/ 48 w 1146"/>
                <a:gd name="T25" fmla="*/ 405 h 579"/>
                <a:gd name="T26" fmla="*/ 280 w 1146"/>
                <a:gd name="T27" fmla="*/ 579 h 579"/>
                <a:gd name="T28" fmla="*/ 277 w 1146"/>
                <a:gd name="T29" fmla="*/ 482 h 579"/>
                <a:gd name="T30" fmla="*/ 277 w 1146"/>
                <a:gd name="T31" fmla="*/ 482 h 579"/>
                <a:gd name="T32" fmla="*/ 380 w 1146"/>
                <a:gd name="T33" fmla="*/ 292 h 579"/>
                <a:gd name="T34" fmla="*/ 444 w 1146"/>
                <a:gd name="T35" fmla="*/ 274 h 579"/>
                <a:gd name="T36" fmla="*/ 639 w 1146"/>
                <a:gd name="T37" fmla="*/ 259 h 579"/>
                <a:gd name="T38" fmla="*/ 639 w 1146"/>
                <a:gd name="T39" fmla="*/ 259 h 579"/>
                <a:gd name="T40" fmla="*/ 987 w 1146"/>
                <a:gd name="T41" fmla="*/ 443 h 579"/>
                <a:gd name="T42" fmla="*/ 1032 w 1146"/>
                <a:gd name="T43" fmla="*/ 526 h 579"/>
                <a:gd name="T44" fmla="*/ 1130 w 1146"/>
                <a:gd name="T45" fmla="*/ 305 h 579"/>
                <a:gd name="T46" fmla="*/ 1102 w 1146"/>
                <a:gd name="T47" fmla="*/ 324 h 579"/>
                <a:gd name="T48" fmla="*/ 1056 w 1146"/>
                <a:gd name="T49" fmla="*/ 406 h 579"/>
                <a:gd name="T50" fmla="*/ 1006 w 1146"/>
                <a:gd name="T51" fmla="*/ 366 h 579"/>
                <a:gd name="T52" fmla="*/ 945 w 1146"/>
                <a:gd name="T53" fmla="*/ 283 h 579"/>
                <a:gd name="T54" fmla="*/ 532 w 1146"/>
                <a:gd name="T55" fmla="*/ 191 h 579"/>
                <a:gd name="T56" fmla="*/ 622 w 1146"/>
                <a:gd name="T57" fmla="*/ 153 h 579"/>
                <a:gd name="T58" fmla="*/ 527 w 1146"/>
                <a:gd name="T59" fmla="*/ 158 h 579"/>
                <a:gd name="T60" fmla="*/ 621 w 1146"/>
                <a:gd name="T61" fmla="*/ 75 h 579"/>
                <a:gd name="T62" fmla="*/ 440 w 1146"/>
                <a:gd name="T63" fmla="*/ 149 h 579"/>
                <a:gd name="T64" fmla="*/ 495 w 1146"/>
                <a:gd name="T65" fmla="*/ 37 h 579"/>
                <a:gd name="T66" fmla="*/ 508 w 1146"/>
                <a:gd name="T6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6" h="579">
                  <a:moveTo>
                    <a:pt x="508" y="0"/>
                  </a:moveTo>
                  <a:cubicBezTo>
                    <a:pt x="430" y="59"/>
                    <a:pt x="368" y="135"/>
                    <a:pt x="368" y="135"/>
                  </a:cubicBezTo>
                  <a:cubicBezTo>
                    <a:pt x="358" y="38"/>
                    <a:pt x="358" y="38"/>
                    <a:pt x="358" y="38"/>
                  </a:cubicBezTo>
                  <a:cubicBezTo>
                    <a:pt x="358" y="38"/>
                    <a:pt x="337" y="69"/>
                    <a:pt x="322" y="155"/>
                  </a:cubicBezTo>
                  <a:cubicBezTo>
                    <a:pt x="322" y="155"/>
                    <a:pt x="322" y="155"/>
                    <a:pt x="322" y="155"/>
                  </a:cubicBezTo>
                  <a:cubicBezTo>
                    <a:pt x="316" y="152"/>
                    <a:pt x="310" y="149"/>
                    <a:pt x="304" y="147"/>
                  </a:cubicBezTo>
                  <a:cubicBezTo>
                    <a:pt x="280" y="137"/>
                    <a:pt x="256" y="133"/>
                    <a:pt x="235" y="132"/>
                  </a:cubicBezTo>
                  <a:cubicBezTo>
                    <a:pt x="235" y="132"/>
                    <a:pt x="235" y="132"/>
                    <a:pt x="235" y="132"/>
                  </a:cubicBezTo>
                  <a:cubicBezTo>
                    <a:pt x="235" y="132"/>
                    <a:pt x="234" y="132"/>
                    <a:pt x="234" y="132"/>
                  </a:cubicBezTo>
                  <a:cubicBezTo>
                    <a:pt x="229" y="131"/>
                    <a:pt x="225" y="131"/>
                    <a:pt x="220" y="131"/>
                  </a:cubicBezTo>
                  <a:cubicBezTo>
                    <a:pt x="205" y="131"/>
                    <a:pt x="192" y="132"/>
                    <a:pt x="182" y="134"/>
                  </a:cubicBezTo>
                  <a:cubicBezTo>
                    <a:pt x="236" y="148"/>
                    <a:pt x="289" y="169"/>
                    <a:pt x="333" y="205"/>
                  </a:cubicBezTo>
                  <a:cubicBezTo>
                    <a:pt x="338" y="208"/>
                    <a:pt x="197" y="224"/>
                    <a:pt x="149" y="262"/>
                  </a:cubicBezTo>
                  <a:cubicBezTo>
                    <a:pt x="173" y="258"/>
                    <a:pt x="197" y="257"/>
                    <a:pt x="222" y="257"/>
                  </a:cubicBezTo>
                  <a:cubicBezTo>
                    <a:pt x="248" y="257"/>
                    <a:pt x="275" y="259"/>
                    <a:pt x="302" y="263"/>
                  </a:cubicBezTo>
                  <a:cubicBezTo>
                    <a:pt x="309" y="264"/>
                    <a:pt x="309" y="272"/>
                    <a:pt x="305" y="275"/>
                  </a:cubicBezTo>
                  <a:cubicBezTo>
                    <a:pt x="279" y="295"/>
                    <a:pt x="257" y="317"/>
                    <a:pt x="240" y="345"/>
                  </a:cubicBezTo>
                  <a:cubicBezTo>
                    <a:pt x="225" y="371"/>
                    <a:pt x="222" y="405"/>
                    <a:pt x="214" y="433"/>
                  </a:cubicBezTo>
                  <a:cubicBezTo>
                    <a:pt x="214" y="433"/>
                    <a:pt x="213" y="433"/>
                    <a:pt x="213" y="433"/>
                  </a:cubicBezTo>
                  <a:cubicBezTo>
                    <a:pt x="208" y="433"/>
                    <a:pt x="175" y="393"/>
                    <a:pt x="170" y="371"/>
                  </a:cubicBezTo>
                  <a:cubicBezTo>
                    <a:pt x="167" y="381"/>
                    <a:pt x="157" y="406"/>
                    <a:pt x="153" y="406"/>
                  </a:cubicBezTo>
                  <a:cubicBezTo>
                    <a:pt x="153" y="406"/>
                    <a:pt x="153" y="406"/>
                    <a:pt x="153" y="406"/>
                  </a:cubicBezTo>
                  <a:cubicBezTo>
                    <a:pt x="137" y="394"/>
                    <a:pt x="114" y="389"/>
                    <a:pt x="89" y="389"/>
                  </a:cubicBezTo>
                  <a:cubicBezTo>
                    <a:pt x="57" y="389"/>
                    <a:pt x="23" y="398"/>
                    <a:pt x="1" y="417"/>
                  </a:cubicBezTo>
                  <a:cubicBezTo>
                    <a:pt x="1" y="417"/>
                    <a:pt x="1" y="417"/>
                    <a:pt x="0" y="417"/>
                  </a:cubicBezTo>
                  <a:cubicBezTo>
                    <a:pt x="15" y="409"/>
                    <a:pt x="31" y="405"/>
                    <a:pt x="48" y="405"/>
                  </a:cubicBezTo>
                  <a:cubicBezTo>
                    <a:pt x="87" y="405"/>
                    <a:pt x="131" y="425"/>
                    <a:pt x="160" y="445"/>
                  </a:cubicBezTo>
                  <a:cubicBezTo>
                    <a:pt x="208" y="478"/>
                    <a:pt x="255" y="524"/>
                    <a:pt x="280" y="579"/>
                  </a:cubicBezTo>
                  <a:cubicBezTo>
                    <a:pt x="280" y="572"/>
                    <a:pt x="279" y="552"/>
                    <a:pt x="277" y="482"/>
                  </a:cubicBezTo>
                  <a:cubicBezTo>
                    <a:pt x="277" y="482"/>
                    <a:pt x="277" y="482"/>
                    <a:pt x="277" y="482"/>
                  </a:cubicBezTo>
                  <a:cubicBezTo>
                    <a:pt x="277" y="482"/>
                    <a:pt x="277" y="482"/>
                    <a:pt x="277" y="482"/>
                  </a:cubicBezTo>
                  <a:cubicBezTo>
                    <a:pt x="277" y="482"/>
                    <a:pt x="277" y="482"/>
                    <a:pt x="277" y="482"/>
                  </a:cubicBezTo>
                  <a:cubicBezTo>
                    <a:pt x="277" y="482"/>
                    <a:pt x="277" y="482"/>
                    <a:pt x="277" y="482"/>
                  </a:cubicBezTo>
                  <a:cubicBezTo>
                    <a:pt x="277" y="332"/>
                    <a:pt x="380" y="292"/>
                    <a:pt x="380" y="292"/>
                  </a:cubicBezTo>
                  <a:cubicBezTo>
                    <a:pt x="401" y="350"/>
                    <a:pt x="401" y="350"/>
                    <a:pt x="401" y="350"/>
                  </a:cubicBezTo>
                  <a:cubicBezTo>
                    <a:pt x="444" y="274"/>
                    <a:pt x="444" y="274"/>
                    <a:pt x="444" y="274"/>
                  </a:cubicBezTo>
                  <a:cubicBezTo>
                    <a:pt x="713" y="319"/>
                    <a:pt x="713" y="319"/>
                    <a:pt x="713" y="319"/>
                  </a:cubicBezTo>
                  <a:cubicBezTo>
                    <a:pt x="713" y="319"/>
                    <a:pt x="694" y="304"/>
                    <a:pt x="639" y="259"/>
                  </a:cubicBezTo>
                  <a:cubicBezTo>
                    <a:pt x="639" y="259"/>
                    <a:pt x="639" y="259"/>
                    <a:pt x="639" y="259"/>
                  </a:cubicBezTo>
                  <a:cubicBezTo>
                    <a:pt x="639" y="259"/>
                    <a:pt x="639" y="259"/>
                    <a:pt x="639" y="259"/>
                  </a:cubicBezTo>
                  <a:cubicBezTo>
                    <a:pt x="785" y="292"/>
                    <a:pt x="941" y="304"/>
                    <a:pt x="941" y="304"/>
                  </a:cubicBezTo>
                  <a:cubicBezTo>
                    <a:pt x="941" y="304"/>
                    <a:pt x="963" y="400"/>
                    <a:pt x="987" y="443"/>
                  </a:cubicBezTo>
                  <a:cubicBezTo>
                    <a:pt x="989" y="445"/>
                    <a:pt x="1031" y="523"/>
                    <a:pt x="1032" y="526"/>
                  </a:cubicBezTo>
                  <a:cubicBezTo>
                    <a:pt x="1032" y="526"/>
                    <a:pt x="1032" y="526"/>
                    <a:pt x="1032" y="526"/>
                  </a:cubicBezTo>
                  <a:cubicBezTo>
                    <a:pt x="1035" y="513"/>
                    <a:pt x="1048" y="482"/>
                    <a:pt x="1064" y="445"/>
                  </a:cubicBezTo>
                  <a:cubicBezTo>
                    <a:pt x="1085" y="398"/>
                    <a:pt x="1112" y="343"/>
                    <a:pt x="1130" y="305"/>
                  </a:cubicBezTo>
                  <a:cubicBezTo>
                    <a:pt x="1137" y="292"/>
                    <a:pt x="1142" y="281"/>
                    <a:pt x="1146" y="273"/>
                  </a:cubicBezTo>
                  <a:cubicBezTo>
                    <a:pt x="1131" y="290"/>
                    <a:pt x="1116" y="307"/>
                    <a:pt x="1102" y="324"/>
                  </a:cubicBezTo>
                  <a:cubicBezTo>
                    <a:pt x="1083" y="348"/>
                    <a:pt x="1071" y="378"/>
                    <a:pt x="1057" y="405"/>
                  </a:cubicBezTo>
                  <a:cubicBezTo>
                    <a:pt x="1057" y="406"/>
                    <a:pt x="1056" y="406"/>
                    <a:pt x="1056" y="406"/>
                  </a:cubicBezTo>
                  <a:cubicBezTo>
                    <a:pt x="1053" y="406"/>
                    <a:pt x="1034" y="333"/>
                    <a:pt x="1034" y="298"/>
                  </a:cubicBezTo>
                  <a:cubicBezTo>
                    <a:pt x="1028" y="321"/>
                    <a:pt x="1006" y="366"/>
                    <a:pt x="1006" y="366"/>
                  </a:cubicBezTo>
                  <a:cubicBezTo>
                    <a:pt x="1006" y="366"/>
                    <a:pt x="1006" y="366"/>
                    <a:pt x="1006" y="366"/>
                  </a:cubicBezTo>
                  <a:cubicBezTo>
                    <a:pt x="985" y="337"/>
                    <a:pt x="967" y="309"/>
                    <a:pt x="945" y="283"/>
                  </a:cubicBezTo>
                  <a:cubicBezTo>
                    <a:pt x="879" y="269"/>
                    <a:pt x="814" y="251"/>
                    <a:pt x="749" y="233"/>
                  </a:cubicBezTo>
                  <a:cubicBezTo>
                    <a:pt x="677" y="213"/>
                    <a:pt x="606" y="203"/>
                    <a:pt x="532" y="191"/>
                  </a:cubicBezTo>
                  <a:cubicBezTo>
                    <a:pt x="525" y="190"/>
                    <a:pt x="593" y="157"/>
                    <a:pt x="625" y="153"/>
                  </a:cubicBezTo>
                  <a:cubicBezTo>
                    <a:pt x="624" y="153"/>
                    <a:pt x="623" y="153"/>
                    <a:pt x="622" y="153"/>
                  </a:cubicBezTo>
                  <a:cubicBezTo>
                    <a:pt x="608" y="153"/>
                    <a:pt x="590" y="154"/>
                    <a:pt x="572" y="155"/>
                  </a:cubicBezTo>
                  <a:cubicBezTo>
                    <a:pt x="554" y="156"/>
                    <a:pt x="536" y="158"/>
                    <a:pt x="527" y="158"/>
                  </a:cubicBezTo>
                  <a:cubicBezTo>
                    <a:pt x="521" y="158"/>
                    <a:pt x="517" y="157"/>
                    <a:pt x="518" y="156"/>
                  </a:cubicBezTo>
                  <a:cubicBezTo>
                    <a:pt x="544" y="118"/>
                    <a:pt x="583" y="99"/>
                    <a:pt x="621" y="75"/>
                  </a:cubicBezTo>
                  <a:cubicBezTo>
                    <a:pt x="591" y="78"/>
                    <a:pt x="563" y="90"/>
                    <a:pt x="536" y="100"/>
                  </a:cubicBezTo>
                  <a:cubicBezTo>
                    <a:pt x="506" y="111"/>
                    <a:pt x="447" y="149"/>
                    <a:pt x="440" y="149"/>
                  </a:cubicBezTo>
                  <a:cubicBezTo>
                    <a:pt x="440" y="149"/>
                    <a:pt x="440" y="149"/>
                    <a:pt x="440" y="148"/>
                  </a:cubicBezTo>
                  <a:cubicBezTo>
                    <a:pt x="445" y="106"/>
                    <a:pt x="470" y="70"/>
                    <a:pt x="495" y="37"/>
                  </a:cubicBezTo>
                  <a:cubicBezTo>
                    <a:pt x="496" y="36"/>
                    <a:pt x="498" y="30"/>
                    <a:pt x="508" y="0"/>
                  </a:cubicBezTo>
                  <a:cubicBezTo>
                    <a:pt x="508" y="0"/>
                    <a:pt x="508" y="0"/>
                    <a:pt x="508"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585"/>
            <p:cNvSpPr>
              <a:spLocks/>
            </p:cNvSpPr>
            <p:nvPr/>
          </p:nvSpPr>
          <p:spPr bwMode="auto">
            <a:xfrm>
              <a:off x="4896303" y="2921749"/>
              <a:ext cx="39688" cy="88900"/>
            </a:xfrm>
            <a:custGeom>
              <a:avLst/>
              <a:gdLst>
                <a:gd name="T0" fmla="*/ 30 w 31"/>
                <a:gd name="T1" fmla="*/ 37 h 71"/>
                <a:gd name="T2" fmla="*/ 19 w 31"/>
                <a:gd name="T3" fmla="*/ 70 h 71"/>
                <a:gd name="T4" fmla="*/ 1 w 31"/>
                <a:gd name="T5" fmla="*/ 35 h 71"/>
                <a:gd name="T6" fmla="*/ 13 w 31"/>
                <a:gd name="T7" fmla="*/ 1 h 71"/>
                <a:gd name="T8" fmla="*/ 30 w 31"/>
                <a:gd name="T9" fmla="*/ 37 h 71"/>
              </a:gdLst>
              <a:ahLst/>
              <a:cxnLst>
                <a:cxn ang="0">
                  <a:pos x="T0" y="T1"/>
                </a:cxn>
                <a:cxn ang="0">
                  <a:pos x="T2" y="T3"/>
                </a:cxn>
                <a:cxn ang="0">
                  <a:pos x="T4" y="T5"/>
                </a:cxn>
                <a:cxn ang="0">
                  <a:pos x="T6" y="T7"/>
                </a:cxn>
                <a:cxn ang="0">
                  <a:pos x="T8" y="T9"/>
                </a:cxn>
              </a:cxnLst>
              <a:rect l="0" t="0" r="r" b="b"/>
              <a:pathLst>
                <a:path w="31" h="71">
                  <a:moveTo>
                    <a:pt x="30" y="37"/>
                  </a:moveTo>
                  <a:cubicBezTo>
                    <a:pt x="31" y="56"/>
                    <a:pt x="27" y="71"/>
                    <a:pt x="19" y="70"/>
                  </a:cubicBezTo>
                  <a:cubicBezTo>
                    <a:pt x="11" y="70"/>
                    <a:pt x="3" y="54"/>
                    <a:pt x="1" y="35"/>
                  </a:cubicBezTo>
                  <a:cubicBezTo>
                    <a:pt x="0" y="15"/>
                    <a:pt x="5" y="0"/>
                    <a:pt x="13" y="1"/>
                  </a:cubicBezTo>
                  <a:cubicBezTo>
                    <a:pt x="20" y="1"/>
                    <a:pt x="28" y="17"/>
                    <a:pt x="30" y="37"/>
                  </a:cubicBezTo>
                  <a:close/>
                </a:path>
              </a:pathLst>
            </a:custGeom>
            <a:solidFill>
              <a:srgbClr val="673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86"/>
            <p:cNvSpPr>
              <a:spLocks/>
            </p:cNvSpPr>
            <p:nvPr/>
          </p:nvSpPr>
          <p:spPr bwMode="auto">
            <a:xfrm>
              <a:off x="4901066" y="2932861"/>
              <a:ext cx="11113" cy="26987"/>
            </a:xfrm>
            <a:custGeom>
              <a:avLst/>
              <a:gdLst>
                <a:gd name="T0" fmla="*/ 8 w 8"/>
                <a:gd name="T1" fmla="*/ 12 h 22"/>
                <a:gd name="T2" fmla="*/ 4 w 8"/>
                <a:gd name="T3" fmla="*/ 22 h 22"/>
                <a:gd name="T4" fmla="*/ 0 w 8"/>
                <a:gd name="T5" fmla="*/ 11 h 22"/>
                <a:gd name="T6" fmla="*/ 4 w 8"/>
                <a:gd name="T7" fmla="*/ 1 h 22"/>
                <a:gd name="T8" fmla="*/ 8 w 8"/>
                <a:gd name="T9" fmla="*/ 12 h 22"/>
              </a:gdLst>
              <a:ahLst/>
              <a:cxnLst>
                <a:cxn ang="0">
                  <a:pos x="T0" y="T1"/>
                </a:cxn>
                <a:cxn ang="0">
                  <a:pos x="T2" y="T3"/>
                </a:cxn>
                <a:cxn ang="0">
                  <a:pos x="T4" y="T5"/>
                </a:cxn>
                <a:cxn ang="0">
                  <a:pos x="T6" y="T7"/>
                </a:cxn>
                <a:cxn ang="0">
                  <a:pos x="T8" y="T9"/>
                </a:cxn>
              </a:cxnLst>
              <a:rect l="0" t="0" r="r" b="b"/>
              <a:pathLst>
                <a:path w="8" h="22">
                  <a:moveTo>
                    <a:pt x="8" y="12"/>
                  </a:moveTo>
                  <a:cubicBezTo>
                    <a:pt x="8" y="18"/>
                    <a:pt x="6" y="22"/>
                    <a:pt x="4" y="22"/>
                  </a:cubicBezTo>
                  <a:cubicBezTo>
                    <a:pt x="2" y="21"/>
                    <a:pt x="0" y="16"/>
                    <a:pt x="0" y="11"/>
                  </a:cubicBezTo>
                  <a:cubicBezTo>
                    <a:pt x="0" y="5"/>
                    <a:pt x="1" y="0"/>
                    <a:pt x="4" y="1"/>
                  </a:cubicBezTo>
                  <a:cubicBezTo>
                    <a:pt x="6" y="1"/>
                    <a:pt x="8" y="6"/>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87"/>
            <p:cNvSpPr>
              <a:spLocks/>
            </p:cNvSpPr>
            <p:nvPr/>
          </p:nvSpPr>
          <p:spPr bwMode="auto">
            <a:xfrm>
              <a:off x="4510541" y="2928099"/>
              <a:ext cx="39688" cy="88900"/>
            </a:xfrm>
            <a:custGeom>
              <a:avLst/>
              <a:gdLst>
                <a:gd name="T0" fmla="*/ 30 w 32"/>
                <a:gd name="T1" fmla="*/ 36 h 70"/>
                <a:gd name="T2" fmla="*/ 19 w 32"/>
                <a:gd name="T3" fmla="*/ 70 h 70"/>
                <a:gd name="T4" fmla="*/ 2 w 32"/>
                <a:gd name="T5" fmla="*/ 34 h 70"/>
                <a:gd name="T6" fmla="*/ 13 w 32"/>
                <a:gd name="T7" fmla="*/ 0 h 70"/>
                <a:gd name="T8" fmla="*/ 30 w 32"/>
                <a:gd name="T9" fmla="*/ 36 h 70"/>
              </a:gdLst>
              <a:ahLst/>
              <a:cxnLst>
                <a:cxn ang="0">
                  <a:pos x="T0" y="T1"/>
                </a:cxn>
                <a:cxn ang="0">
                  <a:pos x="T2" y="T3"/>
                </a:cxn>
                <a:cxn ang="0">
                  <a:pos x="T4" y="T5"/>
                </a:cxn>
                <a:cxn ang="0">
                  <a:pos x="T6" y="T7"/>
                </a:cxn>
                <a:cxn ang="0">
                  <a:pos x="T8" y="T9"/>
                </a:cxn>
              </a:cxnLst>
              <a:rect l="0" t="0" r="r" b="b"/>
              <a:pathLst>
                <a:path w="32" h="70">
                  <a:moveTo>
                    <a:pt x="30" y="36"/>
                  </a:moveTo>
                  <a:cubicBezTo>
                    <a:pt x="32" y="55"/>
                    <a:pt x="27" y="70"/>
                    <a:pt x="19" y="70"/>
                  </a:cubicBezTo>
                  <a:cubicBezTo>
                    <a:pt x="11" y="69"/>
                    <a:pt x="3" y="53"/>
                    <a:pt x="2" y="34"/>
                  </a:cubicBezTo>
                  <a:cubicBezTo>
                    <a:pt x="0" y="15"/>
                    <a:pt x="5" y="0"/>
                    <a:pt x="13" y="0"/>
                  </a:cubicBezTo>
                  <a:cubicBezTo>
                    <a:pt x="21" y="1"/>
                    <a:pt x="29" y="17"/>
                    <a:pt x="30" y="36"/>
                  </a:cubicBezTo>
                  <a:close/>
                </a:path>
              </a:pathLst>
            </a:custGeom>
            <a:solidFill>
              <a:srgbClr val="673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88"/>
            <p:cNvSpPr>
              <a:spLocks/>
            </p:cNvSpPr>
            <p:nvPr/>
          </p:nvSpPr>
          <p:spPr bwMode="auto">
            <a:xfrm>
              <a:off x="4515303" y="2939211"/>
              <a:ext cx="11113" cy="28575"/>
            </a:xfrm>
            <a:custGeom>
              <a:avLst/>
              <a:gdLst>
                <a:gd name="T0" fmla="*/ 9 w 9"/>
                <a:gd name="T1" fmla="*/ 11 h 22"/>
                <a:gd name="T2" fmla="*/ 5 w 9"/>
                <a:gd name="T3" fmla="*/ 21 h 22"/>
                <a:gd name="T4" fmla="*/ 0 w 9"/>
                <a:gd name="T5" fmla="*/ 10 h 22"/>
                <a:gd name="T6" fmla="*/ 4 w 9"/>
                <a:gd name="T7" fmla="*/ 0 h 22"/>
                <a:gd name="T8" fmla="*/ 9 w 9"/>
                <a:gd name="T9" fmla="*/ 11 h 22"/>
              </a:gdLst>
              <a:ahLst/>
              <a:cxnLst>
                <a:cxn ang="0">
                  <a:pos x="T0" y="T1"/>
                </a:cxn>
                <a:cxn ang="0">
                  <a:pos x="T2" y="T3"/>
                </a:cxn>
                <a:cxn ang="0">
                  <a:pos x="T4" y="T5"/>
                </a:cxn>
                <a:cxn ang="0">
                  <a:pos x="T6" y="T7"/>
                </a:cxn>
                <a:cxn ang="0">
                  <a:pos x="T8" y="T9"/>
                </a:cxn>
              </a:cxnLst>
              <a:rect l="0" t="0" r="r" b="b"/>
              <a:pathLst>
                <a:path w="9" h="22">
                  <a:moveTo>
                    <a:pt x="9" y="11"/>
                  </a:moveTo>
                  <a:cubicBezTo>
                    <a:pt x="9" y="17"/>
                    <a:pt x="7" y="22"/>
                    <a:pt x="5" y="21"/>
                  </a:cubicBezTo>
                  <a:cubicBezTo>
                    <a:pt x="2" y="21"/>
                    <a:pt x="0" y="16"/>
                    <a:pt x="0" y="10"/>
                  </a:cubicBezTo>
                  <a:cubicBezTo>
                    <a:pt x="0" y="4"/>
                    <a:pt x="2" y="0"/>
                    <a:pt x="4" y="0"/>
                  </a:cubicBezTo>
                  <a:cubicBezTo>
                    <a:pt x="7" y="1"/>
                    <a:pt x="9" y="6"/>
                    <a:pt x="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89"/>
            <p:cNvSpPr>
              <a:spLocks/>
            </p:cNvSpPr>
            <p:nvPr/>
          </p:nvSpPr>
          <p:spPr bwMode="auto">
            <a:xfrm>
              <a:off x="4558166" y="3358311"/>
              <a:ext cx="347663" cy="150812"/>
            </a:xfrm>
            <a:custGeom>
              <a:avLst/>
              <a:gdLst>
                <a:gd name="T0" fmla="*/ 274 w 274"/>
                <a:gd name="T1" fmla="*/ 90 h 119"/>
                <a:gd name="T2" fmla="*/ 154 w 274"/>
                <a:gd name="T3" fmla="*/ 119 h 119"/>
                <a:gd name="T4" fmla="*/ 0 w 274"/>
                <a:gd name="T5" fmla="*/ 57 h 119"/>
                <a:gd name="T6" fmla="*/ 274 w 274"/>
                <a:gd name="T7" fmla="*/ 90 h 119"/>
              </a:gdLst>
              <a:ahLst/>
              <a:cxnLst>
                <a:cxn ang="0">
                  <a:pos x="T0" y="T1"/>
                </a:cxn>
                <a:cxn ang="0">
                  <a:pos x="T2" y="T3"/>
                </a:cxn>
                <a:cxn ang="0">
                  <a:pos x="T4" y="T5"/>
                </a:cxn>
                <a:cxn ang="0">
                  <a:pos x="T6" y="T7"/>
                </a:cxn>
              </a:cxnLst>
              <a:rect l="0" t="0" r="r" b="b"/>
              <a:pathLst>
                <a:path w="274" h="119">
                  <a:moveTo>
                    <a:pt x="274" y="90"/>
                  </a:moveTo>
                  <a:cubicBezTo>
                    <a:pt x="234" y="111"/>
                    <a:pt x="189" y="119"/>
                    <a:pt x="154" y="119"/>
                  </a:cubicBezTo>
                  <a:cubicBezTo>
                    <a:pt x="114" y="119"/>
                    <a:pt x="53" y="98"/>
                    <a:pt x="0" y="57"/>
                  </a:cubicBezTo>
                  <a:cubicBezTo>
                    <a:pt x="133" y="0"/>
                    <a:pt x="234" y="59"/>
                    <a:pt x="274" y="90"/>
                  </a:cubicBezTo>
                </a:path>
              </a:pathLst>
            </a:custGeom>
            <a:solidFill>
              <a:srgbClr val="ED6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90"/>
            <p:cNvSpPr>
              <a:spLocks/>
            </p:cNvSpPr>
            <p:nvPr/>
          </p:nvSpPr>
          <p:spPr bwMode="auto">
            <a:xfrm>
              <a:off x="4542291" y="3221786"/>
              <a:ext cx="414338" cy="130175"/>
            </a:xfrm>
            <a:custGeom>
              <a:avLst/>
              <a:gdLst>
                <a:gd name="T0" fmla="*/ 165 w 327"/>
                <a:gd name="T1" fmla="*/ 91 h 103"/>
                <a:gd name="T2" fmla="*/ 0 w 327"/>
                <a:gd name="T3" fmla="*/ 0 h 103"/>
                <a:gd name="T4" fmla="*/ 327 w 327"/>
                <a:gd name="T5" fmla="*/ 34 h 103"/>
                <a:gd name="T6" fmla="*/ 165 w 327"/>
                <a:gd name="T7" fmla="*/ 91 h 103"/>
              </a:gdLst>
              <a:ahLst/>
              <a:cxnLst>
                <a:cxn ang="0">
                  <a:pos x="T0" y="T1"/>
                </a:cxn>
                <a:cxn ang="0">
                  <a:pos x="T2" y="T3"/>
                </a:cxn>
                <a:cxn ang="0">
                  <a:pos x="T4" y="T5"/>
                </a:cxn>
                <a:cxn ang="0">
                  <a:pos x="T6" y="T7"/>
                </a:cxn>
              </a:cxnLst>
              <a:rect l="0" t="0" r="r" b="b"/>
              <a:pathLst>
                <a:path w="327" h="103">
                  <a:moveTo>
                    <a:pt x="165" y="91"/>
                  </a:moveTo>
                  <a:cubicBezTo>
                    <a:pt x="33" y="76"/>
                    <a:pt x="5" y="43"/>
                    <a:pt x="0" y="0"/>
                  </a:cubicBezTo>
                  <a:cubicBezTo>
                    <a:pt x="118" y="36"/>
                    <a:pt x="251" y="37"/>
                    <a:pt x="327" y="34"/>
                  </a:cubicBezTo>
                  <a:cubicBezTo>
                    <a:pt x="316" y="58"/>
                    <a:pt x="280" y="103"/>
                    <a:pt x="165"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1"/>
            <p:cNvSpPr>
              <a:spLocks/>
            </p:cNvSpPr>
            <p:nvPr/>
          </p:nvSpPr>
          <p:spPr bwMode="auto">
            <a:xfrm>
              <a:off x="4423228" y="3172574"/>
              <a:ext cx="614363" cy="300037"/>
            </a:xfrm>
            <a:custGeom>
              <a:avLst/>
              <a:gdLst>
                <a:gd name="T0" fmla="*/ 0 w 485"/>
                <a:gd name="T1" fmla="*/ 0 h 237"/>
                <a:gd name="T2" fmla="*/ 94 w 485"/>
                <a:gd name="T3" fmla="*/ 39 h 237"/>
                <a:gd name="T4" fmla="*/ 259 w 485"/>
                <a:gd name="T5" fmla="*/ 130 h 237"/>
                <a:gd name="T6" fmla="*/ 421 w 485"/>
                <a:gd name="T7" fmla="*/ 73 h 237"/>
                <a:gd name="T8" fmla="*/ 485 w 485"/>
                <a:gd name="T9" fmla="*/ 69 h 237"/>
                <a:gd name="T10" fmla="*/ 381 w 485"/>
                <a:gd name="T11" fmla="*/ 237 h 237"/>
                <a:gd name="T12" fmla="*/ 107 w 485"/>
                <a:gd name="T13" fmla="*/ 204 h 237"/>
                <a:gd name="T14" fmla="*/ 0 w 485"/>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5" h="237">
                  <a:moveTo>
                    <a:pt x="0" y="0"/>
                  </a:moveTo>
                  <a:cubicBezTo>
                    <a:pt x="29" y="16"/>
                    <a:pt x="61" y="29"/>
                    <a:pt x="94" y="39"/>
                  </a:cubicBezTo>
                  <a:cubicBezTo>
                    <a:pt x="99" y="82"/>
                    <a:pt x="127" y="115"/>
                    <a:pt x="259" y="130"/>
                  </a:cubicBezTo>
                  <a:cubicBezTo>
                    <a:pt x="374" y="142"/>
                    <a:pt x="410" y="97"/>
                    <a:pt x="421" y="73"/>
                  </a:cubicBezTo>
                  <a:cubicBezTo>
                    <a:pt x="461" y="71"/>
                    <a:pt x="485" y="69"/>
                    <a:pt x="485" y="69"/>
                  </a:cubicBezTo>
                  <a:cubicBezTo>
                    <a:pt x="482" y="156"/>
                    <a:pt x="436" y="209"/>
                    <a:pt x="381" y="237"/>
                  </a:cubicBezTo>
                  <a:cubicBezTo>
                    <a:pt x="341" y="206"/>
                    <a:pt x="240" y="147"/>
                    <a:pt x="107" y="204"/>
                  </a:cubicBezTo>
                  <a:cubicBezTo>
                    <a:pt x="51" y="160"/>
                    <a:pt x="4" y="92"/>
                    <a:pt x="0" y="0"/>
                  </a:cubicBezTo>
                  <a:close/>
                </a:path>
              </a:pathLst>
            </a:custGeom>
            <a:solidFill>
              <a:srgbClr val="F6B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92"/>
            <p:cNvSpPr>
              <a:spLocks/>
            </p:cNvSpPr>
            <p:nvPr/>
          </p:nvSpPr>
          <p:spPr bwMode="auto">
            <a:xfrm>
              <a:off x="4970916" y="3031286"/>
              <a:ext cx="141288" cy="65087"/>
            </a:xfrm>
            <a:custGeom>
              <a:avLst/>
              <a:gdLst>
                <a:gd name="T0" fmla="*/ 2 w 111"/>
                <a:gd name="T1" fmla="*/ 31 h 51"/>
                <a:gd name="T2" fmla="*/ 58 w 111"/>
                <a:gd name="T3" fmla="*/ 48 h 51"/>
                <a:gd name="T4" fmla="*/ 110 w 111"/>
                <a:gd name="T5" fmla="*/ 20 h 51"/>
                <a:gd name="T6" fmla="*/ 54 w 111"/>
                <a:gd name="T7" fmla="*/ 3 h 51"/>
                <a:gd name="T8" fmla="*/ 2 w 111"/>
                <a:gd name="T9" fmla="*/ 31 h 51"/>
              </a:gdLst>
              <a:ahLst/>
              <a:cxnLst>
                <a:cxn ang="0">
                  <a:pos x="T0" y="T1"/>
                </a:cxn>
                <a:cxn ang="0">
                  <a:pos x="T2" y="T3"/>
                </a:cxn>
                <a:cxn ang="0">
                  <a:pos x="T4" y="T5"/>
                </a:cxn>
                <a:cxn ang="0">
                  <a:pos x="T6" y="T7"/>
                </a:cxn>
                <a:cxn ang="0">
                  <a:pos x="T8" y="T9"/>
                </a:cxn>
              </a:cxnLst>
              <a:rect l="0" t="0" r="r" b="b"/>
              <a:pathLst>
                <a:path w="111" h="51">
                  <a:moveTo>
                    <a:pt x="2" y="31"/>
                  </a:moveTo>
                  <a:cubicBezTo>
                    <a:pt x="3" y="44"/>
                    <a:pt x="28" y="51"/>
                    <a:pt x="58" y="48"/>
                  </a:cubicBezTo>
                  <a:cubicBezTo>
                    <a:pt x="88" y="45"/>
                    <a:pt x="111" y="32"/>
                    <a:pt x="110" y="20"/>
                  </a:cubicBezTo>
                  <a:cubicBezTo>
                    <a:pt x="109" y="8"/>
                    <a:pt x="83" y="0"/>
                    <a:pt x="54" y="3"/>
                  </a:cubicBezTo>
                  <a:cubicBezTo>
                    <a:pt x="24" y="6"/>
                    <a:pt x="0" y="19"/>
                    <a:pt x="2" y="31"/>
                  </a:cubicBezTo>
                  <a:close/>
                </a:path>
              </a:pathLst>
            </a:custGeom>
            <a:solidFill>
              <a:srgbClr val="F9C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593"/>
            <p:cNvSpPr>
              <a:spLocks/>
            </p:cNvSpPr>
            <p:nvPr/>
          </p:nvSpPr>
          <p:spPr bwMode="auto">
            <a:xfrm>
              <a:off x="4353378" y="3055099"/>
              <a:ext cx="139700" cy="60325"/>
            </a:xfrm>
            <a:custGeom>
              <a:avLst/>
              <a:gdLst>
                <a:gd name="T0" fmla="*/ 1 w 110"/>
                <a:gd name="T1" fmla="*/ 22 h 48"/>
                <a:gd name="T2" fmla="*/ 54 w 110"/>
                <a:gd name="T3" fmla="*/ 47 h 48"/>
                <a:gd name="T4" fmla="*/ 110 w 110"/>
                <a:gd name="T5" fmla="*/ 26 h 48"/>
                <a:gd name="T6" fmla="*/ 56 w 110"/>
                <a:gd name="T7" fmla="*/ 1 h 48"/>
                <a:gd name="T8" fmla="*/ 1 w 110"/>
                <a:gd name="T9" fmla="*/ 22 h 48"/>
              </a:gdLst>
              <a:ahLst/>
              <a:cxnLst>
                <a:cxn ang="0">
                  <a:pos x="T0" y="T1"/>
                </a:cxn>
                <a:cxn ang="0">
                  <a:pos x="T2" y="T3"/>
                </a:cxn>
                <a:cxn ang="0">
                  <a:pos x="T4" y="T5"/>
                </a:cxn>
                <a:cxn ang="0">
                  <a:pos x="T6" y="T7"/>
                </a:cxn>
                <a:cxn ang="0">
                  <a:pos x="T8" y="T9"/>
                </a:cxn>
              </a:cxnLst>
              <a:rect l="0" t="0" r="r" b="b"/>
              <a:pathLst>
                <a:path w="110" h="48">
                  <a:moveTo>
                    <a:pt x="1" y="22"/>
                  </a:moveTo>
                  <a:cubicBezTo>
                    <a:pt x="0" y="34"/>
                    <a:pt x="24" y="45"/>
                    <a:pt x="54" y="47"/>
                  </a:cubicBezTo>
                  <a:cubicBezTo>
                    <a:pt x="84" y="48"/>
                    <a:pt x="109" y="39"/>
                    <a:pt x="110" y="26"/>
                  </a:cubicBezTo>
                  <a:cubicBezTo>
                    <a:pt x="110" y="14"/>
                    <a:pt x="86" y="2"/>
                    <a:pt x="56" y="1"/>
                  </a:cubicBezTo>
                  <a:cubicBezTo>
                    <a:pt x="26" y="0"/>
                    <a:pt x="1" y="9"/>
                    <a:pt x="1" y="22"/>
                  </a:cubicBezTo>
                  <a:close/>
                </a:path>
              </a:pathLst>
            </a:custGeom>
            <a:solidFill>
              <a:srgbClr val="F9C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94"/>
            <p:cNvSpPr>
              <a:spLocks/>
            </p:cNvSpPr>
            <p:nvPr/>
          </p:nvSpPr>
          <p:spPr bwMode="auto">
            <a:xfrm>
              <a:off x="4712153" y="3055099"/>
              <a:ext cx="100013" cy="117475"/>
            </a:xfrm>
            <a:custGeom>
              <a:avLst/>
              <a:gdLst>
                <a:gd name="T0" fmla="*/ 1 w 79"/>
                <a:gd name="T1" fmla="*/ 36 h 92"/>
                <a:gd name="T2" fmla="*/ 37 w 79"/>
                <a:gd name="T3" fmla="*/ 21 h 92"/>
                <a:gd name="T4" fmla="*/ 35 w 79"/>
                <a:gd name="T5" fmla="*/ 15 h 92"/>
                <a:gd name="T6" fmla="*/ 32 w 79"/>
                <a:gd name="T7" fmla="*/ 8 h 92"/>
                <a:gd name="T8" fmla="*/ 31 w 79"/>
                <a:gd name="T9" fmla="*/ 1 h 92"/>
                <a:gd name="T10" fmla="*/ 31 w 79"/>
                <a:gd name="T11" fmla="*/ 0 h 92"/>
                <a:gd name="T12" fmla="*/ 32 w 79"/>
                <a:gd name="T13" fmla="*/ 0 h 92"/>
                <a:gd name="T14" fmla="*/ 33 w 79"/>
                <a:gd name="T15" fmla="*/ 2 h 92"/>
                <a:gd name="T16" fmla="*/ 33 w 79"/>
                <a:gd name="T17" fmla="*/ 2 h 92"/>
                <a:gd name="T18" fmla="*/ 34 w 79"/>
                <a:gd name="T19" fmla="*/ 3 h 92"/>
                <a:gd name="T20" fmla="*/ 37 w 79"/>
                <a:gd name="T21" fmla="*/ 11 h 92"/>
                <a:gd name="T22" fmla="*/ 41 w 79"/>
                <a:gd name="T23" fmla="*/ 20 h 92"/>
                <a:gd name="T24" fmla="*/ 41 w 79"/>
                <a:gd name="T25" fmla="*/ 20 h 92"/>
                <a:gd name="T26" fmla="*/ 72 w 79"/>
                <a:gd name="T27" fmla="*/ 25 h 92"/>
                <a:gd name="T28" fmla="*/ 75 w 79"/>
                <a:gd name="T29" fmla="*/ 51 h 92"/>
                <a:gd name="T30" fmla="*/ 48 w 79"/>
                <a:gd name="T31" fmla="*/ 91 h 92"/>
                <a:gd name="T32" fmla="*/ 44 w 79"/>
                <a:gd name="T33" fmla="*/ 87 h 92"/>
                <a:gd name="T34" fmla="*/ 63 w 79"/>
                <a:gd name="T35" fmla="*/ 57 h 92"/>
                <a:gd name="T36" fmla="*/ 68 w 79"/>
                <a:gd name="T37" fmla="*/ 29 h 92"/>
                <a:gd name="T38" fmla="*/ 3 w 79"/>
                <a:gd name="T39" fmla="*/ 39 h 92"/>
                <a:gd name="T40" fmla="*/ 1 w 79"/>
                <a:gd name="T41"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92">
                  <a:moveTo>
                    <a:pt x="1" y="36"/>
                  </a:moveTo>
                  <a:cubicBezTo>
                    <a:pt x="12" y="29"/>
                    <a:pt x="24" y="24"/>
                    <a:pt x="37" y="21"/>
                  </a:cubicBezTo>
                  <a:cubicBezTo>
                    <a:pt x="36" y="19"/>
                    <a:pt x="35" y="17"/>
                    <a:pt x="35" y="15"/>
                  </a:cubicBezTo>
                  <a:cubicBezTo>
                    <a:pt x="34" y="13"/>
                    <a:pt x="33" y="10"/>
                    <a:pt x="32" y="8"/>
                  </a:cubicBezTo>
                  <a:cubicBezTo>
                    <a:pt x="32" y="6"/>
                    <a:pt x="32" y="3"/>
                    <a:pt x="31" y="1"/>
                  </a:cubicBezTo>
                  <a:cubicBezTo>
                    <a:pt x="31" y="1"/>
                    <a:pt x="31" y="0"/>
                    <a:pt x="31" y="0"/>
                  </a:cubicBezTo>
                  <a:cubicBezTo>
                    <a:pt x="32" y="0"/>
                    <a:pt x="32" y="0"/>
                    <a:pt x="32" y="0"/>
                  </a:cubicBezTo>
                  <a:cubicBezTo>
                    <a:pt x="33" y="0"/>
                    <a:pt x="34" y="2"/>
                    <a:pt x="33" y="2"/>
                  </a:cubicBezTo>
                  <a:cubicBezTo>
                    <a:pt x="33" y="2"/>
                    <a:pt x="33" y="2"/>
                    <a:pt x="33" y="2"/>
                  </a:cubicBezTo>
                  <a:cubicBezTo>
                    <a:pt x="33" y="2"/>
                    <a:pt x="34" y="2"/>
                    <a:pt x="34" y="3"/>
                  </a:cubicBezTo>
                  <a:cubicBezTo>
                    <a:pt x="35" y="6"/>
                    <a:pt x="36" y="8"/>
                    <a:pt x="37" y="11"/>
                  </a:cubicBezTo>
                  <a:cubicBezTo>
                    <a:pt x="38" y="14"/>
                    <a:pt x="39" y="17"/>
                    <a:pt x="41" y="20"/>
                  </a:cubicBezTo>
                  <a:cubicBezTo>
                    <a:pt x="41" y="20"/>
                    <a:pt x="41" y="20"/>
                    <a:pt x="41" y="20"/>
                  </a:cubicBezTo>
                  <a:cubicBezTo>
                    <a:pt x="50" y="18"/>
                    <a:pt x="66" y="17"/>
                    <a:pt x="72" y="25"/>
                  </a:cubicBezTo>
                  <a:cubicBezTo>
                    <a:pt x="79" y="32"/>
                    <a:pt x="77" y="43"/>
                    <a:pt x="75" y="51"/>
                  </a:cubicBezTo>
                  <a:cubicBezTo>
                    <a:pt x="72" y="67"/>
                    <a:pt x="63" y="83"/>
                    <a:pt x="48" y="91"/>
                  </a:cubicBezTo>
                  <a:cubicBezTo>
                    <a:pt x="47" y="92"/>
                    <a:pt x="43" y="88"/>
                    <a:pt x="44" y="87"/>
                  </a:cubicBezTo>
                  <a:cubicBezTo>
                    <a:pt x="51" y="77"/>
                    <a:pt x="58" y="68"/>
                    <a:pt x="63" y="57"/>
                  </a:cubicBezTo>
                  <a:cubicBezTo>
                    <a:pt x="65" y="54"/>
                    <a:pt x="72" y="30"/>
                    <a:pt x="68" y="29"/>
                  </a:cubicBezTo>
                  <a:cubicBezTo>
                    <a:pt x="47" y="24"/>
                    <a:pt x="22" y="29"/>
                    <a:pt x="3" y="39"/>
                  </a:cubicBezTo>
                  <a:cubicBezTo>
                    <a:pt x="2" y="39"/>
                    <a:pt x="0" y="37"/>
                    <a:pt x="1" y="36"/>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95"/>
            <p:cNvSpPr>
              <a:spLocks/>
            </p:cNvSpPr>
            <p:nvPr/>
          </p:nvSpPr>
          <p:spPr bwMode="auto">
            <a:xfrm>
              <a:off x="4821691" y="2777286"/>
              <a:ext cx="177800" cy="131762"/>
            </a:xfrm>
            <a:custGeom>
              <a:avLst/>
              <a:gdLst>
                <a:gd name="T0" fmla="*/ 141 w 141"/>
                <a:gd name="T1" fmla="*/ 67 h 104"/>
                <a:gd name="T2" fmla="*/ 55 w 141"/>
                <a:gd name="T3" fmla="*/ 16 h 104"/>
                <a:gd name="T4" fmla="*/ 0 w 141"/>
                <a:gd name="T5" fmla="*/ 104 h 104"/>
                <a:gd name="T6" fmla="*/ 141 w 141"/>
                <a:gd name="T7" fmla="*/ 67 h 104"/>
              </a:gdLst>
              <a:ahLst/>
              <a:cxnLst>
                <a:cxn ang="0">
                  <a:pos x="T0" y="T1"/>
                </a:cxn>
                <a:cxn ang="0">
                  <a:pos x="T2" y="T3"/>
                </a:cxn>
                <a:cxn ang="0">
                  <a:pos x="T4" y="T5"/>
                </a:cxn>
                <a:cxn ang="0">
                  <a:pos x="T6" y="T7"/>
                </a:cxn>
              </a:cxnLst>
              <a:rect l="0" t="0" r="r" b="b"/>
              <a:pathLst>
                <a:path w="141" h="104">
                  <a:moveTo>
                    <a:pt x="141" y="67"/>
                  </a:moveTo>
                  <a:cubicBezTo>
                    <a:pt x="141" y="67"/>
                    <a:pt x="99" y="0"/>
                    <a:pt x="55" y="16"/>
                  </a:cubicBezTo>
                  <a:cubicBezTo>
                    <a:pt x="12" y="31"/>
                    <a:pt x="0" y="104"/>
                    <a:pt x="0" y="104"/>
                  </a:cubicBezTo>
                  <a:cubicBezTo>
                    <a:pt x="0" y="104"/>
                    <a:pt x="61" y="2"/>
                    <a:pt x="141" y="6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96"/>
            <p:cNvSpPr>
              <a:spLocks/>
            </p:cNvSpPr>
            <p:nvPr/>
          </p:nvSpPr>
          <p:spPr bwMode="auto">
            <a:xfrm>
              <a:off x="4426403" y="2786811"/>
              <a:ext cx="180975" cy="120650"/>
            </a:xfrm>
            <a:custGeom>
              <a:avLst/>
              <a:gdLst>
                <a:gd name="T0" fmla="*/ 0 w 143"/>
                <a:gd name="T1" fmla="*/ 73 h 95"/>
                <a:gd name="T2" fmla="*/ 79 w 143"/>
                <a:gd name="T3" fmla="*/ 13 h 95"/>
                <a:gd name="T4" fmla="*/ 143 w 143"/>
                <a:gd name="T5" fmla="*/ 95 h 95"/>
                <a:gd name="T6" fmla="*/ 0 w 143"/>
                <a:gd name="T7" fmla="*/ 73 h 95"/>
              </a:gdLst>
              <a:ahLst/>
              <a:cxnLst>
                <a:cxn ang="0">
                  <a:pos x="T0" y="T1"/>
                </a:cxn>
                <a:cxn ang="0">
                  <a:pos x="T2" y="T3"/>
                </a:cxn>
                <a:cxn ang="0">
                  <a:pos x="T4" y="T5"/>
                </a:cxn>
                <a:cxn ang="0">
                  <a:pos x="T6" y="T7"/>
                </a:cxn>
              </a:cxnLst>
              <a:rect l="0" t="0" r="r" b="b"/>
              <a:pathLst>
                <a:path w="143" h="95">
                  <a:moveTo>
                    <a:pt x="0" y="73"/>
                  </a:moveTo>
                  <a:cubicBezTo>
                    <a:pt x="0" y="73"/>
                    <a:pt x="35" y="2"/>
                    <a:pt x="79" y="13"/>
                  </a:cubicBezTo>
                  <a:cubicBezTo>
                    <a:pt x="124" y="24"/>
                    <a:pt x="143" y="95"/>
                    <a:pt x="143" y="95"/>
                  </a:cubicBezTo>
                  <a:cubicBezTo>
                    <a:pt x="143" y="95"/>
                    <a:pt x="72" y="0"/>
                    <a:pt x="0" y="7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597"/>
            <p:cNvSpPr>
              <a:spLocks noEditPoints="1"/>
            </p:cNvSpPr>
            <p:nvPr/>
          </p:nvSpPr>
          <p:spPr bwMode="auto">
            <a:xfrm>
              <a:off x="4570866" y="2342311"/>
              <a:ext cx="684213" cy="127000"/>
            </a:xfrm>
            <a:custGeom>
              <a:avLst/>
              <a:gdLst>
                <a:gd name="T0" fmla="*/ 1 w 540"/>
                <a:gd name="T1" fmla="*/ 12 h 100"/>
                <a:gd name="T2" fmla="*/ 0 w 540"/>
                <a:gd name="T3" fmla="*/ 12 h 100"/>
                <a:gd name="T4" fmla="*/ 1 w 540"/>
                <a:gd name="T5" fmla="*/ 12 h 100"/>
                <a:gd name="T6" fmla="*/ 144 w 540"/>
                <a:gd name="T7" fmla="*/ 0 h 100"/>
                <a:gd name="T8" fmla="*/ 1 w 540"/>
                <a:gd name="T9" fmla="*/ 12 h 100"/>
                <a:gd name="T10" fmla="*/ 113 w 540"/>
                <a:gd name="T11" fmla="*/ 4 h 100"/>
                <a:gd name="T12" fmla="*/ 540 w 540"/>
                <a:gd name="T13" fmla="*/ 100 h 100"/>
                <a:gd name="T14" fmla="*/ 144 w 540"/>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100">
                  <a:moveTo>
                    <a:pt x="1" y="12"/>
                  </a:moveTo>
                  <a:cubicBezTo>
                    <a:pt x="1" y="12"/>
                    <a:pt x="0" y="12"/>
                    <a:pt x="0" y="12"/>
                  </a:cubicBezTo>
                  <a:cubicBezTo>
                    <a:pt x="1" y="12"/>
                    <a:pt x="1" y="12"/>
                    <a:pt x="1" y="12"/>
                  </a:cubicBezTo>
                  <a:moveTo>
                    <a:pt x="144" y="0"/>
                  </a:moveTo>
                  <a:cubicBezTo>
                    <a:pt x="99" y="0"/>
                    <a:pt x="51" y="3"/>
                    <a:pt x="1" y="12"/>
                  </a:cubicBezTo>
                  <a:cubicBezTo>
                    <a:pt x="5" y="11"/>
                    <a:pt x="47" y="4"/>
                    <a:pt x="113" y="4"/>
                  </a:cubicBezTo>
                  <a:cubicBezTo>
                    <a:pt x="215" y="4"/>
                    <a:pt x="374" y="20"/>
                    <a:pt x="540" y="100"/>
                  </a:cubicBezTo>
                  <a:cubicBezTo>
                    <a:pt x="540" y="100"/>
                    <a:pt x="381" y="0"/>
                    <a:pt x="144" y="0"/>
                  </a:cubicBezTo>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598"/>
            <p:cNvSpPr>
              <a:spLocks/>
            </p:cNvSpPr>
            <p:nvPr/>
          </p:nvSpPr>
          <p:spPr bwMode="auto">
            <a:xfrm>
              <a:off x="4791528" y="3448799"/>
              <a:ext cx="66675" cy="25400"/>
            </a:xfrm>
            <a:custGeom>
              <a:avLst/>
              <a:gdLst>
                <a:gd name="T0" fmla="*/ 22 w 53"/>
                <a:gd name="T1" fmla="*/ 0 h 21"/>
                <a:gd name="T2" fmla="*/ 9 w 53"/>
                <a:gd name="T3" fmla="*/ 5 h 21"/>
                <a:gd name="T4" fmla="*/ 39 w 53"/>
                <a:gd name="T5" fmla="*/ 21 h 21"/>
                <a:gd name="T6" fmla="*/ 45 w 53"/>
                <a:gd name="T7" fmla="*/ 10 h 21"/>
                <a:gd name="T8" fmla="*/ 22 w 53"/>
                <a:gd name="T9" fmla="*/ 0 h 21"/>
              </a:gdLst>
              <a:ahLst/>
              <a:cxnLst>
                <a:cxn ang="0">
                  <a:pos x="T0" y="T1"/>
                </a:cxn>
                <a:cxn ang="0">
                  <a:pos x="T2" y="T3"/>
                </a:cxn>
                <a:cxn ang="0">
                  <a:pos x="T4" y="T5"/>
                </a:cxn>
                <a:cxn ang="0">
                  <a:pos x="T6" y="T7"/>
                </a:cxn>
                <a:cxn ang="0">
                  <a:pos x="T8" y="T9"/>
                </a:cxn>
              </a:cxnLst>
              <a:rect l="0" t="0" r="r" b="b"/>
              <a:pathLst>
                <a:path w="53" h="21">
                  <a:moveTo>
                    <a:pt x="22" y="0"/>
                  </a:moveTo>
                  <a:cubicBezTo>
                    <a:pt x="14" y="0"/>
                    <a:pt x="9" y="5"/>
                    <a:pt x="9" y="5"/>
                  </a:cubicBezTo>
                  <a:cubicBezTo>
                    <a:pt x="0" y="13"/>
                    <a:pt x="24" y="21"/>
                    <a:pt x="39" y="21"/>
                  </a:cubicBezTo>
                  <a:cubicBezTo>
                    <a:pt x="48" y="21"/>
                    <a:pt x="53" y="18"/>
                    <a:pt x="45" y="10"/>
                  </a:cubicBezTo>
                  <a:cubicBezTo>
                    <a:pt x="36" y="2"/>
                    <a:pt x="28" y="0"/>
                    <a:pt x="22" y="0"/>
                  </a:cubicBezTo>
                </a:path>
              </a:pathLst>
            </a:custGeom>
            <a:solidFill>
              <a:srgbClr val="FEA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99"/>
            <p:cNvSpPr>
              <a:spLocks noEditPoints="1"/>
            </p:cNvSpPr>
            <p:nvPr/>
          </p:nvSpPr>
          <p:spPr bwMode="auto">
            <a:xfrm>
              <a:off x="4704216" y="3663111"/>
              <a:ext cx="319088" cy="423862"/>
            </a:xfrm>
            <a:custGeom>
              <a:avLst/>
              <a:gdLst>
                <a:gd name="T0" fmla="*/ 250 w 252"/>
                <a:gd name="T1" fmla="*/ 100 h 334"/>
                <a:gd name="T2" fmla="*/ 246 w 252"/>
                <a:gd name="T3" fmla="*/ 118 h 334"/>
                <a:gd name="T4" fmla="*/ 236 w 252"/>
                <a:gd name="T5" fmla="*/ 133 h 334"/>
                <a:gd name="T6" fmla="*/ 223 w 252"/>
                <a:gd name="T7" fmla="*/ 145 h 334"/>
                <a:gd name="T8" fmla="*/ 209 w 252"/>
                <a:gd name="T9" fmla="*/ 154 h 334"/>
                <a:gd name="T10" fmla="*/ 242 w 252"/>
                <a:gd name="T11" fmla="*/ 171 h 334"/>
                <a:gd name="T12" fmla="*/ 250 w 252"/>
                <a:gd name="T13" fmla="*/ 206 h 334"/>
                <a:gd name="T14" fmla="*/ 245 w 252"/>
                <a:gd name="T15" fmla="*/ 236 h 334"/>
                <a:gd name="T16" fmla="*/ 230 w 252"/>
                <a:gd name="T17" fmla="*/ 267 h 334"/>
                <a:gd name="T18" fmla="*/ 204 w 252"/>
                <a:gd name="T19" fmla="*/ 297 h 334"/>
                <a:gd name="T20" fmla="*/ 165 w 252"/>
                <a:gd name="T21" fmla="*/ 316 h 334"/>
                <a:gd name="T22" fmla="*/ 71 w 252"/>
                <a:gd name="T23" fmla="*/ 328 h 334"/>
                <a:gd name="T24" fmla="*/ 0 w 252"/>
                <a:gd name="T25" fmla="*/ 0 h 334"/>
                <a:gd name="T26" fmla="*/ 227 w 252"/>
                <a:gd name="T27" fmla="*/ 48 h 334"/>
                <a:gd name="T28" fmla="*/ 250 w 252"/>
                <a:gd name="T29" fmla="*/ 100 h 334"/>
                <a:gd name="T30" fmla="*/ 155 w 252"/>
                <a:gd name="T31" fmla="*/ 141 h 334"/>
                <a:gd name="T32" fmla="*/ 181 w 252"/>
                <a:gd name="T33" fmla="*/ 130 h 334"/>
                <a:gd name="T34" fmla="*/ 192 w 252"/>
                <a:gd name="T35" fmla="*/ 102 h 334"/>
                <a:gd name="T36" fmla="*/ 178 w 252"/>
                <a:gd name="T37" fmla="*/ 77 h 334"/>
                <a:gd name="T38" fmla="*/ 149 w 252"/>
                <a:gd name="T39" fmla="*/ 67 h 334"/>
                <a:gd name="T40" fmla="*/ 94 w 252"/>
                <a:gd name="T41" fmla="*/ 71 h 334"/>
                <a:gd name="T42" fmla="*/ 99 w 252"/>
                <a:gd name="T43" fmla="*/ 144 h 334"/>
                <a:gd name="T44" fmla="*/ 155 w 252"/>
                <a:gd name="T45" fmla="*/ 141 h 334"/>
                <a:gd name="T46" fmla="*/ 161 w 252"/>
                <a:gd name="T47" fmla="*/ 269 h 334"/>
                <a:gd name="T48" fmla="*/ 194 w 252"/>
                <a:gd name="T49" fmla="*/ 250 h 334"/>
                <a:gd name="T50" fmla="*/ 206 w 252"/>
                <a:gd name="T51" fmla="*/ 217 h 334"/>
                <a:gd name="T52" fmla="*/ 191 w 252"/>
                <a:gd name="T53" fmla="*/ 192 h 334"/>
                <a:gd name="T54" fmla="*/ 154 w 252"/>
                <a:gd name="T55" fmla="*/ 187 h 334"/>
                <a:gd name="T56" fmla="*/ 102 w 252"/>
                <a:gd name="T57" fmla="*/ 190 h 334"/>
                <a:gd name="T58" fmla="*/ 108 w 252"/>
                <a:gd name="T59" fmla="*/ 273 h 334"/>
                <a:gd name="T60" fmla="*/ 161 w 252"/>
                <a:gd name="T61" fmla="*/ 2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334">
                  <a:moveTo>
                    <a:pt x="250" y="100"/>
                  </a:moveTo>
                  <a:cubicBezTo>
                    <a:pt x="250" y="107"/>
                    <a:pt x="248" y="112"/>
                    <a:pt x="246" y="118"/>
                  </a:cubicBezTo>
                  <a:cubicBezTo>
                    <a:pt x="243" y="123"/>
                    <a:pt x="240" y="128"/>
                    <a:pt x="236" y="133"/>
                  </a:cubicBezTo>
                  <a:cubicBezTo>
                    <a:pt x="232" y="137"/>
                    <a:pt x="228" y="141"/>
                    <a:pt x="223" y="145"/>
                  </a:cubicBezTo>
                  <a:cubicBezTo>
                    <a:pt x="218" y="149"/>
                    <a:pt x="209" y="154"/>
                    <a:pt x="209" y="154"/>
                  </a:cubicBezTo>
                  <a:cubicBezTo>
                    <a:pt x="209" y="155"/>
                    <a:pt x="235" y="162"/>
                    <a:pt x="242" y="171"/>
                  </a:cubicBezTo>
                  <a:cubicBezTo>
                    <a:pt x="249" y="179"/>
                    <a:pt x="251" y="190"/>
                    <a:pt x="250" y="206"/>
                  </a:cubicBezTo>
                  <a:cubicBezTo>
                    <a:pt x="250" y="215"/>
                    <a:pt x="248" y="225"/>
                    <a:pt x="245" y="236"/>
                  </a:cubicBezTo>
                  <a:cubicBezTo>
                    <a:pt x="242" y="246"/>
                    <a:pt x="237" y="256"/>
                    <a:pt x="230" y="267"/>
                  </a:cubicBezTo>
                  <a:cubicBezTo>
                    <a:pt x="224" y="278"/>
                    <a:pt x="215" y="288"/>
                    <a:pt x="204" y="297"/>
                  </a:cubicBezTo>
                  <a:cubicBezTo>
                    <a:pt x="194" y="306"/>
                    <a:pt x="181" y="313"/>
                    <a:pt x="165" y="316"/>
                  </a:cubicBezTo>
                  <a:cubicBezTo>
                    <a:pt x="128" y="331"/>
                    <a:pt x="108" y="334"/>
                    <a:pt x="71" y="328"/>
                  </a:cubicBezTo>
                  <a:cubicBezTo>
                    <a:pt x="40" y="177"/>
                    <a:pt x="25" y="105"/>
                    <a:pt x="0" y="0"/>
                  </a:cubicBezTo>
                  <a:cubicBezTo>
                    <a:pt x="0" y="0"/>
                    <a:pt x="209" y="32"/>
                    <a:pt x="227" y="48"/>
                  </a:cubicBezTo>
                  <a:cubicBezTo>
                    <a:pt x="246" y="63"/>
                    <a:pt x="252" y="80"/>
                    <a:pt x="250" y="100"/>
                  </a:cubicBezTo>
                  <a:moveTo>
                    <a:pt x="155" y="141"/>
                  </a:moveTo>
                  <a:cubicBezTo>
                    <a:pt x="165" y="140"/>
                    <a:pt x="173" y="136"/>
                    <a:pt x="181" y="130"/>
                  </a:cubicBezTo>
                  <a:cubicBezTo>
                    <a:pt x="188" y="124"/>
                    <a:pt x="192" y="115"/>
                    <a:pt x="192" y="102"/>
                  </a:cubicBezTo>
                  <a:cubicBezTo>
                    <a:pt x="192" y="91"/>
                    <a:pt x="187" y="83"/>
                    <a:pt x="178" y="77"/>
                  </a:cubicBezTo>
                  <a:cubicBezTo>
                    <a:pt x="170" y="71"/>
                    <a:pt x="160" y="67"/>
                    <a:pt x="149" y="67"/>
                  </a:cubicBezTo>
                  <a:cubicBezTo>
                    <a:pt x="127" y="67"/>
                    <a:pt x="116" y="68"/>
                    <a:pt x="94" y="71"/>
                  </a:cubicBezTo>
                  <a:cubicBezTo>
                    <a:pt x="96" y="100"/>
                    <a:pt x="97" y="115"/>
                    <a:pt x="99" y="144"/>
                  </a:cubicBezTo>
                  <a:cubicBezTo>
                    <a:pt x="121" y="143"/>
                    <a:pt x="133" y="142"/>
                    <a:pt x="155" y="141"/>
                  </a:cubicBezTo>
                  <a:moveTo>
                    <a:pt x="161" y="269"/>
                  </a:moveTo>
                  <a:cubicBezTo>
                    <a:pt x="175" y="267"/>
                    <a:pt x="186" y="260"/>
                    <a:pt x="194" y="250"/>
                  </a:cubicBezTo>
                  <a:cubicBezTo>
                    <a:pt x="202" y="241"/>
                    <a:pt x="206" y="230"/>
                    <a:pt x="206" y="217"/>
                  </a:cubicBezTo>
                  <a:cubicBezTo>
                    <a:pt x="206" y="205"/>
                    <a:pt x="201" y="197"/>
                    <a:pt x="191" y="192"/>
                  </a:cubicBezTo>
                  <a:cubicBezTo>
                    <a:pt x="182" y="187"/>
                    <a:pt x="169" y="185"/>
                    <a:pt x="154" y="187"/>
                  </a:cubicBezTo>
                  <a:cubicBezTo>
                    <a:pt x="134" y="189"/>
                    <a:pt x="123" y="190"/>
                    <a:pt x="102" y="190"/>
                  </a:cubicBezTo>
                  <a:cubicBezTo>
                    <a:pt x="105" y="224"/>
                    <a:pt x="106" y="240"/>
                    <a:pt x="108" y="273"/>
                  </a:cubicBezTo>
                  <a:cubicBezTo>
                    <a:pt x="129" y="274"/>
                    <a:pt x="140" y="273"/>
                    <a:pt x="161" y="2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600"/>
            <p:cNvSpPr>
              <a:spLocks/>
            </p:cNvSpPr>
            <p:nvPr/>
          </p:nvSpPr>
          <p:spPr bwMode="auto">
            <a:xfrm>
              <a:off x="4450216" y="3782174"/>
              <a:ext cx="11113" cy="92075"/>
            </a:xfrm>
            <a:custGeom>
              <a:avLst/>
              <a:gdLst>
                <a:gd name="T0" fmla="*/ 8 w 8"/>
                <a:gd name="T1" fmla="*/ 0 h 73"/>
                <a:gd name="T2" fmla="*/ 8 w 8"/>
                <a:gd name="T3" fmla="*/ 0 h 73"/>
                <a:gd name="T4" fmla="*/ 1 w 8"/>
                <a:gd name="T5" fmla="*/ 31 h 73"/>
                <a:gd name="T6" fmla="*/ 0 w 8"/>
                <a:gd name="T7" fmla="*/ 73 h 73"/>
                <a:gd name="T8" fmla="*/ 1 w 8"/>
                <a:gd name="T9" fmla="*/ 31 h 73"/>
                <a:gd name="T10" fmla="*/ 8 w 8"/>
                <a:gd name="T11" fmla="*/ 0 h 73"/>
              </a:gdLst>
              <a:ahLst/>
              <a:cxnLst>
                <a:cxn ang="0">
                  <a:pos x="T0" y="T1"/>
                </a:cxn>
                <a:cxn ang="0">
                  <a:pos x="T2" y="T3"/>
                </a:cxn>
                <a:cxn ang="0">
                  <a:pos x="T4" y="T5"/>
                </a:cxn>
                <a:cxn ang="0">
                  <a:pos x="T6" y="T7"/>
                </a:cxn>
                <a:cxn ang="0">
                  <a:pos x="T8" y="T9"/>
                </a:cxn>
                <a:cxn ang="0">
                  <a:pos x="T10" y="T11"/>
                </a:cxn>
              </a:cxnLst>
              <a:rect l="0" t="0" r="r" b="b"/>
              <a:pathLst>
                <a:path w="8" h="73">
                  <a:moveTo>
                    <a:pt x="8" y="0"/>
                  </a:moveTo>
                  <a:cubicBezTo>
                    <a:pt x="8" y="0"/>
                    <a:pt x="8" y="0"/>
                    <a:pt x="8" y="0"/>
                  </a:cubicBezTo>
                  <a:cubicBezTo>
                    <a:pt x="4" y="9"/>
                    <a:pt x="2" y="20"/>
                    <a:pt x="1" y="31"/>
                  </a:cubicBezTo>
                  <a:cubicBezTo>
                    <a:pt x="0" y="44"/>
                    <a:pt x="0" y="58"/>
                    <a:pt x="0" y="73"/>
                  </a:cubicBezTo>
                  <a:cubicBezTo>
                    <a:pt x="0" y="58"/>
                    <a:pt x="0" y="44"/>
                    <a:pt x="1" y="31"/>
                  </a:cubicBezTo>
                  <a:cubicBezTo>
                    <a:pt x="2" y="20"/>
                    <a:pt x="4" y="9"/>
                    <a:pt x="8" y="0"/>
                  </a:cubicBezTo>
                </a:path>
              </a:pathLst>
            </a:custGeom>
            <a:solidFill>
              <a:srgbClr val="001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601"/>
            <p:cNvSpPr>
              <a:spLocks noEditPoints="1"/>
            </p:cNvSpPr>
            <p:nvPr/>
          </p:nvSpPr>
          <p:spPr bwMode="auto">
            <a:xfrm>
              <a:off x="4450216" y="3604374"/>
              <a:ext cx="771525" cy="333375"/>
            </a:xfrm>
            <a:custGeom>
              <a:avLst/>
              <a:gdLst>
                <a:gd name="T0" fmla="*/ 252 w 609"/>
                <a:gd name="T1" fmla="*/ 16 h 264"/>
                <a:gd name="T2" fmla="*/ 105 w 609"/>
                <a:gd name="T3" fmla="*/ 53 h 264"/>
                <a:gd name="T4" fmla="*/ 8 w 609"/>
                <a:gd name="T5" fmla="*/ 141 h 264"/>
                <a:gd name="T6" fmla="*/ 1 w 609"/>
                <a:gd name="T7" fmla="*/ 172 h 264"/>
                <a:gd name="T8" fmla="*/ 0 w 609"/>
                <a:gd name="T9" fmla="*/ 214 h 264"/>
                <a:gd name="T10" fmla="*/ 5 w 609"/>
                <a:gd name="T11" fmla="*/ 264 h 264"/>
                <a:gd name="T12" fmla="*/ 30 w 609"/>
                <a:gd name="T13" fmla="*/ 232 h 264"/>
                <a:gd name="T14" fmla="*/ 63 w 609"/>
                <a:gd name="T15" fmla="*/ 169 h 264"/>
                <a:gd name="T16" fmla="*/ 117 w 609"/>
                <a:gd name="T17" fmla="*/ 116 h 264"/>
                <a:gd name="T18" fmla="*/ 100 w 609"/>
                <a:gd name="T19" fmla="*/ 55 h 264"/>
                <a:gd name="T20" fmla="*/ 252 w 609"/>
                <a:gd name="T21" fmla="*/ 16 h 264"/>
                <a:gd name="T22" fmla="*/ 383 w 609"/>
                <a:gd name="T23" fmla="*/ 0 h 264"/>
                <a:gd name="T24" fmla="*/ 330 w 609"/>
                <a:gd name="T25" fmla="*/ 4 h 264"/>
                <a:gd name="T26" fmla="*/ 297 w 609"/>
                <a:gd name="T27" fmla="*/ 9 h 264"/>
                <a:gd name="T28" fmla="*/ 383 w 609"/>
                <a:gd name="T29" fmla="*/ 0 h 264"/>
                <a:gd name="T30" fmla="*/ 479 w 609"/>
                <a:gd name="T31" fmla="*/ 14 h 264"/>
                <a:gd name="T32" fmla="*/ 493 w 609"/>
                <a:gd name="T33" fmla="*/ 100 h 264"/>
                <a:gd name="T34" fmla="*/ 519 w 609"/>
                <a:gd name="T35" fmla="*/ 118 h 264"/>
                <a:gd name="T36" fmla="*/ 609 w 609"/>
                <a:gd name="T37" fmla="*/ 251 h 264"/>
                <a:gd name="T38" fmla="*/ 566 w 609"/>
                <a:gd name="T39" fmla="*/ 73 h 264"/>
                <a:gd name="T40" fmla="*/ 566 w 609"/>
                <a:gd name="T41" fmla="*/ 73 h 264"/>
                <a:gd name="T42" fmla="*/ 383 w 609"/>
                <a:gd name="T4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9" h="264">
                  <a:moveTo>
                    <a:pt x="252" y="16"/>
                  </a:moveTo>
                  <a:cubicBezTo>
                    <a:pt x="212" y="21"/>
                    <a:pt x="155" y="31"/>
                    <a:pt x="105" y="53"/>
                  </a:cubicBezTo>
                  <a:cubicBezTo>
                    <a:pt x="61" y="71"/>
                    <a:pt x="24" y="99"/>
                    <a:pt x="8" y="141"/>
                  </a:cubicBezTo>
                  <a:cubicBezTo>
                    <a:pt x="4" y="150"/>
                    <a:pt x="2" y="161"/>
                    <a:pt x="1" y="172"/>
                  </a:cubicBezTo>
                  <a:cubicBezTo>
                    <a:pt x="0" y="185"/>
                    <a:pt x="0" y="199"/>
                    <a:pt x="0" y="214"/>
                  </a:cubicBezTo>
                  <a:cubicBezTo>
                    <a:pt x="1" y="230"/>
                    <a:pt x="3" y="246"/>
                    <a:pt x="5" y="264"/>
                  </a:cubicBezTo>
                  <a:cubicBezTo>
                    <a:pt x="13" y="253"/>
                    <a:pt x="21" y="242"/>
                    <a:pt x="30" y="232"/>
                  </a:cubicBezTo>
                  <a:cubicBezTo>
                    <a:pt x="39" y="210"/>
                    <a:pt x="49" y="189"/>
                    <a:pt x="63" y="169"/>
                  </a:cubicBezTo>
                  <a:cubicBezTo>
                    <a:pt x="78" y="147"/>
                    <a:pt x="96" y="130"/>
                    <a:pt x="117" y="116"/>
                  </a:cubicBezTo>
                  <a:cubicBezTo>
                    <a:pt x="111" y="96"/>
                    <a:pt x="105" y="76"/>
                    <a:pt x="100" y="55"/>
                  </a:cubicBezTo>
                  <a:cubicBezTo>
                    <a:pt x="151" y="32"/>
                    <a:pt x="210" y="21"/>
                    <a:pt x="252" y="16"/>
                  </a:cubicBezTo>
                  <a:moveTo>
                    <a:pt x="383" y="0"/>
                  </a:moveTo>
                  <a:cubicBezTo>
                    <a:pt x="363" y="0"/>
                    <a:pt x="345" y="2"/>
                    <a:pt x="330" y="4"/>
                  </a:cubicBezTo>
                  <a:cubicBezTo>
                    <a:pt x="310" y="6"/>
                    <a:pt x="297" y="9"/>
                    <a:pt x="297" y="9"/>
                  </a:cubicBezTo>
                  <a:cubicBezTo>
                    <a:pt x="297" y="9"/>
                    <a:pt x="334" y="0"/>
                    <a:pt x="383" y="0"/>
                  </a:cubicBezTo>
                  <a:cubicBezTo>
                    <a:pt x="412" y="0"/>
                    <a:pt x="446" y="4"/>
                    <a:pt x="479" y="14"/>
                  </a:cubicBezTo>
                  <a:cubicBezTo>
                    <a:pt x="485" y="43"/>
                    <a:pt x="490" y="72"/>
                    <a:pt x="493" y="100"/>
                  </a:cubicBezTo>
                  <a:cubicBezTo>
                    <a:pt x="502" y="106"/>
                    <a:pt x="511" y="111"/>
                    <a:pt x="519" y="118"/>
                  </a:cubicBezTo>
                  <a:cubicBezTo>
                    <a:pt x="563" y="151"/>
                    <a:pt x="591" y="199"/>
                    <a:pt x="609" y="251"/>
                  </a:cubicBezTo>
                  <a:cubicBezTo>
                    <a:pt x="605" y="172"/>
                    <a:pt x="591" y="105"/>
                    <a:pt x="566" y="73"/>
                  </a:cubicBezTo>
                  <a:cubicBezTo>
                    <a:pt x="566" y="73"/>
                    <a:pt x="566" y="73"/>
                    <a:pt x="566" y="73"/>
                  </a:cubicBezTo>
                  <a:cubicBezTo>
                    <a:pt x="519" y="14"/>
                    <a:pt x="442" y="0"/>
                    <a:pt x="383"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02"/>
            <p:cNvSpPr>
              <a:spLocks/>
            </p:cNvSpPr>
            <p:nvPr/>
          </p:nvSpPr>
          <p:spPr bwMode="auto">
            <a:xfrm>
              <a:off x="4577216" y="3604374"/>
              <a:ext cx="498475" cy="146050"/>
            </a:xfrm>
            <a:custGeom>
              <a:avLst/>
              <a:gdLst>
                <a:gd name="T0" fmla="*/ 283 w 393"/>
                <a:gd name="T1" fmla="*/ 0 h 116"/>
                <a:gd name="T2" fmla="*/ 197 w 393"/>
                <a:gd name="T3" fmla="*/ 9 h 116"/>
                <a:gd name="T4" fmla="*/ 197 w 393"/>
                <a:gd name="T5" fmla="*/ 9 h 116"/>
                <a:gd name="T6" fmla="*/ 197 w 393"/>
                <a:gd name="T7" fmla="*/ 9 h 116"/>
                <a:gd name="T8" fmla="*/ 197 w 393"/>
                <a:gd name="T9" fmla="*/ 9 h 116"/>
                <a:gd name="T10" fmla="*/ 197 w 393"/>
                <a:gd name="T11" fmla="*/ 9 h 116"/>
                <a:gd name="T12" fmla="*/ 152 w 393"/>
                <a:gd name="T13" fmla="*/ 16 h 116"/>
                <a:gd name="T14" fmla="*/ 152 w 393"/>
                <a:gd name="T15" fmla="*/ 16 h 116"/>
                <a:gd name="T16" fmla="*/ 0 w 393"/>
                <a:gd name="T17" fmla="*/ 55 h 116"/>
                <a:gd name="T18" fmla="*/ 17 w 393"/>
                <a:gd name="T19" fmla="*/ 116 h 116"/>
                <a:gd name="T20" fmla="*/ 107 w 393"/>
                <a:gd name="T21" fmla="*/ 77 h 116"/>
                <a:gd name="T22" fmla="*/ 100 w 393"/>
                <a:gd name="T23" fmla="*/ 47 h 116"/>
                <a:gd name="T24" fmla="*/ 188 w 393"/>
                <a:gd name="T25" fmla="*/ 62 h 116"/>
                <a:gd name="T26" fmla="*/ 196 w 393"/>
                <a:gd name="T27" fmla="*/ 61 h 116"/>
                <a:gd name="T28" fmla="*/ 232 w 393"/>
                <a:gd name="T29" fmla="*/ 59 h 116"/>
                <a:gd name="T30" fmla="*/ 393 w 393"/>
                <a:gd name="T31" fmla="*/ 100 h 116"/>
                <a:gd name="T32" fmla="*/ 379 w 393"/>
                <a:gd name="T33" fmla="*/ 14 h 116"/>
                <a:gd name="T34" fmla="*/ 283 w 393"/>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116">
                  <a:moveTo>
                    <a:pt x="283" y="0"/>
                  </a:moveTo>
                  <a:cubicBezTo>
                    <a:pt x="234" y="0"/>
                    <a:pt x="197" y="9"/>
                    <a:pt x="197" y="9"/>
                  </a:cubicBezTo>
                  <a:cubicBezTo>
                    <a:pt x="197" y="9"/>
                    <a:pt x="197" y="9"/>
                    <a:pt x="197" y="9"/>
                  </a:cubicBezTo>
                  <a:cubicBezTo>
                    <a:pt x="197" y="9"/>
                    <a:pt x="197" y="9"/>
                    <a:pt x="197" y="9"/>
                  </a:cubicBezTo>
                  <a:cubicBezTo>
                    <a:pt x="197" y="9"/>
                    <a:pt x="197" y="9"/>
                    <a:pt x="197" y="9"/>
                  </a:cubicBezTo>
                  <a:cubicBezTo>
                    <a:pt x="197" y="9"/>
                    <a:pt x="197" y="9"/>
                    <a:pt x="197" y="9"/>
                  </a:cubicBezTo>
                  <a:cubicBezTo>
                    <a:pt x="189" y="11"/>
                    <a:pt x="173" y="13"/>
                    <a:pt x="152" y="16"/>
                  </a:cubicBezTo>
                  <a:cubicBezTo>
                    <a:pt x="152" y="16"/>
                    <a:pt x="152" y="16"/>
                    <a:pt x="152" y="16"/>
                  </a:cubicBezTo>
                  <a:cubicBezTo>
                    <a:pt x="110" y="21"/>
                    <a:pt x="51" y="32"/>
                    <a:pt x="0" y="55"/>
                  </a:cubicBezTo>
                  <a:cubicBezTo>
                    <a:pt x="5" y="76"/>
                    <a:pt x="11" y="96"/>
                    <a:pt x="17" y="116"/>
                  </a:cubicBezTo>
                  <a:cubicBezTo>
                    <a:pt x="44" y="98"/>
                    <a:pt x="75" y="85"/>
                    <a:pt x="107" y="77"/>
                  </a:cubicBezTo>
                  <a:cubicBezTo>
                    <a:pt x="105" y="67"/>
                    <a:pt x="102" y="57"/>
                    <a:pt x="100" y="47"/>
                  </a:cubicBezTo>
                  <a:cubicBezTo>
                    <a:pt x="100" y="47"/>
                    <a:pt x="141" y="54"/>
                    <a:pt x="188" y="62"/>
                  </a:cubicBezTo>
                  <a:cubicBezTo>
                    <a:pt x="191" y="62"/>
                    <a:pt x="194" y="61"/>
                    <a:pt x="196" y="61"/>
                  </a:cubicBezTo>
                  <a:cubicBezTo>
                    <a:pt x="208" y="60"/>
                    <a:pt x="220" y="59"/>
                    <a:pt x="232" y="59"/>
                  </a:cubicBezTo>
                  <a:cubicBezTo>
                    <a:pt x="288" y="59"/>
                    <a:pt x="344" y="72"/>
                    <a:pt x="393" y="100"/>
                  </a:cubicBezTo>
                  <a:cubicBezTo>
                    <a:pt x="390" y="72"/>
                    <a:pt x="385" y="43"/>
                    <a:pt x="379" y="14"/>
                  </a:cubicBezTo>
                  <a:cubicBezTo>
                    <a:pt x="346" y="4"/>
                    <a:pt x="312" y="0"/>
                    <a:pt x="283"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603"/>
            <p:cNvSpPr>
              <a:spLocks/>
            </p:cNvSpPr>
            <p:nvPr/>
          </p:nvSpPr>
          <p:spPr bwMode="auto">
            <a:xfrm>
              <a:off x="4704216" y="3663111"/>
              <a:ext cx="111125" cy="38100"/>
            </a:xfrm>
            <a:custGeom>
              <a:avLst/>
              <a:gdLst>
                <a:gd name="T0" fmla="*/ 0 w 88"/>
                <a:gd name="T1" fmla="*/ 0 h 30"/>
                <a:gd name="T2" fmla="*/ 7 w 88"/>
                <a:gd name="T3" fmla="*/ 30 h 30"/>
                <a:gd name="T4" fmla="*/ 88 w 88"/>
                <a:gd name="T5" fmla="*/ 15 h 30"/>
                <a:gd name="T6" fmla="*/ 0 w 88"/>
                <a:gd name="T7" fmla="*/ 0 h 30"/>
              </a:gdLst>
              <a:ahLst/>
              <a:cxnLst>
                <a:cxn ang="0">
                  <a:pos x="T0" y="T1"/>
                </a:cxn>
                <a:cxn ang="0">
                  <a:pos x="T2" y="T3"/>
                </a:cxn>
                <a:cxn ang="0">
                  <a:pos x="T4" y="T5"/>
                </a:cxn>
                <a:cxn ang="0">
                  <a:pos x="T6" y="T7"/>
                </a:cxn>
              </a:cxnLst>
              <a:rect l="0" t="0" r="r" b="b"/>
              <a:pathLst>
                <a:path w="88" h="30">
                  <a:moveTo>
                    <a:pt x="0" y="0"/>
                  </a:moveTo>
                  <a:cubicBezTo>
                    <a:pt x="2" y="10"/>
                    <a:pt x="5" y="20"/>
                    <a:pt x="7" y="30"/>
                  </a:cubicBezTo>
                  <a:cubicBezTo>
                    <a:pt x="34" y="22"/>
                    <a:pt x="62" y="18"/>
                    <a:pt x="88" y="15"/>
                  </a:cubicBezTo>
                  <a:cubicBezTo>
                    <a:pt x="41" y="7"/>
                    <a:pt x="0" y="0"/>
                    <a:pt x="0" y="0"/>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9" name="Group 328"/>
          <p:cNvGrpSpPr/>
          <p:nvPr/>
        </p:nvGrpSpPr>
        <p:grpSpPr>
          <a:xfrm>
            <a:off x="610393" y="223636"/>
            <a:ext cx="2003426" cy="2879724"/>
            <a:chOff x="7947025" y="746492"/>
            <a:chExt cx="2003426" cy="2879724"/>
          </a:xfrm>
        </p:grpSpPr>
        <p:sp>
          <p:nvSpPr>
            <p:cNvPr id="330" name="Freeform 89"/>
            <p:cNvSpPr>
              <a:spLocks/>
            </p:cNvSpPr>
            <p:nvPr/>
          </p:nvSpPr>
          <p:spPr bwMode="auto">
            <a:xfrm>
              <a:off x="8142288" y="1824404"/>
              <a:ext cx="795338" cy="350837"/>
            </a:xfrm>
            <a:custGeom>
              <a:avLst/>
              <a:gdLst>
                <a:gd name="T0" fmla="*/ 608 w 627"/>
                <a:gd name="T1" fmla="*/ 168 h 277"/>
                <a:gd name="T2" fmla="*/ 39 w 627"/>
                <a:gd name="T3" fmla="*/ 277 h 277"/>
                <a:gd name="T4" fmla="*/ 0 w 627"/>
                <a:gd name="T5" fmla="*/ 222 h 277"/>
                <a:gd name="T6" fmla="*/ 627 w 627"/>
                <a:gd name="T7" fmla="*/ 38 h 277"/>
                <a:gd name="T8" fmla="*/ 608 w 627"/>
                <a:gd name="T9" fmla="*/ 168 h 277"/>
              </a:gdLst>
              <a:ahLst/>
              <a:cxnLst>
                <a:cxn ang="0">
                  <a:pos x="T0" y="T1"/>
                </a:cxn>
                <a:cxn ang="0">
                  <a:pos x="T2" y="T3"/>
                </a:cxn>
                <a:cxn ang="0">
                  <a:pos x="T4" y="T5"/>
                </a:cxn>
                <a:cxn ang="0">
                  <a:pos x="T6" y="T7"/>
                </a:cxn>
                <a:cxn ang="0">
                  <a:pos x="T8" y="T9"/>
                </a:cxn>
              </a:cxnLst>
              <a:rect l="0" t="0" r="r" b="b"/>
              <a:pathLst>
                <a:path w="627" h="277">
                  <a:moveTo>
                    <a:pt x="608" y="168"/>
                  </a:moveTo>
                  <a:cubicBezTo>
                    <a:pt x="608" y="168"/>
                    <a:pt x="299" y="158"/>
                    <a:pt x="39" y="277"/>
                  </a:cubicBezTo>
                  <a:cubicBezTo>
                    <a:pt x="0" y="222"/>
                    <a:pt x="0" y="222"/>
                    <a:pt x="0" y="222"/>
                  </a:cubicBezTo>
                  <a:cubicBezTo>
                    <a:pt x="0" y="222"/>
                    <a:pt x="313" y="0"/>
                    <a:pt x="627" y="38"/>
                  </a:cubicBezTo>
                  <a:cubicBezTo>
                    <a:pt x="608" y="168"/>
                    <a:pt x="608" y="168"/>
                    <a:pt x="608" y="16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90"/>
            <p:cNvSpPr>
              <a:spLocks/>
            </p:cNvSpPr>
            <p:nvPr/>
          </p:nvSpPr>
          <p:spPr bwMode="auto">
            <a:xfrm>
              <a:off x="8142288" y="2037129"/>
              <a:ext cx="168275" cy="138112"/>
            </a:xfrm>
            <a:custGeom>
              <a:avLst/>
              <a:gdLst>
                <a:gd name="T0" fmla="*/ 89 w 132"/>
                <a:gd name="T1" fmla="*/ 0 h 109"/>
                <a:gd name="T2" fmla="*/ 132 w 132"/>
                <a:gd name="T3" fmla="*/ 72 h 109"/>
                <a:gd name="T4" fmla="*/ 39 w 132"/>
                <a:gd name="T5" fmla="*/ 109 h 109"/>
                <a:gd name="T6" fmla="*/ 0 w 132"/>
                <a:gd name="T7" fmla="*/ 54 h 109"/>
                <a:gd name="T8" fmla="*/ 89 w 132"/>
                <a:gd name="T9" fmla="*/ 0 h 109"/>
              </a:gdLst>
              <a:ahLst/>
              <a:cxnLst>
                <a:cxn ang="0">
                  <a:pos x="T0" y="T1"/>
                </a:cxn>
                <a:cxn ang="0">
                  <a:pos x="T2" y="T3"/>
                </a:cxn>
                <a:cxn ang="0">
                  <a:pos x="T4" y="T5"/>
                </a:cxn>
                <a:cxn ang="0">
                  <a:pos x="T6" y="T7"/>
                </a:cxn>
                <a:cxn ang="0">
                  <a:pos x="T8" y="T9"/>
                </a:cxn>
              </a:cxnLst>
              <a:rect l="0" t="0" r="r" b="b"/>
              <a:pathLst>
                <a:path w="132" h="109">
                  <a:moveTo>
                    <a:pt x="89" y="0"/>
                  </a:moveTo>
                  <a:cubicBezTo>
                    <a:pt x="104" y="23"/>
                    <a:pt x="119" y="47"/>
                    <a:pt x="132" y="72"/>
                  </a:cubicBezTo>
                  <a:cubicBezTo>
                    <a:pt x="101" y="83"/>
                    <a:pt x="69" y="95"/>
                    <a:pt x="39" y="109"/>
                  </a:cubicBezTo>
                  <a:cubicBezTo>
                    <a:pt x="0" y="54"/>
                    <a:pt x="0" y="54"/>
                    <a:pt x="0" y="54"/>
                  </a:cubicBezTo>
                  <a:cubicBezTo>
                    <a:pt x="0" y="54"/>
                    <a:pt x="33" y="30"/>
                    <a:pt x="89" y="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91"/>
            <p:cNvSpPr>
              <a:spLocks/>
            </p:cNvSpPr>
            <p:nvPr/>
          </p:nvSpPr>
          <p:spPr bwMode="auto">
            <a:xfrm>
              <a:off x="8437563" y="1851392"/>
              <a:ext cx="500063" cy="185737"/>
            </a:xfrm>
            <a:custGeom>
              <a:avLst/>
              <a:gdLst>
                <a:gd name="T0" fmla="*/ 328 w 395"/>
                <a:gd name="T1" fmla="*/ 147 h 147"/>
                <a:gd name="T2" fmla="*/ 122 w 395"/>
                <a:gd name="T3" fmla="*/ 93 h 147"/>
                <a:gd name="T4" fmla="*/ 0 w 395"/>
                <a:gd name="T5" fmla="*/ 80 h 147"/>
                <a:gd name="T6" fmla="*/ 395 w 395"/>
                <a:gd name="T7" fmla="*/ 17 h 147"/>
                <a:gd name="T8" fmla="*/ 376 w 395"/>
                <a:gd name="T9" fmla="*/ 147 h 147"/>
                <a:gd name="T10" fmla="*/ 328 w 395"/>
                <a:gd name="T11" fmla="*/ 147 h 147"/>
              </a:gdLst>
              <a:ahLst/>
              <a:cxnLst>
                <a:cxn ang="0">
                  <a:pos x="T0" y="T1"/>
                </a:cxn>
                <a:cxn ang="0">
                  <a:pos x="T2" y="T3"/>
                </a:cxn>
                <a:cxn ang="0">
                  <a:pos x="T4" y="T5"/>
                </a:cxn>
                <a:cxn ang="0">
                  <a:pos x="T6" y="T7"/>
                </a:cxn>
                <a:cxn ang="0">
                  <a:pos x="T8" y="T9"/>
                </a:cxn>
                <a:cxn ang="0">
                  <a:pos x="T10" y="T11"/>
                </a:cxn>
              </a:cxnLst>
              <a:rect l="0" t="0" r="r" b="b"/>
              <a:pathLst>
                <a:path w="395" h="147">
                  <a:moveTo>
                    <a:pt x="328" y="147"/>
                  </a:moveTo>
                  <a:cubicBezTo>
                    <a:pt x="266" y="113"/>
                    <a:pt x="192" y="101"/>
                    <a:pt x="122" y="93"/>
                  </a:cubicBezTo>
                  <a:cubicBezTo>
                    <a:pt x="81" y="88"/>
                    <a:pt x="40" y="83"/>
                    <a:pt x="0" y="80"/>
                  </a:cubicBezTo>
                  <a:cubicBezTo>
                    <a:pt x="112" y="35"/>
                    <a:pt x="253" y="0"/>
                    <a:pt x="395" y="17"/>
                  </a:cubicBezTo>
                  <a:cubicBezTo>
                    <a:pt x="376" y="147"/>
                    <a:pt x="376" y="147"/>
                    <a:pt x="376" y="147"/>
                  </a:cubicBezTo>
                  <a:cubicBezTo>
                    <a:pt x="376" y="147"/>
                    <a:pt x="359" y="146"/>
                    <a:pt x="328" y="147"/>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92"/>
            <p:cNvSpPr>
              <a:spLocks/>
            </p:cNvSpPr>
            <p:nvPr/>
          </p:nvSpPr>
          <p:spPr bwMode="auto">
            <a:xfrm>
              <a:off x="9102725" y="1951404"/>
              <a:ext cx="682625" cy="269875"/>
            </a:xfrm>
            <a:custGeom>
              <a:avLst/>
              <a:gdLst>
                <a:gd name="T0" fmla="*/ 14 w 539"/>
                <a:gd name="T1" fmla="*/ 3 h 214"/>
                <a:gd name="T2" fmla="*/ 514 w 539"/>
                <a:gd name="T3" fmla="*/ 0 h 214"/>
                <a:gd name="T4" fmla="*/ 539 w 539"/>
                <a:gd name="T5" fmla="*/ 55 h 214"/>
                <a:gd name="T6" fmla="*/ 0 w 539"/>
                <a:gd name="T7" fmla="*/ 128 h 214"/>
                <a:gd name="T8" fmla="*/ 14 w 539"/>
                <a:gd name="T9" fmla="*/ 3 h 214"/>
              </a:gdLst>
              <a:ahLst/>
              <a:cxnLst>
                <a:cxn ang="0">
                  <a:pos x="T0" y="T1"/>
                </a:cxn>
                <a:cxn ang="0">
                  <a:pos x="T2" y="T3"/>
                </a:cxn>
                <a:cxn ang="0">
                  <a:pos x="T4" y="T5"/>
                </a:cxn>
                <a:cxn ang="0">
                  <a:pos x="T6" y="T7"/>
                </a:cxn>
                <a:cxn ang="0">
                  <a:pos x="T8" y="T9"/>
                </a:cxn>
              </a:cxnLst>
              <a:rect l="0" t="0" r="r" b="b"/>
              <a:pathLst>
                <a:path w="539" h="214">
                  <a:moveTo>
                    <a:pt x="14" y="3"/>
                  </a:moveTo>
                  <a:cubicBezTo>
                    <a:pt x="14" y="3"/>
                    <a:pt x="275" y="63"/>
                    <a:pt x="514" y="0"/>
                  </a:cubicBezTo>
                  <a:cubicBezTo>
                    <a:pt x="539" y="55"/>
                    <a:pt x="539" y="55"/>
                    <a:pt x="539" y="55"/>
                  </a:cubicBezTo>
                  <a:cubicBezTo>
                    <a:pt x="539" y="55"/>
                    <a:pt x="261" y="214"/>
                    <a:pt x="0" y="128"/>
                  </a:cubicBezTo>
                  <a:cubicBezTo>
                    <a:pt x="14" y="3"/>
                    <a:pt x="14" y="3"/>
                    <a:pt x="14" y="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93"/>
            <p:cNvSpPr>
              <a:spLocks/>
            </p:cNvSpPr>
            <p:nvPr/>
          </p:nvSpPr>
          <p:spPr bwMode="auto">
            <a:xfrm>
              <a:off x="9618663" y="1951404"/>
              <a:ext cx="166688" cy="130175"/>
            </a:xfrm>
            <a:custGeom>
              <a:avLst/>
              <a:gdLst>
                <a:gd name="T0" fmla="*/ 0 w 131"/>
                <a:gd name="T1" fmla="*/ 20 h 103"/>
                <a:gd name="T2" fmla="*/ 106 w 131"/>
                <a:gd name="T3" fmla="*/ 0 h 103"/>
                <a:gd name="T4" fmla="*/ 131 w 131"/>
                <a:gd name="T5" fmla="*/ 55 h 103"/>
                <a:gd name="T6" fmla="*/ 22 w 131"/>
                <a:gd name="T7" fmla="*/ 103 h 103"/>
                <a:gd name="T8" fmla="*/ 0 w 131"/>
                <a:gd name="T9" fmla="*/ 20 h 103"/>
              </a:gdLst>
              <a:ahLst/>
              <a:cxnLst>
                <a:cxn ang="0">
                  <a:pos x="T0" y="T1"/>
                </a:cxn>
                <a:cxn ang="0">
                  <a:pos x="T2" y="T3"/>
                </a:cxn>
                <a:cxn ang="0">
                  <a:pos x="T4" y="T5"/>
                </a:cxn>
                <a:cxn ang="0">
                  <a:pos x="T6" y="T7"/>
                </a:cxn>
                <a:cxn ang="0">
                  <a:pos x="T8" y="T9"/>
                </a:cxn>
              </a:cxnLst>
              <a:rect l="0" t="0" r="r" b="b"/>
              <a:pathLst>
                <a:path w="131" h="103">
                  <a:moveTo>
                    <a:pt x="0" y="20"/>
                  </a:moveTo>
                  <a:cubicBezTo>
                    <a:pt x="35" y="16"/>
                    <a:pt x="71" y="9"/>
                    <a:pt x="106" y="0"/>
                  </a:cubicBezTo>
                  <a:cubicBezTo>
                    <a:pt x="131" y="55"/>
                    <a:pt x="131" y="55"/>
                    <a:pt x="131" y="55"/>
                  </a:cubicBezTo>
                  <a:cubicBezTo>
                    <a:pt x="131" y="55"/>
                    <a:pt x="89" y="79"/>
                    <a:pt x="22" y="103"/>
                  </a:cubicBezTo>
                  <a:cubicBezTo>
                    <a:pt x="15" y="76"/>
                    <a:pt x="9" y="47"/>
                    <a:pt x="0" y="2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94"/>
            <p:cNvSpPr>
              <a:spLocks/>
            </p:cNvSpPr>
            <p:nvPr/>
          </p:nvSpPr>
          <p:spPr bwMode="auto">
            <a:xfrm>
              <a:off x="9102725" y="1954579"/>
              <a:ext cx="431800" cy="187325"/>
            </a:xfrm>
            <a:custGeom>
              <a:avLst/>
              <a:gdLst>
                <a:gd name="T0" fmla="*/ 107 w 341"/>
                <a:gd name="T1" fmla="*/ 148 h 148"/>
                <a:gd name="T2" fmla="*/ 0 w 341"/>
                <a:gd name="T3" fmla="*/ 125 h 148"/>
                <a:gd name="T4" fmla="*/ 14 w 341"/>
                <a:gd name="T5" fmla="*/ 0 h 148"/>
                <a:gd name="T6" fmla="*/ 341 w 341"/>
                <a:gd name="T7" fmla="*/ 23 h 148"/>
                <a:gd name="T8" fmla="*/ 107 w 341"/>
                <a:gd name="T9" fmla="*/ 148 h 148"/>
              </a:gdLst>
              <a:ahLst/>
              <a:cxnLst>
                <a:cxn ang="0">
                  <a:pos x="T0" y="T1"/>
                </a:cxn>
                <a:cxn ang="0">
                  <a:pos x="T2" y="T3"/>
                </a:cxn>
                <a:cxn ang="0">
                  <a:pos x="T4" y="T5"/>
                </a:cxn>
                <a:cxn ang="0">
                  <a:pos x="T6" y="T7"/>
                </a:cxn>
                <a:cxn ang="0">
                  <a:pos x="T8" y="T9"/>
                </a:cxn>
              </a:cxnLst>
              <a:rect l="0" t="0" r="r" b="b"/>
              <a:pathLst>
                <a:path w="341" h="148">
                  <a:moveTo>
                    <a:pt x="107" y="148"/>
                  </a:moveTo>
                  <a:cubicBezTo>
                    <a:pt x="72" y="144"/>
                    <a:pt x="36" y="137"/>
                    <a:pt x="0" y="125"/>
                  </a:cubicBezTo>
                  <a:cubicBezTo>
                    <a:pt x="14" y="0"/>
                    <a:pt x="14" y="0"/>
                    <a:pt x="14" y="0"/>
                  </a:cubicBezTo>
                  <a:cubicBezTo>
                    <a:pt x="14" y="0"/>
                    <a:pt x="164" y="34"/>
                    <a:pt x="341" y="23"/>
                  </a:cubicBezTo>
                  <a:cubicBezTo>
                    <a:pt x="267" y="73"/>
                    <a:pt x="188" y="114"/>
                    <a:pt x="107" y="148"/>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95"/>
            <p:cNvSpPr>
              <a:spLocks/>
            </p:cNvSpPr>
            <p:nvPr/>
          </p:nvSpPr>
          <p:spPr bwMode="auto">
            <a:xfrm>
              <a:off x="9115425" y="2718167"/>
              <a:ext cx="319088" cy="601662"/>
            </a:xfrm>
            <a:custGeom>
              <a:avLst/>
              <a:gdLst>
                <a:gd name="T0" fmla="*/ 102 w 251"/>
                <a:gd name="T1" fmla="*/ 8 h 474"/>
                <a:gd name="T2" fmla="*/ 121 w 251"/>
                <a:gd name="T3" fmla="*/ 34 h 474"/>
                <a:gd name="T4" fmla="*/ 141 w 251"/>
                <a:gd name="T5" fmla="*/ 62 h 474"/>
                <a:gd name="T6" fmla="*/ 205 w 251"/>
                <a:gd name="T7" fmla="*/ 201 h 474"/>
                <a:gd name="T8" fmla="*/ 233 w 251"/>
                <a:gd name="T9" fmla="*/ 357 h 474"/>
                <a:gd name="T10" fmla="*/ 232 w 251"/>
                <a:gd name="T11" fmla="*/ 436 h 474"/>
                <a:gd name="T12" fmla="*/ 233 w 251"/>
                <a:gd name="T13" fmla="*/ 448 h 474"/>
                <a:gd name="T14" fmla="*/ 242 w 251"/>
                <a:gd name="T15" fmla="*/ 461 h 474"/>
                <a:gd name="T16" fmla="*/ 251 w 251"/>
                <a:gd name="T17" fmla="*/ 466 h 474"/>
                <a:gd name="T18" fmla="*/ 166 w 251"/>
                <a:gd name="T19" fmla="*/ 474 h 474"/>
                <a:gd name="T20" fmla="*/ 171 w 251"/>
                <a:gd name="T21" fmla="*/ 440 h 474"/>
                <a:gd name="T22" fmla="*/ 16 w 251"/>
                <a:gd name="T23" fmla="*/ 36 h 474"/>
                <a:gd name="T24" fmla="*/ 102 w 251"/>
                <a:gd name="T25" fmla="*/ 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74">
                  <a:moveTo>
                    <a:pt x="102" y="8"/>
                  </a:moveTo>
                  <a:cubicBezTo>
                    <a:pt x="109" y="16"/>
                    <a:pt x="115" y="25"/>
                    <a:pt x="121" y="34"/>
                  </a:cubicBezTo>
                  <a:cubicBezTo>
                    <a:pt x="127" y="44"/>
                    <a:pt x="135" y="52"/>
                    <a:pt x="141" y="62"/>
                  </a:cubicBezTo>
                  <a:cubicBezTo>
                    <a:pt x="167" y="107"/>
                    <a:pt x="193" y="151"/>
                    <a:pt x="205" y="201"/>
                  </a:cubicBezTo>
                  <a:cubicBezTo>
                    <a:pt x="217" y="253"/>
                    <a:pt x="230" y="304"/>
                    <a:pt x="233" y="357"/>
                  </a:cubicBezTo>
                  <a:cubicBezTo>
                    <a:pt x="234" y="383"/>
                    <a:pt x="233" y="410"/>
                    <a:pt x="232" y="436"/>
                  </a:cubicBezTo>
                  <a:cubicBezTo>
                    <a:pt x="232" y="440"/>
                    <a:pt x="232" y="444"/>
                    <a:pt x="233" y="448"/>
                  </a:cubicBezTo>
                  <a:cubicBezTo>
                    <a:pt x="235" y="453"/>
                    <a:pt x="238" y="458"/>
                    <a:pt x="242" y="461"/>
                  </a:cubicBezTo>
                  <a:cubicBezTo>
                    <a:pt x="245" y="463"/>
                    <a:pt x="248" y="464"/>
                    <a:pt x="251" y="466"/>
                  </a:cubicBezTo>
                  <a:cubicBezTo>
                    <a:pt x="223" y="473"/>
                    <a:pt x="195" y="474"/>
                    <a:pt x="166" y="474"/>
                  </a:cubicBezTo>
                  <a:cubicBezTo>
                    <a:pt x="167" y="463"/>
                    <a:pt x="171" y="451"/>
                    <a:pt x="171" y="440"/>
                  </a:cubicBezTo>
                  <a:cubicBezTo>
                    <a:pt x="168" y="182"/>
                    <a:pt x="25" y="43"/>
                    <a:pt x="16" y="36"/>
                  </a:cubicBezTo>
                  <a:cubicBezTo>
                    <a:pt x="0" y="21"/>
                    <a:pt x="94" y="0"/>
                    <a:pt x="102" y="8"/>
                  </a:cubicBezTo>
                </a:path>
              </a:pathLst>
            </a:custGeom>
            <a:solidFill>
              <a:srgbClr val="45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96"/>
            <p:cNvSpPr>
              <a:spLocks/>
            </p:cNvSpPr>
            <p:nvPr/>
          </p:nvSpPr>
          <p:spPr bwMode="auto">
            <a:xfrm>
              <a:off x="9115425" y="2718167"/>
              <a:ext cx="319088" cy="601662"/>
            </a:xfrm>
            <a:custGeom>
              <a:avLst/>
              <a:gdLst>
                <a:gd name="T0" fmla="*/ 102 w 251"/>
                <a:gd name="T1" fmla="*/ 8 h 474"/>
                <a:gd name="T2" fmla="*/ 121 w 251"/>
                <a:gd name="T3" fmla="*/ 34 h 474"/>
                <a:gd name="T4" fmla="*/ 141 w 251"/>
                <a:gd name="T5" fmla="*/ 62 h 474"/>
                <a:gd name="T6" fmla="*/ 205 w 251"/>
                <a:gd name="T7" fmla="*/ 201 h 474"/>
                <a:gd name="T8" fmla="*/ 233 w 251"/>
                <a:gd name="T9" fmla="*/ 357 h 474"/>
                <a:gd name="T10" fmla="*/ 232 w 251"/>
                <a:gd name="T11" fmla="*/ 436 h 474"/>
                <a:gd name="T12" fmla="*/ 233 w 251"/>
                <a:gd name="T13" fmla="*/ 448 h 474"/>
                <a:gd name="T14" fmla="*/ 242 w 251"/>
                <a:gd name="T15" fmla="*/ 461 h 474"/>
                <a:gd name="T16" fmla="*/ 251 w 251"/>
                <a:gd name="T17" fmla="*/ 466 h 474"/>
                <a:gd name="T18" fmla="*/ 166 w 251"/>
                <a:gd name="T19" fmla="*/ 474 h 474"/>
                <a:gd name="T20" fmla="*/ 171 w 251"/>
                <a:gd name="T21" fmla="*/ 440 h 474"/>
                <a:gd name="T22" fmla="*/ 16 w 251"/>
                <a:gd name="T23" fmla="*/ 36 h 474"/>
                <a:gd name="T24" fmla="*/ 102 w 251"/>
                <a:gd name="T25" fmla="*/ 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474">
                  <a:moveTo>
                    <a:pt x="102" y="8"/>
                  </a:moveTo>
                  <a:cubicBezTo>
                    <a:pt x="109" y="16"/>
                    <a:pt x="115" y="25"/>
                    <a:pt x="121" y="34"/>
                  </a:cubicBezTo>
                  <a:cubicBezTo>
                    <a:pt x="127" y="44"/>
                    <a:pt x="135" y="52"/>
                    <a:pt x="141" y="62"/>
                  </a:cubicBezTo>
                  <a:cubicBezTo>
                    <a:pt x="167" y="107"/>
                    <a:pt x="193" y="151"/>
                    <a:pt x="205" y="201"/>
                  </a:cubicBezTo>
                  <a:cubicBezTo>
                    <a:pt x="217" y="253"/>
                    <a:pt x="230" y="304"/>
                    <a:pt x="233" y="357"/>
                  </a:cubicBezTo>
                  <a:cubicBezTo>
                    <a:pt x="234" y="383"/>
                    <a:pt x="233" y="410"/>
                    <a:pt x="232" y="436"/>
                  </a:cubicBezTo>
                  <a:cubicBezTo>
                    <a:pt x="232" y="440"/>
                    <a:pt x="232" y="444"/>
                    <a:pt x="233" y="448"/>
                  </a:cubicBezTo>
                  <a:cubicBezTo>
                    <a:pt x="235" y="453"/>
                    <a:pt x="238" y="458"/>
                    <a:pt x="242" y="461"/>
                  </a:cubicBezTo>
                  <a:cubicBezTo>
                    <a:pt x="245" y="463"/>
                    <a:pt x="248" y="464"/>
                    <a:pt x="251" y="466"/>
                  </a:cubicBezTo>
                  <a:cubicBezTo>
                    <a:pt x="223" y="473"/>
                    <a:pt x="195" y="474"/>
                    <a:pt x="166" y="474"/>
                  </a:cubicBezTo>
                  <a:cubicBezTo>
                    <a:pt x="167" y="463"/>
                    <a:pt x="171" y="451"/>
                    <a:pt x="171" y="440"/>
                  </a:cubicBezTo>
                  <a:cubicBezTo>
                    <a:pt x="168" y="182"/>
                    <a:pt x="25" y="43"/>
                    <a:pt x="16" y="36"/>
                  </a:cubicBezTo>
                  <a:cubicBezTo>
                    <a:pt x="0" y="21"/>
                    <a:pt x="94" y="0"/>
                    <a:pt x="102" y="8"/>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97"/>
            <p:cNvSpPr>
              <a:spLocks noEditPoints="1"/>
            </p:cNvSpPr>
            <p:nvPr/>
          </p:nvSpPr>
          <p:spPr bwMode="auto">
            <a:xfrm>
              <a:off x="9321800" y="3143617"/>
              <a:ext cx="88900" cy="111125"/>
            </a:xfrm>
            <a:custGeom>
              <a:avLst/>
              <a:gdLst>
                <a:gd name="T0" fmla="*/ 70 w 71"/>
                <a:gd name="T1" fmla="*/ 15 h 87"/>
                <a:gd name="T2" fmla="*/ 71 w 71"/>
                <a:gd name="T3" fmla="*/ 21 h 87"/>
                <a:gd name="T4" fmla="*/ 71 w 71"/>
                <a:gd name="T5" fmla="*/ 50 h 87"/>
                <a:gd name="T6" fmla="*/ 71 w 71"/>
                <a:gd name="T7" fmla="*/ 21 h 87"/>
                <a:gd name="T8" fmla="*/ 70 w 71"/>
                <a:gd name="T9" fmla="*/ 15 h 87"/>
                <a:gd name="T10" fmla="*/ 0 w 71"/>
                <a:gd name="T11" fmla="*/ 0 h 87"/>
                <a:gd name="T12" fmla="*/ 8 w 71"/>
                <a:gd name="T13" fmla="*/ 87 h 87"/>
                <a:gd name="T14" fmla="*/ 0 w 71"/>
                <a:gd name="T15" fmla="*/ 0 h 87"/>
                <a:gd name="T16" fmla="*/ 0 w 7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7">
                  <a:moveTo>
                    <a:pt x="70" y="15"/>
                  </a:moveTo>
                  <a:cubicBezTo>
                    <a:pt x="70" y="17"/>
                    <a:pt x="70" y="19"/>
                    <a:pt x="71" y="21"/>
                  </a:cubicBezTo>
                  <a:cubicBezTo>
                    <a:pt x="71" y="30"/>
                    <a:pt x="71" y="40"/>
                    <a:pt x="71" y="50"/>
                  </a:cubicBezTo>
                  <a:cubicBezTo>
                    <a:pt x="71" y="40"/>
                    <a:pt x="71" y="30"/>
                    <a:pt x="71" y="21"/>
                  </a:cubicBezTo>
                  <a:cubicBezTo>
                    <a:pt x="70" y="19"/>
                    <a:pt x="70" y="17"/>
                    <a:pt x="70" y="15"/>
                  </a:cubicBezTo>
                  <a:moveTo>
                    <a:pt x="0" y="0"/>
                  </a:moveTo>
                  <a:cubicBezTo>
                    <a:pt x="4" y="27"/>
                    <a:pt x="7" y="56"/>
                    <a:pt x="8" y="87"/>
                  </a:cubicBezTo>
                  <a:cubicBezTo>
                    <a:pt x="7" y="56"/>
                    <a:pt x="4" y="27"/>
                    <a:pt x="0" y="0"/>
                  </a:cubicBezTo>
                  <a:cubicBezTo>
                    <a:pt x="0" y="0"/>
                    <a:pt x="0" y="0"/>
                    <a:pt x="0" y="0"/>
                  </a:cubicBezTo>
                </a:path>
              </a:pathLst>
            </a:custGeom>
            <a:solidFill>
              <a:srgbClr val="45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98"/>
            <p:cNvSpPr>
              <a:spLocks/>
            </p:cNvSpPr>
            <p:nvPr/>
          </p:nvSpPr>
          <p:spPr bwMode="auto">
            <a:xfrm>
              <a:off x="9321800" y="3130917"/>
              <a:ext cx="112713" cy="188912"/>
            </a:xfrm>
            <a:custGeom>
              <a:avLst/>
              <a:gdLst>
                <a:gd name="T0" fmla="*/ 68 w 89"/>
                <a:gd name="T1" fmla="*/ 0 h 149"/>
                <a:gd name="T2" fmla="*/ 55 w 89"/>
                <a:gd name="T3" fmla="*/ 5 h 149"/>
                <a:gd name="T4" fmla="*/ 19 w 89"/>
                <a:gd name="T5" fmla="*/ 10 h 149"/>
                <a:gd name="T6" fmla="*/ 2 w 89"/>
                <a:gd name="T7" fmla="*/ 11 h 149"/>
                <a:gd name="T8" fmla="*/ 0 w 89"/>
                <a:gd name="T9" fmla="*/ 11 h 149"/>
                <a:gd name="T10" fmla="*/ 8 w 89"/>
                <a:gd name="T11" fmla="*/ 98 h 149"/>
                <a:gd name="T12" fmla="*/ 9 w 89"/>
                <a:gd name="T13" fmla="*/ 115 h 149"/>
                <a:gd name="T14" fmla="*/ 9 w 89"/>
                <a:gd name="T15" fmla="*/ 116 h 149"/>
                <a:gd name="T16" fmla="*/ 4 w 89"/>
                <a:gd name="T17" fmla="*/ 149 h 149"/>
                <a:gd name="T18" fmla="*/ 89 w 89"/>
                <a:gd name="T19" fmla="*/ 141 h 149"/>
                <a:gd name="T20" fmla="*/ 80 w 89"/>
                <a:gd name="T21" fmla="*/ 136 h 149"/>
                <a:gd name="T22" fmla="*/ 71 w 89"/>
                <a:gd name="T23" fmla="*/ 123 h 149"/>
                <a:gd name="T24" fmla="*/ 70 w 89"/>
                <a:gd name="T25" fmla="*/ 113 h 149"/>
                <a:gd name="T26" fmla="*/ 70 w 89"/>
                <a:gd name="T27" fmla="*/ 111 h 149"/>
                <a:gd name="T28" fmla="*/ 71 w 89"/>
                <a:gd name="T29" fmla="*/ 61 h 149"/>
                <a:gd name="T30" fmla="*/ 71 w 89"/>
                <a:gd name="T31" fmla="*/ 32 h 149"/>
                <a:gd name="T32" fmla="*/ 70 w 89"/>
                <a:gd name="T33" fmla="*/ 26 h 149"/>
                <a:gd name="T34" fmla="*/ 68 w 89"/>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49">
                  <a:moveTo>
                    <a:pt x="68" y="0"/>
                  </a:moveTo>
                  <a:cubicBezTo>
                    <a:pt x="62" y="2"/>
                    <a:pt x="57" y="4"/>
                    <a:pt x="55" y="5"/>
                  </a:cubicBezTo>
                  <a:cubicBezTo>
                    <a:pt x="44" y="8"/>
                    <a:pt x="30" y="9"/>
                    <a:pt x="19" y="10"/>
                  </a:cubicBezTo>
                  <a:cubicBezTo>
                    <a:pt x="13" y="10"/>
                    <a:pt x="8" y="11"/>
                    <a:pt x="2" y="11"/>
                  </a:cubicBezTo>
                  <a:cubicBezTo>
                    <a:pt x="1" y="11"/>
                    <a:pt x="0" y="11"/>
                    <a:pt x="0" y="11"/>
                  </a:cubicBezTo>
                  <a:cubicBezTo>
                    <a:pt x="4" y="38"/>
                    <a:pt x="7" y="67"/>
                    <a:pt x="8" y="98"/>
                  </a:cubicBezTo>
                  <a:cubicBezTo>
                    <a:pt x="9" y="104"/>
                    <a:pt x="9" y="109"/>
                    <a:pt x="9" y="115"/>
                  </a:cubicBezTo>
                  <a:cubicBezTo>
                    <a:pt x="9" y="115"/>
                    <a:pt x="9" y="115"/>
                    <a:pt x="9" y="116"/>
                  </a:cubicBezTo>
                  <a:cubicBezTo>
                    <a:pt x="9" y="127"/>
                    <a:pt x="5" y="138"/>
                    <a:pt x="4" y="149"/>
                  </a:cubicBezTo>
                  <a:cubicBezTo>
                    <a:pt x="33" y="149"/>
                    <a:pt x="61" y="148"/>
                    <a:pt x="89" y="141"/>
                  </a:cubicBezTo>
                  <a:cubicBezTo>
                    <a:pt x="86" y="139"/>
                    <a:pt x="83" y="138"/>
                    <a:pt x="80" y="136"/>
                  </a:cubicBezTo>
                  <a:cubicBezTo>
                    <a:pt x="76" y="133"/>
                    <a:pt x="73" y="128"/>
                    <a:pt x="71" y="123"/>
                  </a:cubicBezTo>
                  <a:cubicBezTo>
                    <a:pt x="70" y="120"/>
                    <a:pt x="70" y="117"/>
                    <a:pt x="70" y="113"/>
                  </a:cubicBezTo>
                  <a:cubicBezTo>
                    <a:pt x="70" y="112"/>
                    <a:pt x="70" y="112"/>
                    <a:pt x="70" y="111"/>
                  </a:cubicBezTo>
                  <a:cubicBezTo>
                    <a:pt x="71" y="94"/>
                    <a:pt x="71" y="77"/>
                    <a:pt x="71" y="61"/>
                  </a:cubicBezTo>
                  <a:cubicBezTo>
                    <a:pt x="71" y="51"/>
                    <a:pt x="71" y="41"/>
                    <a:pt x="71" y="32"/>
                  </a:cubicBezTo>
                  <a:cubicBezTo>
                    <a:pt x="70" y="30"/>
                    <a:pt x="70" y="28"/>
                    <a:pt x="70" y="26"/>
                  </a:cubicBezTo>
                  <a:cubicBezTo>
                    <a:pt x="70" y="17"/>
                    <a:pt x="69" y="8"/>
                    <a:pt x="68" y="0"/>
                  </a:cubicBezTo>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99"/>
            <p:cNvSpPr>
              <a:spLocks/>
            </p:cNvSpPr>
            <p:nvPr/>
          </p:nvSpPr>
          <p:spPr bwMode="auto">
            <a:xfrm>
              <a:off x="9161463" y="2735629"/>
              <a:ext cx="100013" cy="76200"/>
            </a:xfrm>
            <a:custGeom>
              <a:avLst/>
              <a:gdLst>
                <a:gd name="T0" fmla="*/ 71 w 79"/>
                <a:gd name="T1" fmla="*/ 0 h 60"/>
                <a:gd name="T2" fmla="*/ 0 w 79"/>
                <a:gd name="T3" fmla="*/ 43 h 60"/>
                <a:gd name="T4" fmla="*/ 14 w 79"/>
                <a:gd name="T5" fmla="*/ 60 h 60"/>
                <a:gd name="T6" fmla="*/ 31 w 79"/>
                <a:gd name="T7" fmla="*/ 52 h 60"/>
                <a:gd name="T8" fmla="*/ 79 w 79"/>
                <a:gd name="T9" fmla="*/ 11 h 60"/>
                <a:gd name="T10" fmla="*/ 71 w 79"/>
                <a:gd name="T11" fmla="*/ 0 h 60"/>
              </a:gdLst>
              <a:ahLst/>
              <a:cxnLst>
                <a:cxn ang="0">
                  <a:pos x="T0" y="T1"/>
                </a:cxn>
                <a:cxn ang="0">
                  <a:pos x="T2" y="T3"/>
                </a:cxn>
                <a:cxn ang="0">
                  <a:pos x="T4" y="T5"/>
                </a:cxn>
                <a:cxn ang="0">
                  <a:pos x="T6" y="T7"/>
                </a:cxn>
                <a:cxn ang="0">
                  <a:pos x="T8" y="T9"/>
                </a:cxn>
                <a:cxn ang="0">
                  <a:pos x="T10" y="T11"/>
                </a:cxn>
              </a:cxnLst>
              <a:rect l="0" t="0" r="r" b="b"/>
              <a:pathLst>
                <a:path w="79" h="60">
                  <a:moveTo>
                    <a:pt x="71" y="0"/>
                  </a:moveTo>
                  <a:cubicBezTo>
                    <a:pt x="53" y="14"/>
                    <a:pt x="28" y="31"/>
                    <a:pt x="0" y="43"/>
                  </a:cubicBezTo>
                  <a:cubicBezTo>
                    <a:pt x="5" y="48"/>
                    <a:pt x="9" y="54"/>
                    <a:pt x="14" y="60"/>
                  </a:cubicBezTo>
                  <a:cubicBezTo>
                    <a:pt x="20" y="57"/>
                    <a:pt x="25" y="55"/>
                    <a:pt x="31" y="52"/>
                  </a:cubicBezTo>
                  <a:cubicBezTo>
                    <a:pt x="51" y="40"/>
                    <a:pt x="66" y="27"/>
                    <a:pt x="79" y="11"/>
                  </a:cubicBezTo>
                  <a:cubicBezTo>
                    <a:pt x="77" y="7"/>
                    <a:pt x="74" y="4"/>
                    <a:pt x="71" y="0"/>
                  </a:cubicBezTo>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00"/>
            <p:cNvSpPr>
              <a:spLocks/>
            </p:cNvSpPr>
            <p:nvPr/>
          </p:nvSpPr>
          <p:spPr bwMode="auto">
            <a:xfrm>
              <a:off x="8534400" y="2757854"/>
              <a:ext cx="334963" cy="209550"/>
            </a:xfrm>
            <a:custGeom>
              <a:avLst/>
              <a:gdLst>
                <a:gd name="T0" fmla="*/ 2 w 264"/>
                <a:gd name="T1" fmla="*/ 65 h 165"/>
                <a:gd name="T2" fmla="*/ 9 w 264"/>
                <a:gd name="T3" fmla="*/ 6 h 165"/>
                <a:gd name="T4" fmla="*/ 21 w 264"/>
                <a:gd name="T5" fmla="*/ 13 h 165"/>
                <a:gd name="T6" fmla="*/ 162 w 264"/>
                <a:gd name="T7" fmla="*/ 67 h 165"/>
                <a:gd name="T8" fmla="*/ 185 w 264"/>
                <a:gd name="T9" fmla="*/ 22 h 165"/>
                <a:gd name="T10" fmla="*/ 186 w 264"/>
                <a:gd name="T11" fmla="*/ 0 h 165"/>
                <a:gd name="T12" fmla="*/ 264 w 264"/>
                <a:gd name="T13" fmla="*/ 20 h 165"/>
                <a:gd name="T14" fmla="*/ 225 w 264"/>
                <a:gd name="T15" fmla="*/ 126 h 165"/>
                <a:gd name="T16" fmla="*/ 75 w 264"/>
                <a:gd name="T17" fmla="*/ 100 h 165"/>
                <a:gd name="T18" fmla="*/ 8 w 264"/>
                <a:gd name="T19" fmla="*/ 69 h 165"/>
                <a:gd name="T20" fmla="*/ 4 w 264"/>
                <a:gd name="T21" fmla="*/ 88 h 165"/>
                <a:gd name="T22" fmla="*/ 0 w 264"/>
                <a:gd name="T23" fmla="*/ 104 h 165"/>
                <a:gd name="T24" fmla="*/ 2 w 264"/>
                <a:gd name="T25" fmla="*/ 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165">
                  <a:moveTo>
                    <a:pt x="2" y="65"/>
                  </a:moveTo>
                  <a:cubicBezTo>
                    <a:pt x="3" y="45"/>
                    <a:pt x="5" y="25"/>
                    <a:pt x="9" y="6"/>
                  </a:cubicBezTo>
                  <a:cubicBezTo>
                    <a:pt x="13" y="8"/>
                    <a:pt x="17" y="11"/>
                    <a:pt x="21" y="13"/>
                  </a:cubicBezTo>
                  <a:cubicBezTo>
                    <a:pt x="53" y="29"/>
                    <a:pt x="148" y="65"/>
                    <a:pt x="162" y="67"/>
                  </a:cubicBezTo>
                  <a:cubicBezTo>
                    <a:pt x="183" y="70"/>
                    <a:pt x="185" y="36"/>
                    <a:pt x="185" y="22"/>
                  </a:cubicBezTo>
                  <a:cubicBezTo>
                    <a:pt x="185" y="15"/>
                    <a:pt x="185" y="7"/>
                    <a:pt x="186" y="0"/>
                  </a:cubicBezTo>
                  <a:cubicBezTo>
                    <a:pt x="212" y="7"/>
                    <a:pt x="238" y="13"/>
                    <a:pt x="264" y="20"/>
                  </a:cubicBezTo>
                  <a:cubicBezTo>
                    <a:pt x="259" y="56"/>
                    <a:pt x="252" y="99"/>
                    <a:pt x="225" y="126"/>
                  </a:cubicBezTo>
                  <a:cubicBezTo>
                    <a:pt x="185" y="165"/>
                    <a:pt x="115" y="119"/>
                    <a:pt x="75" y="100"/>
                  </a:cubicBezTo>
                  <a:cubicBezTo>
                    <a:pt x="53" y="90"/>
                    <a:pt x="31" y="78"/>
                    <a:pt x="8" y="69"/>
                  </a:cubicBezTo>
                  <a:cubicBezTo>
                    <a:pt x="7" y="75"/>
                    <a:pt x="5" y="81"/>
                    <a:pt x="4" y="88"/>
                  </a:cubicBezTo>
                  <a:cubicBezTo>
                    <a:pt x="3" y="93"/>
                    <a:pt x="1" y="99"/>
                    <a:pt x="0" y="104"/>
                  </a:cubicBezTo>
                  <a:cubicBezTo>
                    <a:pt x="1" y="91"/>
                    <a:pt x="1" y="78"/>
                    <a:pt x="2" y="6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01"/>
            <p:cNvSpPr>
              <a:spLocks noEditPoints="1"/>
            </p:cNvSpPr>
            <p:nvPr/>
          </p:nvSpPr>
          <p:spPr bwMode="auto">
            <a:xfrm>
              <a:off x="8624888" y="2802304"/>
              <a:ext cx="49213" cy="96837"/>
            </a:xfrm>
            <a:custGeom>
              <a:avLst/>
              <a:gdLst>
                <a:gd name="T0" fmla="*/ 3 w 38"/>
                <a:gd name="T1" fmla="*/ 65 h 76"/>
                <a:gd name="T2" fmla="*/ 23 w 38"/>
                <a:gd name="T3" fmla="*/ 76 h 76"/>
                <a:gd name="T4" fmla="*/ 3 w 38"/>
                <a:gd name="T5" fmla="*/ 65 h 76"/>
                <a:gd name="T6" fmla="*/ 0 w 38"/>
                <a:gd name="T7" fmla="*/ 0 h 76"/>
                <a:gd name="T8" fmla="*/ 38 w 38"/>
                <a:gd name="T9" fmla="*/ 15 h 76"/>
                <a:gd name="T10" fmla="*/ 0 w 38"/>
                <a:gd name="T11" fmla="*/ 0 h 76"/>
              </a:gdLst>
              <a:ahLst/>
              <a:cxnLst>
                <a:cxn ang="0">
                  <a:pos x="T0" y="T1"/>
                </a:cxn>
                <a:cxn ang="0">
                  <a:pos x="T2" y="T3"/>
                </a:cxn>
                <a:cxn ang="0">
                  <a:pos x="T4" y="T5"/>
                </a:cxn>
                <a:cxn ang="0">
                  <a:pos x="T6" y="T7"/>
                </a:cxn>
                <a:cxn ang="0">
                  <a:pos x="T8" y="T9"/>
                </a:cxn>
                <a:cxn ang="0">
                  <a:pos x="T10" y="T11"/>
                </a:cxn>
              </a:cxnLst>
              <a:rect l="0" t="0" r="r" b="b"/>
              <a:pathLst>
                <a:path w="38" h="76">
                  <a:moveTo>
                    <a:pt x="3" y="65"/>
                  </a:moveTo>
                  <a:cubicBezTo>
                    <a:pt x="9" y="68"/>
                    <a:pt x="16" y="72"/>
                    <a:pt x="23" y="76"/>
                  </a:cubicBezTo>
                  <a:cubicBezTo>
                    <a:pt x="16" y="72"/>
                    <a:pt x="9" y="68"/>
                    <a:pt x="3" y="65"/>
                  </a:cubicBezTo>
                  <a:moveTo>
                    <a:pt x="0" y="0"/>
                  </a:moveTo>
                  <a:cubicBezTo>
                    <a:pt x="12" y="5"/>
                    <a:pt x="25" y="10"/>
                    <a:pt x="38" y="15"/>
                  </a:cubicBezTo>
                  <a:cubicBezTo>
                    <a:pt x="25" y="10"/>
                    <a:pt x="12" y="5"/>
                    <a:pt x="0" y="0"/>
                  </a:cubicBezTo>
                </a:path>
              </a:pathLst>
            </a:custGeom>
            <a:solidFill>
              <a:srgbClr val="45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02"/>
            <p:cNvSpPr>
              <a:spLocks/>
            </p:cNvSpPr>
            <p:nvPr/>
          </p:nvSpPr>
          <p:spPr bwMode="auto">
            <a:xfrm>
              <a:off x="8534400" y="2765792"/>
              <a:ext cx="141288" cy="133350"/>
            </a:xfrm>
            <a:custGeom>
              <a:avLst/>
              <a:gdLst>
                <a:gd name="T0" fmla="*/ 9 w 112"/>
                <a:gd name="T1" fmla="*/ 0 h 105"/>
                <a:gd name="T2" fmla="*/ 2 w 112"/>
                <a:gd name="T3" fmla="*/ 59 h 105"/>
                <a:gd name="T4" fmla="*/ 0 w 112"/>
                <a:gd name="T5" fmla="*/ 98 h 105"/>
                <a:gd name="T6" fmla="*/ 4 w 112"/>
                <a:gd name="T7" fmla="*/ 82 h 105"/>
                <a:gd name="T8" fmla="*/ 8 w 112"/>
                <a:gd name="T9" fmla="*/ 63 h 105"/>
                <a:gd name="T10" fmla="*/ 75 w 112"/>
                <a:gd name="T11" fmla="*/ 94 h 105"/>
                <a:gd name="T12" fmla="*/ 75 w 112"/>
                <a:gd name="T13" fmla="*/ 94 h 105"/>
                <a:gd name="T14" fmla="*/ 95 w 112"/>
                <a:gd name="T15" fmla="*/ 105 h 105"/>
                <a:gd name="T16" fmla="*/ 95 w 112"/>
                <a:gd name="T17" fmla="*/ 105 h 105"/>
                <a:gd name="T18" fmla="*/ 104 w 112"/>
                <a:gd name="T19" fmla="*/ 81 h 105"/>
                <a:gd name="T20" fmla="*/ 112 w 112"/>
                <a:gd name="T21" fmla="*/ 45 h 105"/>
                <a:gd name="T22" fmla="*/ 110 w 112"/>
                <a:gd name="T23" fmla="*/ 44 h 105"/>
                <a:gd name="T24" fmla="*/ 72 w 112"/>
                <a:gd name="T25" fmla="*/ 29 h 105"/>
                <a:gd name="T26" fmla="*/ 21 w 112"/>
                <a:gd name="T27" fmla="*/ 7 h 105"/>
                <a:gd name="T28" fmla="*/ 21 w 112"/>
                <a:gd name="T29" fmla="*/ 7 h 105"/>
                <a:gd name="T30" fmla="*/ 9 w 112"/>
                <a:gd name="T3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05">
                  <a:moveTo>
                    <a:pt x="9" y="0"/>
                  </a:moveTo>
                  <a:cubicBezTo>
                    <a:pt x="5" y="19"/>
                    <a:pt x="3" y="39"/>
                    <a:pt x="2" y="59"/>
                  </a:cubicBezTo>
                  <a:cubicBezTo>
                    <a:pt x="1" y="72"/>
                    <a:pt x="1" y="85"/>
                    <a:pt x="0" y="98"/>
                  </a:cubicBezTo>
                  <a:cubicBezTo>
                    <a:pt x="1" y="93"/>
                    <a:pt x="3" y="87"/>
                    <a:pt x="4" y="82"/>
                  </a:cubicBezTo>
                  <a:cubicBezTo>
                    <a:pt x="5" y="75"/>
                    <a:pt x="7" y="69"/>
                    <a:pt x="8" y="63"/>
                  </a:cubicBezTo>
                  <a:cubicBezTo>
                    <a:pt x="31" y="72"/>
                    <a:pt x="53" y="84"/>
                    <a:pt x="75" y="94"/>
                  </a:cubicBezTo>
                  <a:cubicBezTo>
                    <a:pt x="75" y="94"/>
                    <a:pt x="75" y="94"/>
                    <a:pt x="75" y="94"/>
                  </a:cubicBezTo>
                  <a:cubicBezTo>
                    <a:pt x="81" y="97"/>
                    <a:pt x="88" y="101"/>
                    <a:pt x="95" y="105"/>
                  </a:cubicBezTo>
                  <a:cubicBezTo>
                    <a:pt x="95" y="105"/>
                    <a:pt x="95" y="105"/>
                    <a:pt x="95" y="105"/>
                  </a:cubicBezTo>
                  <a:cubicBezTo>
                    <a:pt x="98" y="97"/>
                    <a:pt x="101" y="89"/>
                    <a:pt x="104" y="81"/>
                  </a:cubicBezTo>
                  <a:cubicBezTo>
                    <a:pt x="108" y="70"/>
                    <a:pt x="110" y="57"/>
                    <a:pt x="112" y="45"/>
                  </a:cubicBezTo>
                  <a:cubicBezTo>
                    <a:pt x="111" y="44"/>
                    <a:pt x="110" y="44"/>
                    <a:pt x="110" y="44"/>
                  </a:cubicBezTo>
                  <a:cubicBezTo>
                    <a:pt x="97" y="39"/>
                    <a:pt x="84" y="34"/>
                    <a:pt x="72" y="29"/>
                  </a:cubicBezTo>
                  <a:cubicBezTo>
                    <a:pt x="52" y="21"/>
                    <a:pt x="33" y="12"/>
                    <a:pt x="21" y="7"/>
                  </a:cubicBezTo>
                  <a:cubicBezTo>
                    <a:pt x="21" y="7"/>
                    <a:pt x="21" y="7"/>
                    <a:pt x="21" y="7"/>
                  </a:cubicBezTo>
                  <a:cubicBezTo>
                    <a:pt x="17" y="5"/>
                    <a:pt x="13" y="2"/>
                    <a:pt x="9" y="0"/>
                  </a:cubicBezTo>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03"/>
            <p:cNvSpPr>
              <a:spLocks/>
            </p:cNvSpPr>
            <p:nvPr/>
          </p:nvSpPr>
          <p:spPr bwMode="auto">
            <a:xfrm>
              <a:off x="8767763" y="2778492"/>
              <a:ext cx="98425" cy="44450"/>
            </a:xfrm>
            <a:custGeom>
              <a:avLst/>
              <a:gdLst>
                <a:gd name="T0" fmla="*/ 1 w 78"/>
                <a:gd name="T1" fmla="*/ 0 h 35"/>
                <a:gd name="T2" fmla="*/ 1 w 78"/>
                <a:gd name="T3" fmla="*/ 6 h 35"/>
                <a:gd name="T4" fmla="*/ 1 w 78"/>
                <a:gd name="T5" fmla="*/ 6 h 35"/>
                <a:gd name="T6" fmla="*/ 0 w 78"/>
                <a:gd name="T7" fmla="*/ 18 h 35"/>
                <a:gd name="T8" fmla="*/ 25 w 78"/>
                <a:gd name="T9" fmla="*/ 25 h 35"/>
                <a:gd name="T10" fmla="*/ 75 w 78"/>
                <a:gd name="T11" fmla="*/ 35 h 35"/>
                <a:gd name="T12" fmla="*/ 78 w 78"/>
                <a:gd name="T13" fmla="*/ 16 h 35"/>
                <a:gd name="T14" fmla="*/ 1 w 78"/>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35">
                  <a:moveTo>
                    <a:pt x="1" y="0"/>
                  </a:moveTo>
                  <a:cubicBezTo>
                    <a:pt x="1" y="2"/>
                    <a:pt x="1" y="4"/>
                    <a:pt x="1" y="6"/>
                  </a:cubicBezTo>
                  <a:cubicBezTo>
                    <a:pt x="1" y="6"/>
                    <a:pt x="1" y="6"/>
                    <a:pt x="1" y="6"/>
                  </a:cubicBezTo>
                  <a:cubicBezTo>
                    <a:pt x="1" y="9"/>
                    <a:pt x="1" y="13"/>
                    <a:pt x="0" y="18"/>
                  </a:cubicBezTo>
                  <a:cubicBezTo>
                    <a:pt x="9" y="20"/>
                    <a:pt x="17" y="22"/>
                    <a:pt x="25" y="25"/>
                  </a:cubicBezTo>
                  <a:cubicBezTo>
                    <a:pt x="42" y="29"/>
                    <a:pt x="58" y="33"/>
                    <a:pt x="75" y="35"/>
                  </a:cubicBezTo>
                  <a:cubicBezTo>
                    <a:pt x="76" y="29"/>
                    <a:pt x="77" y="22"/>
                    <a:pt x="78" y="16"/>
                  </a:cubicBezTo>
                  <a:cubicBezTo>
                    <a:pt x="56" y="12"/>
                    <a:pt x="30" y="7"/>
                    <a:pt x="1" y="0"/>
                  </a:cubicBezTo>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04"/>
            <p:cNvSpPr>
              <a:spLocks/>
            </p:cNvSpPr>
            <p:nvPr/>
          </p:nvSpPr>
          <p:spPr bwMode="auto">
            <a:xfrm>
              <a:off x="8701088" y="1845042"/>
              <a:ext cx="495300" cy="781050"/>
            </a:xfrm>
            <a:custGeom>
              <a:avLst/>
              <a:gdLst>
                <a:gd name="T0" fmla="*/ 174 w 391"/>
                <a:gd name="T1" fmla="*/ 0 h 616"/>
                <a:gd name="T2" fmla="*/ 242 w 391"/>
                <a:gd name="T3" fmla="*/ 34 h 616"/>
                <a:gd name="T4" fmla="*/ 349 w 391"/>
                <a:gd name="T5" fmla="*/ 59 h 616"/>
                <a:gd name="T6" fmla="*/ 370 w 391"/>
                <a:gd name="T7" fmla="*/ 238 h 616"/>
                <a:gd name="T8" fmla="*/ 370 w 391"/>
                <a:gd name="T9" fmla="*/ 541 h 616"/>
                <a:gd name="T10" fmla="*/ 0 w 391"/>
                <a:gd name="T11" fmla="*/ 479 h 616"/>
                <a:gd name="T12" fmla="*/ 174 w 391"/>
                <a:gd name="T13" fmla="*/ 0 h 616"/>
              </a:gdLst>
              <a:ahLst/>
              <a:cxnLst>
                <a:cxn ang="0">
                  <a:pos x="T0" y="T1"/>
                </a:cxn>
                <a:cxn ang="0">
                  <a:pos x="T2" y="T3"/>
                </a:cxn>
                <a:cxn ang="0">
                  <a:pos x="T4" y="T5"/>
                </a:cxn>
                <a:cxn ang="0">
                  <a:pos x="T6" y="T7"/>
                </a:cxn>
                <a:cxn ang="0">
                  <a:pos x="T8" y="T9"/>
                </a:cxn>
                <a:cxn ang="0">
                  <a:pos x="T10" y="T11"/>
                </a:cxn>
                <a:cxn ang="0">
                  <a:pos x="T12" y="T13"/>
                </a:cxn>
              </a:cxnLst>
              <a:rect l="0" t="0" r="r" b="b"/>
              <a:pathLst>
                <a:path w="391" h="616">
                  <a:moveTo>
                    <a:pt x="174" y="0"/>
                  </a:moveTo>
                  <a:cubicBezTo>
                    <a:pt x="201" y="15"/>
                    <a:pt x="226" y="27"/>
                    <a:pt x="242" y="34"/>
                  </a:cubicBezTo>
                  <a:cubicBezTo>
                    <a:pt x="276" y="48"/>
                    <a:pt x="307" y="48"/>
                    <a:pt x="349" y="59"/>
                  </a:cubicBezTo>
                  <a:cubicBezTo>
                    <a:pt x="357" y="88"/>
                    <a:pt x="391" y="112"/>
                    <a:pt x="370" y="238"/>
                  </a:cubicBezTo>
                  <a:cubicBezTo>
                    <a:pt x="357" y="317"/>
                    <a:pt x="329" y="429"/>
                    <a:pt x="370" y="541"/>
                  </a:cubicBezTo>
                  <a:cubicBezTo>
                    <a:pt x="370" y="541"/>
                    <a:pt x="169" y="616"/>
                    <a:pt x="0" y="479"/>
                  </a:cubicBezTo>
                  <a:cubicBezTo>
                    <a:pt x="34" y="311"/>
                    <a:pt x="67" y="135"/>
                    <a:pt x="174"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05"/>
            <p:cNvSpPr>
              <a:spLocks/>
            </p:cNvSpPr>
            <p:nvPr/>
          </p:nvSpPr>
          <p:spPr bwMode="auto">
            <a:xfrm>
              <a:off x="8710613" y="1876792"/>
              <a:ext cx="415925" cy="574675"/>
            </a:xfrm>
            <a:custGeom>
              <a:avLst/>
              <a:gdLst>
                <a:gd name="T0" fmla="*/ 149 w 328"/>
                <a:gd name="T1" fmla="*/ 0 h 454"/>
                <a:gd name="T2" fmla="*/ 0 w 328"/>
                <a:gd name="T3" fmla="*/ 423 h 454"/>
                <a:gd name="T4" fmla="*/ 56 w 328"/>
                <a:gd name="T5" fmla="*/ 454 h 454"/>
                <a:gd name="T6" fmla="*/ 85 w 328"/>
                <a:gd name="T7" fmla="*/ 264 h 454"/>
                <a:gd name="T8" fmla="*/ 179 w 328"/>
                <a:gd name="T9" fmla="*/ 39 h 454"/>
                <a:gd name="T10" fmla="*/ 179 w 328"/>
                <a:gd name="T11" fmla="*/ 40 h 454"/>
                <a:gd name="T12" fmla="*/ 219 w 328"/>
                <a:gd name="T13" fmla="*/ 138 h 454"/>
                <a:gd name="T14" fmla="*/ 243 w 328"/>
                <a:gd name="T15" fmla="*/ 150 h 454"/>
                <a:gd name="T16" fmla="*/ 292 w 328"/>
                <a:gd name="T17" fmla="*/ 126 h 454"/>
                <a:gd name="T18" fmla="*/ 328 w 328"/>
                <a:gd name="T19" fmla="*/ 66 h 454"/>
                <a:gd name="T20" fmla="*/ 303 w 328"/>
                <a:gd name="T21" fmla="*/ 62 h 454"/>
                <a:gd name="T22" fmla="*/ 302 w 328"/>
                <a:gd name="T23" fmla="*/ 62 h 454"/>
                <a:gd name="T24" fmla="*/ 256 w 328"/>
                <a:gd name="T25" fmla="*/ 50 h 454"/>
                <a:gd name="T26" fmla="*/ 149 w 328"/>
                <a:gd name="T2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54">
                  <a:moveTo>
                    <a:pt x="149" y="0"/>
                  </a:moveTo>
                  <a:cubicBezTo>
                    <a:pt x="62" y="123"/>
                    <a:pt x="29" y="275"/>
                    <a:pt x="0" y="423"/>
                  </a:cubicBezTo>
                  <a:cubicBezTo>
                    <a:pt x="16" y="437"/>
                    <a:pt x="35" y="447"/>
                    <a:pt x="56" y="454"/>
                  </a:cubicBezTo>
                  <a:cubicBezTo>
                    <a:pt x="59" y="387"/>
                    <a:pt x="74" y="307"/>
                    <a:pt x="85" y="264"/>
                  </a:cubicBezTo>
                  <a:cubicBezTo>
                    <a:pt x="105" y="188"/>
                    <a:pt x="174" y="39"/>
                    <a:pt x="179" y="39"/>
                  </a:cubicBezTo>
                  <a:cubicBezTo>
                    <a:pt x="179" y="39"/>
                    <a:pt x="179" y="39"/>
                    <a:pt x="179" y="40"/>
                  </a:cubicBezTo>
                  <a:cubicBezTo>
                    <a:pt x="186" y="59"/>
                    <a:pt x="205" y="122"/>
                    <a:pt x="219" y="138"/>
                  </a:cubicBezTo>
                  <a:cubicBezTo>
                    <a:pt x="225" y="146"/>
                    <a:pt x="234" y="150"/>
                    <a:pt x="243" y="150"/>
                  </a:cubicBezTo>
                  <a:cubicBezTo>
                    <a:pt x="261" y="150"/>
                    <a:pt x="281" y="137"/>
                    <a:pt x="292" y="126"/>
                  </a:cubicBezTo>
                  <a:cubicBezTo>
                    <a:pt x="306" y="112"/>
                    <a:pt x="320" y="90"/>
                    <a:pt x="328" y="66"/>
                  </a:cubicBezTo>
                  <a:cubicBezTo>
                    <a:pt x="320" y="65"/>
                    <a:pt x="311" y="63"/>
                    <a:pt x="303" y="62"/>
                  </a:cubicBezTo>
                  <a:cubicBezTo>
                    <a:pt x="302" y="62"/>
                    <a:pt x="302" y="62"/>
                    <a:pt x="302" y="62"/>
                  </a:cubicBezTo>
                  <a:cubicBezTo>
                    <a:pt x="286" y="59"/>
                    <a:pt x="270" y="55"/>
                    <a:pt x="256" y="50"/>
                  </a:cubicBezTo>
                  <a:cubicBezTo>
                    <a:pt x="215" y="38"/>
                    <a:pt x="179" y="20"/>
                    <a:pt x="149"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06"/>
            <p:cNvSpPr>
              <a:spLocks/>
            </p:cNvSpPr>
            <p:nvPr/>
          </p:nvSpPr>
          <p:spPr bwMode="auto">
            <a:xfrm>
              <a:off x="8982075" y="1906954"/>
              <a:ext cx="117475" cy="125412"/>
            </a:xfrm>
            <a:custGeom>
              <a:avLst/>
              <a:gdLst>
                <a:gd name="T0" fmla="*/ 21 w 92"/>
                <a:gd name="T1" fmla="*/ 6 h 100"/>
                <a:gd name="T2" fmla="*/ 60 w 92"/>
                <a:gd name="T3" fmla="*/ 4 h 100"/>
                <a:gd name="T4" fmla="*/ 90 w 92"/>
                <a:gd name="T5" fmla="*/ 17 h 100"/>
                <a:gd name="T6" fmla="*/ 89 w 92"/>
                <a:gd name="T7" fmla="*/ 31 h 100"/>
                <a:gd name="T8" fmla="*/ 52 w 92"/>
                <a:gd name="T9" fmla="*/ 88 h 100"/>
                <a:gd name="T10" fmla="*/ 4 w 92"/>
                <a:gd name="T11" fmla="*/ 35 h 100"/>
                <a:gd name="T12" fmla="*/ 21 w 92"/>
                <a:gd name="T13" fmla="*/ 6 h 100"/>
              </a:gdLst>
              <a:ahLst/>
              <a:cxnLst>
                <a:cxn ang="0">
                  <a:pos x="T0" y="T1"/>
                </a:cxn>
                <a:cxn ang="0">
                  <a:pos x="T2" y="T3"/>
                </a:cxn>
                <a:cxn ang="0">
                  <a:pos x="T4" y="T5"/>
                </a:cxn>
                <a:cxn ang="0">
                  <a:pos x="T6" y="T7"/>
                </a:cxn>
                <a:cxn ang="0">
                  <a:pos x="T8" y="T9"/>
                </a:cxn>
                <a:cxn ang="0">
                  <a:pos x="T10" y="T11"/>
                </a:cxn>
                <a:cxn ang="0">
                  <a:pos x="T12" y="T13"/>
                </a:cxn>
              </a:cxnLst>
              <a:rect l="0" t="0" r="r" b="b"/>
              <a:pathLst>
                <a:path w="92" h="100">
                  <a:moveTo>
                    <a:pt x="21" y="6"/>
                  </a:moveTo>
                  <a:cubicBezTo>
                    <a:pt x="33" y="0"/>
                    <a:pt x="47" y="3"/>
                    <a:pt x="60" y="4"/>
                  </a:cubicBezTo>
                  <a:cubicBezTo>
                    <a:pt x="69" y="5"/>
                    <a:pt x="86" y="6"/>
                    <a:pt x="90" y="17"/>
                  </a:cubicBezTo>
                  <a:cubicBezTo>
                    <a:pt x="92" y="21"/>
                    <a:pt x="91" y="26"/>
                    <a:pt x="89" y="31"/>
                  </a:cubicBezTo>
                  <a:cubicBezTo>
                    <a:pt x="89" y="55"/>
                    <a:pt x="75" y="80"/>
                    <a:pt x="52" y="88"/>
                  </a:cubicBezTo>
                  <a:cubicBezTo>
                    <a:pt x="21" y="100"/>
                    <a:pt x="0" y="61"/>
                    <a:pt x="4" y="35"/>
                  </a:cubicBezTo>
                  <a:cubicBezTo>
                    <a:pt x="6" y="24"/>
                    <a:pt x="10" y="11"/>
                    <a:pt x="21" y="6"/>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07"/>
            <p:cNvSpPr>
              <a:spLocks/>
            </p:cNvSpPr>
            <p:nvPr/>
          </p:nvSpPr>
          <p:spPr bwMode="auto">
            <a:xfrm>
              <a:off x="8580438" y="860792"/>
              <a:ext cx="1195388" cy="971550"/>
            </a:xfrm>
            <a:custGeom>
              <a:avLst/>
              <a:gdLst>
                <a:gd name="T0" fmla="*/ 310 w 944"/>
                <a:gd name="T1" fmla="*/ 95 h 767"/>
                <a:gd name="T2" fmla="*/ 640 w 944"/>
                <a:gd name="T3" fmla="*/ 81 h 767"/>
                <a:gd name="T4" fmla="*/ 905 w 944"/>
                <a:gd name="T5" fmla="*/ 549 h 767"/>
                <a:gd name="T6" fmla="*/ 725 w 944"/>
                <a:gd name="T7" fmla="*/ 766 h 767"/>
                <a:gd name="T8" fmla="*/ 791 w 944"/>
                <a:gd name="T9" fmla="*/ 401 h 767"/>
                <a:gd name="T10" fmla="*/ 786 w 944"/>
                <a:gd name="T11" fmla="*/ 457 h 767"/>
                <a:gd name="T12" fmla="*/ 559 w 944"/>
                <a:gd name="T13" fmla="*/ 298 h 767"/>
                <a:gd name="T14" fmla="*/ 591 w 944"/>
                <a:gd name="T15" fmla="*/ 376 h 767"/>
                <a:gd name="T16" fmla="*/ 446 w 944"/>
                <a:gd name="T17" fmla="*/ 266 h 767"/>
                <a:gd name="T18" fmla="*/ 435 w 944"/>
                <a:gd name="T19" fmla="*/ 334 h 767"/>
                <a:gd name="T20" fmla="*/ 369 w 944"/>
                <a:gd name="T21" fmla="*/ 244 h 767"/>
                <a:gd name="T22" fmla="*/ 201 w 944"/>
                <a:gd name="T23" fmla="*/ 405 h 767"/>
                <a:gd name="T24" fmla="*/ 190 w 944"/>
                <a:gd name="T25" fmla="*/ 303 h 767"/>
                <a:gd name="T26" fmla="*/ 170 w 944"/>
                <a:gd name="T27" fmla="*/ 685 h 767"/>
                <a:gd name="T28" fmla="*/ 44 w 944"/>
                <a:gd name="T29" fmla="*/ 520 h 767"/>
                <a:gd name="T30" fmla="*/ 310 w 944"/>
                <a:gd name="T31" fmla="*/ 95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767">
                  <a:moveTo>
                    <a:pt x="310" y="95"/>
                  </a:moveTo>
                  <a:cubicBezTo>
                    <a:pt x="310" y="95"/>
                    <a:pt x="428" y="0"/>
                    <a:pt x="640" y="81"/>
                  </a:cubicBezTo>
                  <a:cubicBezTo>
                    <a:pt x="853" y="161"/>
                    <a:pt x="944" y="383"/>
                    <a:pt x="905" y="549"/>
                  </a:cubicBezTo>
                  <a:cubicBezTo>
                    <a:pt x="866" y="715"/>
                    <a:pt x="752" y="767"/>
                    <a:pt x="725" y="766"/>
                  </a:cubicBezTo>
                  <a:cubicBezTo>
                    <a:pt x="725" y="766"/>
                    <a:pt x="853" y="620"/>
                    <a:pt x="791" y="401"/>
                  </a:cubicBezTo>
                  <a:cubicBezTo>
                    <a:pt x="786" y="457"/>
                    <a:pt x="786" y="457"/>
                    <a:pt x="786" y="457"/>
                  </a:cubicBezTo>
                  <a:cubicBezTo>
                    <a:pt x="786" y="457"/>
                    <a:pt x="626" y="335"/>
                    <a:pt x="559" y="298"/>
                  </a:cubicBezTo>
                  <a:cubicBezTo>
                    <a:pt x="591" y="376"/>
                    <a:pt x="591" y="376"/>
                    <a:pt x="591" y="376"/>
                  </a:cubicBezTo>
                  <a:cubicBezTo>
                    <a:pt x="446" y="266"/>
                    <a:pt x="446" y="266"/>
                    <a:pt x="446" y="266"/>
                  </a:cubicBezTo>
                  <a:cubicBezTo>
                    <a:pt x="435" y="334"/>
                    <a:pt x="435" y="334"/>
                    <a:pt x="435" y="334"/>
                  </a:cubicBezTo>
                  <a:cubicBezTo>
                    <a:pt x="369" y="244"/>
                    <a:pt x="369" y="244"/>
                    <a:pt x="369" y="244"/>
                  </a:cubicBezTo>
                  <a:cubicBezTo>
                    <a:pt x="369" y="244"/>
                    <a:pt x="232" y="391"/>
                    <a:pt x="201" y="405"/>
                  </a:cubicBezTo>
                  <a:cubicBezTo>
                    <a:pt x="201" y="405"/>
                    <a:pt x="189" y="319"/>
                    <a:pt x="190" y="303"/>
                  </a:cubicBezTo>
                  <a:cubicBezTo>
                    <a:pt x="190" y="303"/>
                    <a:pt x="78" y="492"/>
                    <a:pt x="170" y="685"/>
                  </a:cubicBezTo>
                  <a:cubicBezTo>
                    <a:pt x="170" y="685"/>
                    <a:pt x="89" y="679"/>
                    <a:pt x="44" y="520"/>
                  </a:cubicBezTo>
                  <a:cubicBezTo>
                    <a:pt x="0" y="360"/>
                    <a:pt x="108" y="128"/>
                    <a:pt x="310" y="95"/>
                  </a:cubicBezTo>
                </a:path>
              </a:pathLst>
            </a:custGeom>
            <a:solidFill>
              <a:srgbClr val="EC7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08"/>
            <p:cNvSpPr>
              <a:spLocks/>
            </p:cNvSpPr>
            <p:nvPr/>
          </p:nvSpPr>
          <p:spPr bwMode="auto">
            <a:xfrm>
              <a:off x="9540875" y="1797417"/>
              <a:ext cx="34925" cy="22225"/>
            </a:xfrm>
            <a:custGeom>
              <a:avLst/>
              <a:gdLst>
                <a:gd name="T0" fmla="*/ 28 w 28"/>
                <a:gd name="T1" fmla="*/ 0 h 17"/>
                <a:gd name="T2" fmla="*/ 0 w 28"/>
                <a:gd name="T3" fmla="*/ 17 h 17"/>
                <a:gd name="T4" fmla="*/ 0 w 28"/>
                <a:gd name="T5" fmla="*/ 17 h 17"/>
                <a:gd name="T6" fmla="*/ 28 w 28"/>
                <a:gd name="T7" fmla="*/ 0 h 17"/>
                <a:gd name="T8" fmla="*/ 28 w 28"/>
                <a:gd name="T9" fmla="*/ 0 h 17"/>
              </a:gdLst>
              <a:ahLst/>
              <a:cxnLst>
                <a:cxn ang="0">
                  <a:pos x="T0" y="T1"/>
                </a:cxn>
                <a:cxn ang="0">
                  <a:pos x="T2" y="T3"/>
                </a:cxn>
                <a:cxn ang="0">
                  <a:pos x="T4" y="T5"/>
                </a:cxn>
                <a:cxn ang="0">
                  <a:pos x="T6" y="T7"/>
                </a:cxn>
                <a:cxn ang="0">
                  <a:pos x="T8" y="T9"/>
                </a:cxn>
              </a:cxnLst>
              <a:rect l="0" t="0" r="r" b="b"/>
              <a:pathLst>
                <a:path w="28" h="17">
                  <a:moveTo>
                    <a:pt x="28" y="0"/>
                  </a:moveTo>
                  <a:cubicBezTo>
                    <a:pt x="18" y="7"/>
                    <a:pt x="8" y="13"/>
                    <a:pt x="0" y="17"/>
                  </a:cubicBezTo>
                  <a:cubicBezTo>
                    <a:pt x="0" y="17"/>
                    <a:pt x="0" y="17"/>
                    <a:pt x="0" y="17"/>
                  </a:cubicBezTo>
                  <a:cubicBezTo>
                    <a:pt x="8" y="13"/>
                    <a:pt x="18" y="7"/>
                    <a:pt x="28" y="0"/>
                  </a:cubicBezTo>
                  <a:cubicBezTo>
                    <a:pt x="28" y="0"/>
                    <a:pt x="28" y="0"/>
                    <a:pt x="28" y="0"/>
                  </a:cubicBezTo>
                </a:path>
              </a:pathLst>
            </a:custGeom>
            <a:solidFill>
              <a:srgbClr val="EBB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09"/>
            <p:cNvSpPr>
              <a:spLocks/>
            </p:cNvSpPr>
            <p:nvPr/>
          </p:nvSpPr>
          <p:spPr bwMode="auto">
            <a:xfrm>
              <a:off x="9540875" y="1792654"/>
              <a:ext cx="34925" cy="26987"/>
            </a:xfrm>
            <a:custGeom>
              <a:avLst/>
              <a:gdLst>
                <a:gd name="T0" fmla="*/ 17 w 28"/>
                <a:gd name="T1" fmla="*/ 0 h 21"/>
                <a:gd name="T2" fmla="*/ 0 w 28"/>
                <a:gd name="T3" fmla="*/ 21 h 21"/>
                <a:gd name="T4" fmla="*/ 28 w 28"/>
                <a:gd name="T5" fmla="*/ 4 h 21"/>
                <a:gd name="T6" fmla="*/ 17 w 28"/>
                <a:gd name="T7" fmla="*/ 0 h 21"/>
              </a:gdLst>
              <a:ahLst/>
              <a:cxnLst>
                <a:cxn ang="0">
                  <a:pos x="T0" y="T1"/>
                </a:cxn>
                <a:cxn ang="0">
                  <a:pos x="T2" y="T3"/>
                </a:cxn>
                <a:cxn ang="0">
                  <a:pos x="T4" y="T5"/>
                </a:cxn>
                <a:cxn ang="0">
                  <a:pos x="T6" y="T7"/>
                </a:cxn>
              </a:cxnLst>
              <a:rect l="0" t="0" r="r" b="b"/>
              <a:pathLst>
                <a:path w="28" h="21">
                  <a:moveTo>
                    <a:pt x="17" y="0"/>
                  </a:moveTo>
                  <a:cubicBezTo>
                    <a:pt x="13" y="6"/>
                    <a:pt x="7" y="13"/>
                    <a:pt x="0" y="21"/>
                  </a:cubicBezTo>
                  <a:cubicBezTo>
                    <a:pt x="8" y="17"/>
                    <a:pt x="18" y="11"/>
                    <a:pt x="28" y="4"/>
                  </a:cubicBezTo>
                  <a:cubicBezTo>
                    <a:pt x="24" y="3"/>
                    <a:pt x="21" y="1"/>
                    <a:pt x="17"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10"/>
            <p:cNvSpPr>
              <a:spLocks noEditPoints="1"/>
            </p:cNvSpPr>
            <p:nvPr/>
          </p:nvSpPr>
          <p:spPr bwMode="auto">
            <a:xfrm>
              <a:off x="8680450" y="1606917"/>
              <a:ext cx="84138" cy="90487"/>
            </a:xfrm>
            <a:custGeom>
              <a:avLst/>
              <a:gdLst>
                <a:gd name="T0" fmla="*/ 0 w 67"/>
                <a:gd name="T1" fmla="*/ 16 h 72"/>
                <a:gd name="T2" fmla="*/ 44 w 67"/>
                <a:gd name="T3" fmla="*/ 72 h 72"/>
                <a:gd name="T4" fmla="*/ 18 w 67"/>
                <a:gd name="T5" fmla="*/ 18 h 72"/>
                <a:gd name="T6" fmla="*/ 15 w 67"/>
                <a:gd name="T7" fmla="*/ 18 h 72"/>
                <a:gd name="T8" fmla="*/ 15 w 67"/>
                <a:gd name="T9" fmla="*/ 18 h 72"/>
                <a:gd name="T10" fmla="*/ 15 w 67"/>
                <a:gd name="T11" fmla="*/ 18 h 72"/>
                <a:gd name="T12" fmla="*/ 15 w 67"/>
                <a:gd name="T13" fmla="*/ 18 h 72"/>
                <a:gd name="T14" fmla="*/ 15 w 67"/>
                <a:gd name="T15" fmla="*/ 18 h 72"/>
                <a:gd name="T16" fmla="*/ 0 w 67"/>
                <a:gd name="T17" fmla="*/ 16 h 72"/>
                <a:gd name="T18" fmla="*/ 60 w 67"/>
                <a:gd name="T19" fmla="*/ 0 h 72"/>
                <a:gd name="T20" fmla="*/ 56 w 67"/>
                <a:gd name="T21" fmla="*/ 2 h 72"/>
                <a:gd name="T22" fmla="*/ 67 w 67"/>
                <a:gd name="T23" fmla="*/ 31 h 72"/>
                <a:gd name="T24" fmla="*/ 60 w 67"/>
                <a:gd name="T2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72">
                  <a:moveTo>
                    <a:pt x="0" y="16"/>
                  </a:moveTo>
                  <a:cubicBezTo>
                    <a:pt x="14" y="43"/>
                    <a:pt x="30" y="60"/>
                    <a:pt x="44" y="72"/>
                  </a:cubicBezTo>
                  <a:cubicBezTo>
                    <a:pt x="32" y="51"/>
                    <a:pt x="24" y="32"/>
                    <a:pt x="18" y="18"/>
                  </a:cubicBezTo>
                  <a:cubicBezTo>
                    <a:pt x="17" y="18"/>
                    <a:pt x="16"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0" y="18"/>
                    <a:pt x="5" y="17"/>
                    <a:pt x="0" y="16"/>
                  </a:cubicBezTo>
                  <a:moveTo>
                    <a:pt x="60" y="0"/>
                  </a:moveTo>
                  <a:cubicBezTo>
                    <a:pt x="59" y="1"/>
                    <a:pt x="57" y="2"/>
                    <a:pt x="56" y="2"/>
                  </a:cubicBezTo>
                  <a:cubicBezTo>
                    <a:pt x="59" y="11"/>
                    <a:pt x="62" y="20"/>
                    <a:pt x="67" y="31"/>
                  </a:cubicBezTo>
                  <a:cubicBezTo>
                    <a:pt x="64" y="20"/>
                    <a:pt x="62" y="10"/>
                    <a:pt x="60"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11"/>
            <p:cNvSpPr>
              <a:spLocks/>
            </p:cNvSpPr>
            <p:nvPr/>
          </p:nvSpPr>
          <p:spPr bwMode="auto">
            <a:xfrm>
              <a:off x="8666163" y="1465629"/>
              <a:ext cx="122238" cy="160337"/>
            </a:xfrm>
            <a:custGeom>
              <a:avLst/>
              <a:gdLst>
                <a:gd name="T0" fmla="*/ 12 w 96"/>
                <a:gd name="T1" fmla="*/ 88 h 126"/>
                <a:gd name="T2" fmla="*/ 80 w 96"/>
                <a:gd name="T3" fmla="*/ 104 h 126"/>
                <a:gd name="T4" fmla="*/ 93 w 96"/>
                <a:gd name="T5" fmla="*/ 57 h 126"/>
                <a:gd name="T6" fmla="*/ 94 w 96"/>
                <a:gd name="T7" fmla="*/ 55 h 126"/>
                <a:gd name="T8" fmla="*/ 68 w 96"/>
                <a:gd name="T9" fmla="*/ 13 h 126"/>
                <a:gd name="T10" fmla="*/ 30 w 96"/>
                <a:gd name="T11" fmla="*/ 7 h 126"/>
                <a:gd name="T12" fmla="*/ 12 w 96"/>
                <a:gd name="T13" fmla="*/ 88 h 126"/>
              </a:gdLst>
              <a:ahLst/>
              <a:cxnLst>
                <a:cxn ang="0">
                  <a:pos x="T0" y="T1"/>
                </a:cxn>
                <a:cxn ang="0">
                  <a:pos x="T2" y="T3"/>
                </a:cxn>
                <a:cxn ang="0">
                  <a:pos x="T4" y="T5"/>
                </a:cxn>
                <a:cxn ang="0">
                  <a:pos x="T6" y="T7"/>
                </a:cxn>
                <a:cxn ang="0">
                  <a:pos x="T8" y="T9"/>
                </a:cxn>
                <a:cxn ang="0">
                  <a:pos x="T10" y="T11"/>
                </a:cxn>
                <a:cxn ang="0">
                  <a:pos x="T12" y="T13"/>
                </a:cxn>
              </a:cxnLst>
              <a:rect l="0" t="0" r="r" b="b"/>
              <a:pathLst>
                <a:path w="96" h="126">
                  <a:moveTo>
                    <a:pt x="12" y="88"/>
                  </a:moveTo>
                  <a:cubicBezTo>
                    <a:pt x="22" y="111"/>
                    <a:pt x="61" y="126"/>
                    <a:pt x="80" y="104"/>
                  </a:cubicBezTo>
                  <a:cubicBezTo>
                    <a:pt x="92" y="90"/>
                    <a:pt x="96" y="73"/>
                    <a:pt x="93" y="57"/>
                  </a:cubicBezTo>
                  <a:cubicBezTo>
                    <a:pt x="94" y="57"/>
                    <a:pt x="95" y="56"/>
                    <a:pt x="94" y="55"/>
                  </a:cubicBezTo>
                  <a:cubicBezTo>
                    <a:pt x="87" y="41"/>
                    <a:pt x="82" y="22"/>
                    <a:pt x="68" y="13"/>
                  </a:cubicBezTo>
                  <a:cubicBezTo>
                    <a:pt x="57" y="5"/>
                    <a:pt x="42" y="0"/>
                    <a:pt x="30" y="7"/>
                  </a:cubicBezTo>
                  <a:cubicBezTo>
                    <a:pt x="1" y="22"/>
                    <a:pt x="0" y="61"/>
                    <a:pt x="12" y="88"/>
                  </a:cubicBezTo>
                </a:path>
              </a:pathLst>
            </a:custGeom>
            <a:solidFill>
              <a:srgbClr val="EFC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112"/>
            <p:cNvSpPr>
              <a:spLocks/>
            </p:cNvSpPr>
            <p:nvPr/>
          </p:nvSpPr>
          <p:spPr bwMode="auto">
            <a:xfrm>
              <a:off x="9551988" y="1616442"/>
              <a:ext cx="111125" cy="141287"/>
            </a:xfrm>
            <a:custGeom>
              <a:avLst/>
              <a:gdLst>
                <a:gd name="T0" fmla="*/ 12 w 88"/>
                <a:gd name="T1" fmla="*/ 85 h 112"/>
                <a:gd name="T2" fmla="*/ 76 w 88"/>
                <a:gd name="T3" fmla="*/ 67 h 112"/>
                <a:gd name="T4" fmla="*/ 84 w 88"/>
                <a:gd name="T5" fmla="*/ 27 h 112"/>
                <a:gd name="T6" fmla="*/ 61 w 88"/>
                <a:gd name="T7" fmla="*/ 1 h 112"/>
                <a:gd name="T8" fmla="*/ 26 w 88"/>
                <a:gd name="T9" fmla="*/ 17 h 112"/>
                <a:gd name="T10" fmla="*/ 13 w 88"/>
                <a:gd name="T11" fmla="*/ 34 h 112"/>
                <a:gd name="T12" fmla="*/ 4 w 88"/>
                <a:gd name="T13" fmla="*/ 47 h 112"/>
                <a:gd name="T14" fmla="*/ 12 w 88"/>
                <a:gd name="T15" fmla="*/ 8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12">
                  <a:moveTo>
                    <a:pt x="12" y="85"/>
                  </a:moveTo>
                  <a:cubicBezTo>
                    <a:pt x="32" y="112"/>
                    <a:pt x="64" y="88"/>
                    <a:pt x="76" y="67"/>
                  </a:cubicBezTo>
                  <a:cubicBezTo>
                    <a:pt x="83" y="54"/>
                    <a:pt x="88" y="42"/>
                    <a:pt x="84" y="27"/>
                  </a:cubicBezTo>
                  <a:cubicBezTo>
                    <a:pt x="81" y="17"/>
                    <a:pt x="73" y="2"/>
                    <a:pt x="61" y="1"/>
                  </a:cubicBezTo>
                  <a:cubicBezTo>
                    <a:pt x="47" y="0"/>
                    <a:pt x="35" y="8"/>
                    <a:pt x="26" y="17"/>
                  </a:cubicBezTo>
                  <a:cubicBezTo>
                    <a:pt x="22" y="22"/>
                    <a:pt x="16" y="28"/>
                    <a:pt x="13" y="34"/>
                  </a:cubicBezTo>
                  <a:cubicBezTo>
                    <a:pt x="9" y="38"/>
                    <a:pt x="6" y="43"/>
                    <a:pt x="4" y="47"/>
                  </a:cubicBezTo>
                  <a:cubicBezTo>
                    <a:pt x="0" y="61"/>
                    <a:pt x="3" y="74"/>
                    <a:pt x="12" y="85"/>
                  </a:cubicBezTo>
                </a:path>
              </a:pathLst>
            </a:custGeom>
            <a:solidFill>
              <a:srgbClr val="EFC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13"/>
            <p:cNvSpPr>
              <a:spLocks/>
            </p:cNvSpPr>
            <p:nvPr/>
          </p:nvSpPr>
          <p:spPr bwMode="auto">
            <a:xfrm>
              <a:off x="9548813" y="1646604"/>
              <a:ext cx="85725" cy="50800"/>
            </a:xfrm>
            <a:custGeom>
              <a:avLst/>
              <a:gdLst>
                <a:gd name="T0" fmla="*/ 1 w 68"/>
                <a:gd name="T1" fmla="*/ 34 h 40"/>
                <a:gd name="T2" fmla="*/ 66 w 68"/>
                <a:gd name="T3" fmla="*/ 17 h 40"/>
                <a:gd name="T4" fmla="*/ 64 w 68"/>
                <a:gd name="T5" fmla="*/ 20 h 40"/>
                <a:gd name="T6" fmla="*/ 30 w 68"/>
                <a:gd name="T7" fmla="*/ 19 h 40"/>
                <a:gd name="T8" fmla="*/ 7 w 68"/>
                <a:gd name="T9" fmla="*/ 38 h 40"/>
                <a:gd name="T10" fmla="*/ 1 w 68"/>
                <a:gd name="T11" fmla="*/ 34 h 40"/>
              </a:gdLst>
              <a:ahLst/>
              <a:cxnLst>
                <a:cxn ang="0">
                  <a:pos x="T0" y="T1"/>
                </a:cxn>
                <a:cxn ang="0">
                  <a:pos x="T2" y="T3"/>
                </a:cxn>
                <a:cxn ang="0">
                  <a:pos x="T4" y="T5"/>
                </a:cxn>
                <a:cxn ang="0">
                  <a:pos x="T6" y="T7"/>
                </a:cxn>
                <a:cxn ang="0">
                  <a:pos x="T8" y="T9"/>
                </a:cxn>
                <a:cxn ang="0">
                  <a:pos x="T10" y="T11"/>
                </a:cxn>
              </a:cxnLst>
              <a:rect l="0" t="0" r="r" b="b"/>
              <a:pathLst>
                <a:path w="68" h="40">
                  <a:moveTo>
                    <a:pt x="1" y="34"/>
                  </a:moveTo>
                  <a:cubicBezTo>
                    <a:pt x="11" y="10"/>
                    <a:pt x="46" y="0"/>
                    <a:pt x="66" y="17"/>
                  </a:cubicBezTo>
                  <a:cubicBezTo>
                    <a:pt x="68" y="18"/>
                    <a:pt x="66" y="20"/>
                    <a:pt x="64" y="20"/>
                  </a:cubicBezTo>
                  <a:cubicBezTo>
                    <a:pt x="51" y="16"/>
                    <a:pt x="43" y="13"/>
                    <a:pt x="30" y="19"/>
                  </a:cubicBezTo>
                  <a:cubicBezTo>
                    <a:pt x="19" y="23"/>
                    <a:pt x="14" y="29"/>
                    <a:pt x="7" y="38"/>
                  </a:cubicBezTo>
                  <a:cubicBezTo>
                    <a:pt x="4" y="40"/>
                    <a:pt x="0" y="38"/>
                    <a:pt x="1" y="34"/>
                  </a:cubicBezTo>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14"/>
            <p:cNvSpPr>
              <a:spLocks/>
            </p:cNvSpPr>
            <p:nvPr/>
          </p:nvSpPr>
          <p:spPr bwMode="auto">
            <a:xfrm>
              <a:off x="8701088" y="1514842"/>
              <a:ext cx="92075" cy="71437"/>
            </a:xfrm>
            <a:custGeom>
              <a:avLst/>
              <a:gdLst>
                <a:gd name="T0" fmla="*/ 2 w 72"/>
                <a:gd name="T1" fmla="*/ 2 h 56"/>
                <a:gd name="T2" fmla="*/ 40 w 72"/>
                <a:gd name="T3" fmla="*/ 11 h 56"/>
                <a:gd name="T4" fmla="*/ 70 w 72"/>
                <a:gd name="T5" fmla="*/ 49 h 56"/>
                <a:gd name="T6" fmla="*/ 65 w 72"/>
                <a:gd name="T7" fmla="*/ 53 h 56"/>
                <a:gd name="T8" fmla="*/ 36 w 72"/>
                <a:gd name="T9" fmla="*/ 17 h 56"/>
                <a:gd name="T10" fmla="*/ 11 w 72"/>
                <a:gd name="T11" fmla="*/ 7 h 56"/>
                <a:gd name="T12" fmla="*/ 1 w 72"/>
                <a:gd name="T13" fmla="*/ 5 h 56"/>
                <a:gd name="T14" fmla="*/ 2 w 72"/>
                <a:gd name="T15" fmla="*/ 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6">
                  <a:moveTo>
                    <a:pt x="2" y="2"/>
                  </a:moveTo>
                  <a:cubicBezTo>
                    <a:pt x="16" y="0"/>
                    <a:pt x="27" y="3"/>
                    <a:pt x="40" y="11"/>
                  </a:cubicBezTo>
                  <a:cubicBezTo>
                    <a:pt x="53" y="19"/>
                    <a:pt x="64" y="35"/>
                    <a:pt x="70" y="49"/>
                  </a:cubicBezTo>
                  <a:cubicBezTo>
                    <a:pt x="72" y="53"/>
                    <a:pt x="67" y="56"/>
                    <a:pt x="65" y="53"/>
                  </a:cubicBezTo>
                  <a:cubicBezTo>
                    <a:pt x="56" y="40"/>
                    <a:pt x="49" y="27"/>
                    <a:pt x="36" y="17"/>
                  </a:cubicBezTo>
                  <a:cubicBezTo>
                    <a:pt x="29" y="12"/>
                    <a:pt x="20" y="9"/>
                    <a:pt x="11" y="7"/>
                  </a:cubicBezTo>
                  <a:cubicBezTo>
                    <a:pt x="7" y="6"/>
                    <a:pt x="4" y="7"/>
                    <a:pt x="1" y="5"/>
                  </a:cubicBezTo>
                  <a:cubicBezTo>
                    <a:pt x="0" y="4"/>
                    <a:pt x="0" y="2"/>
                    <a:pt x="2" y="2"/>
                  </a:cubicBezTo>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15"/>
            <p:cNvSpPr>
              <a:spLocks/>
            </p:cNvSpPr>
            <p:nvPr/>
          </p:nvSpPr>
          <p:spPr bwMode="auto">
            <a:xfrm>
              <a:off x="8678863" y="1168767"/>
              <a:ext cx="981075" cy="806450"/>
            </a:xfrm>
            <a:custGeom>
              <a:avLst/>
              <a:gdLst>
                <a:gd name="T0" fmla="*/ 112 w 775"/>
                <a:gd name="T1" fmla="*/ 59 h 636"/>
                <a:gd name="T2" fmla="*/ 123 w 775"/>
                <a:gd name="T3" fmla="*/ 161 h 636"/>
                <a:gd name="T4" fmla="*/ 291 w 775"/>
                <a:gd name="T5" fmla="*/ 0 h 636"/>
                <a:gd name="T6" fmla="*/ 357 w 775"/>
                <a:gd name="T7" fmla="*/ 90 h 636"/>
                <a:gd name="T8" fmla="*/ 368 w 775"/>
                <a:gd name="T9" fmla="*/ 22 h 636"/>
                <a:gd name="T10" fmla="*/ 513 w 775"/>
                <a:gd name="T11" fmla="*/ 132 h 636"/>
                <a:gd name="T12" fmla="*/ 481 w 775"/>
                <a:gd name="T13" fmla="*/ 54 h 636"/>
                <a:gd name="T14" fmla="*/ 708 w 775"/>
                <a:gd name="T15" fmla="*/ 213 h 636"/>
                <a:gd name="T16" fmla="*/ 713 w 775"/>
                <a:gd name="T17" fmla="*/ 157 h 636"/>
                <a:gd name="T18" fmla="*/ 647 w 775"/>
                <a:gd name="T19" fmla="*/ 522 h 636"/>
                <a:gd name="T20" fmla="*/ 355 w 775"/>
                <a:gd name="T21" fmla="*/ 623 h 636"/>
                <a:gd name="T22" fmla="*/ 92 w 775"/>
                <a:gd name="T23" fmla="*/ 441 h 636"/>
                <a:gd name="T24" fmla="*/ 112 w 775"/>
                <a:gd name="T25" fmla="*/ 5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5" h="636">
                  <a:moveTo>
                    <a:pt x="112" y="59"/>
                  </a:moveTo>
                  <a:cubicBezTo>
                    <a:pt x="111" y="75"/>
                    <a:pt x="123" y="161"/>
                    <a:pt x="123" y="161"/>
                  </a:cubicBezTo>
                  <a:cubicBezTo>
                    <a:pt x="154" y="147"/>
                    <a:pt x="291" y="0"/>
                    <a:pt x="291" y="0"/>
                  </a:cubicBezTo>
                  <a:cubicBezTo>
                    <a:pt x="357" y="90"/>
                    <a:pt x="357" y="90"/>
                    <a:pt x="357" y="90"/>
                  </a:cubicBezTo>
                  <a:cubicBezTo>
                    <a:pt x="368" y="22"/>
                    <a:pt x="368" y="22"/>
                    <a:pt x="368" y="22"/>
                  </a:cubicBezTo>
                  <a:cubicBezTo>
                    <a:pt x="513" y="132"/>
                    <a:pt x="513" y="132"/>
                    <a:pt x="513" y="132"/>
                  </a:cubicBezTo>
                  <a:cubicBezTo>
                    <a:pt x="481" y="54"/>
                    <a:pt x="481" y="54"/>
                    <a:pt x="481" y="54"/>
                  </a:cubicBezTo>
                  <a:cubicBezTo>
                    <a:pt x="548" y="91"/>
                    <a:pt x="708" y="213"/>
                    <a:pt x="708" y="213"/>
                  </a:cubicBezTo>
                  <a:cubicBezTo>
                    <a:pt x="713" y="157"/>
                    <a:pt x="713" y="157"/>
                    <a:pt x="713" y="157"/>
                  </a:cubicBezTo>
                  <a:cubicBezTo>
                    <a:pt x="775" y="376"/>
                    <a:pt x="647" y="522"/>
                    <a:pt x="647" y="522"/>
                  </a:cubicBezTo>
                  <a:cubicBezTo>
                    <a:pt x="647" y="522"/>
                    <a:pt x="537" y="636"/>
                    <a:pt x="355" y="623"/>
                  </a:cubicBezTo>
                  <a:cubicBezTo>
                    <a:pt x="172" y="610"/>
                    <a:pt x="92" y="441"/>
                    <a:pt x="92" y="441"/>
                  </a:cubicBezTo>
                  <a:cubicBezTo>
                    <a:pt x="0" y="248"/>
                    <a:pt x="112" y="59"/>
                    <a:pt x="112" y="59"/>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16"/>
            <p:cNvSpPr>
              <a:spLocks/>
            </p:cNvSpPr>
            <p:nvPr/>
          </p:nvSpPr>
          <p:spPr bwMode="auto">
            <a:xfrm>
              <a:off x="9064625" y="1506904"/>
              <a:ext cx="44450" cy="74612"/>
            </a:xfrm>
            <a:custGeom>
              <a:avLst/>
              <a:gdLst>
                <a:gd name="T0" fmla="*/ 3 w 36"/>
                <a:gd name="T1" fmla="*/ 26 h 59"/>
                <a:gd name="T2" fmla="*/ 13 w 36"/>
                <a:gd name="T3" fmla="*/ 57 h 59"/>
                <a:gd name="T4" fmla="*/ 33 w 36"/>
                <a:gd name="T5" fmla="*/ 32 h 59"/>
                <a:gd name="T6" fmla="*/ 23 w 36"/>
                <a:gd name="T7" fmla="*/ 1 h 59"/>
                <a:gd name="T8" fmla="*/ 3 w 36"/>
                <a:gd name="T9" fmla="*/ 26 h 59"/>
              </a:gdLst>
              <a:ahLst/>
              <a:cxnLst>
                <a:cxn ang="0">
                  <a:pos x="T0" y="T1"/>
                </a:cxn>
                <a:cxn ang="0">
                  <a:pos x="T2" y="T3"/>
                </a:cxn>
                <a:cxn ang="0">
                  <a:pos x="T4" y="T5"/>
                </a:cxn>
                <a:cxn ang="0">
                  <a:pos x="T6" y="T7"/>
                </a:cxn>
                <a:cxn ang="0">
                  <a:pos x="T8" y="T9"/>
                </a:cxn>
              </a:cxnLst>
              <a:rect l="0" t="0" r="r" b="b"/>
              <a:pathLst>
                <a:path w="36" h="59">
                  <a:moveTo>
                    <a:pt x="3" y="26"/>
                  </a:moveTo>
                  <a:cubicBezTo>
                    <a:pt x="0" y="42"/>
                    <a:pt x="5" y="56"/>
                    <a:pt x="13" y="57"/>
                  </a:cubicBezTo>
                  <a:cubicBezTo>
                    <a:pt x="21" y="59"/>
                    <a:pt x="30" y="47"/>
                    <a:pt x="33" y="32"/>
                  </a:cubicBezTo>
                  <a:cubicBezTo>
                    <a:pt x="36" y="16"/>
                    <a:pt x="31" y="2"/>
                    <a:pt x="23" y="1"/>
                  </a:cubicBezTo>
                  <a:cubicBezTo>
                    <a:pt x="15" y="0"/>
                    <a:pt x="6" y="11"/>
                    <a:pt x="3" y="26"/>
                  </a:cubicBezTo>
                  <a:close/>
                </a:path>
              </a:pathLst>
            </a:custGeom>
            <a:solidFill>
              <a:srgbClr val="3D1A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17"/>
            <p:cNvSpPr>
              <a:spLocks/>
            </p:cNvSpPr>
            <p:nvPr/>
          </p:nvSpPr>
          <p:spPr bwMode="auto">
            <a:xfrm>
              <a:off x="9091613" y="1518017"/>
              <a:ext cx="12700" cy="22225"/>
            </a:xfrm>
            <a:custGeom>
              <a:avLst/>
              <a:gdLst>
                <a:gd name="T0" fmla="*/ 0 w 10"/>
                <a:gd name="T1" fmla="*/ 9 h 18"/>
                <a:gd name="T2" fmla="*/ 4 w 10"/>
                <a:gd name="T3" fmla="*/ 18 h 18"/>
                <a:gd name="T4" fmla="*/ 10 w 10"/>
                <a:gd name="T5" fmla="*/ 10 h 18"/>
                <a:gd name="T6" fmla="*/ 6 w 10"/>
                <a:gd name="T7" fmla="*/ 1 h 18"/>
                <a:gd name="T8" fmla="*/ 0 w 10"/>
                <a:gd name="T9" fmla="*/ 9 h 18"/>
              </a:gdLst>
              <a:ahLst/>
              <a:cxnLst>
                <a:cxn ang="0">
                  <a:pos x="T0" y="T1"/>
                </a:cxn>
                <a:cxn ang="0">
                  <a:pos x="T2" y="T3"/>
                </a:cxn>
                <a:cxn ang="0">
                  <a:pos x="T4" y="T5"/>
                </a:cxn>
                <a:cxn ang="0">
                  <a:pos x="T6" y="T7"/>
                </a:cxn>
                <a:cxn ang="0">
                  <a:pos x="T8" y="T9"/>
                </a:cxn>
              </a:cxnLst>
              <a:rect l="0" t="0" r="r" b="b"/>
              <a:pathLst>
                <a:path w="10" h="18">
                  <a:moveTo>
                    <a:pt x="0" y="9"/>
                  </a:moveTo>
                  <a:cubicBezTo>
                    <a:pt x="0" y="13"/>
                    <a:pt x="2" y="18"/>
                    <a:pt x="4" y="18"/>
                  </a:cubicBezTo>
                  <a:cubicBezTo>
                    <a:pt x="7" y="18"/>
                    <a:pt x="9" y="14"/>
                    <a:pt x="10" y="10"/>
                  </a:cubicBezTo>
                  <a:cubicBezTo>
                    <a:pt x="10" y="5"/>
                    <a:pt x="8" y="1"/>
                    <a:pt x="6" y="1"/>
                  </a:cubicBezTo>
                  <a:cubicBezTo>
                    <a:pt x="3" y="0"/>
                    <a:pt x="1" y="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18"/>
            <p:cNvSpPr>
              <a:spLocks/>
            </p:cNvSpPr>
            <p:nvPr/>
          </p:nvSpPr>
          <p:spPr bwMode="auto">
            <a:xfrm>
              <a:off x="9350375" y="1570404"/>
              <a:ext cx="46038" cy="74612"/>
            </a:xfrm>
            <a:custGeom>
              <a:avLst/>
              <a:gdLst>
                <a:gd name="T0" fmla="*/ 2 w 36"/>
                <a:gd name="T1" fmla="*/ 27 h 59"/>
                <a:gd name="T2" fmla="*/ 13 w 36"/>
                <a:gd name="T3" fmla="*/ 58 h 59"/>
                <a:gd name="T4" fmla="*/ 33 w 36"/>
                <a:gd name="T5" fmla="*/ 33 h 59"/>
                <a:gd name="T6" fmla="*/ 23 w 36"/>
                <a:gd name="T7" fmla="*/ 2 h 59"/>
                <a:gd name="T8" fmla="*/ 2 w 36"/>
                <a:gd name="T9" fmla="*/ 27 h 59"/>
              </a:gdLst>
              <a:ahLst/>
              <a:cxnLst>
                <a:cxn ang="0">
                  <a:pos x="T0" y="T1"/>
                </a:cxn>
                <a:cxn ang="0">
                  <a:pos x="T2" y="T3"/>
                </a:cxn>
                <a:cxn ang="0">
                  <a:pos x="T4" y="T5"/>
                </a:cxn>
                <a:cxn ang="0">
                  <a:pos x="T6" y="T7"/>
                </a:cxn>
                <a:cxn ang="0">
                  <a:pos x="T8" y="T9"/>
                </a:cxn>
              </a:cxnLst>
              <a:rect l="0" t="0" r="r" b="b"/>
              <a:pathLst>
                <a:path w="36" h="59">
                  <a:moveTo>
                    <a:pt x="2" y="27"/>
                  </a:moveTo>
                  <a:cubicBezTo>
                    <a:pt x="0" y="43"/>
                    <a:pt x="4" y="57"/>
                    <a:pt x="13" y="58"/>
                  </a:cubicBezTo>
                  <a:cubicBezTo>
                    <a:pt x="21" y="59"/>
                    <a:pt x="30" y="48"/>
                    <a:pt x="33" y="33"/>
                  </a:cubicBezTo>
                  <a:cubicBezTo>
                    <a:pt x="36" y="17"/>
                    <a:pt x="31" y="3"/>
                    <a:pt x="23" y="2"/>
                  </a:cubicBezTo>
                  <a:cubicBezTo>
                    <a:pt x="14" y="0"/>
                    <a:pt x="5" y="12"/>
                    <a:pt x="2" y="27"/>
                  </a:cubicBezTo>
                  <a:close/>
                </a:path>
              </a:pathLst>
            </a:custGeom>
            <a:solidFill>
              <a:srgbClr val="3D1A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19"/>
            <p:cNvSpPr>
              <a:spLocks/>
            </p:cNvSpPr>
            <p:nvPr/>
          </p:nvSpPr>
          <p:spPr bwMode="auto">
            <a:xfrm>
              <a:off x="9377363" y="1583104"/>
              <a:ext cx="12700" cy="23812"/>
            </a:xfrm>
            <a:custGeom>
              <a:avLst/>
              <a:gdLst>
                <a:gd name="T0" fmla="*/ 0 w 10"/>
                <a:gd name="T1" fmla="*/ 9 h 18"/>
                <a:gd name="T2" fmla="*/ 4 w 10"/>
                <a:gd name="T3" fmla="*/ 18 h 18"/>
                <a:gd name="T4" fmla="*/ 9 w 10"/>
                <a:gd name="T5" fmla="*/ 10 h 18"/>
                <a:gd name="T6" fmla="*/ 5 w 10"/>
                <a:gd name="T7" fmla="*/ 0 h 18"/>
                <a:gd name="T8" fmla="*/ 0 w 10"/>
                <a:gd name="T9" fmla="*/ 9 h 18"/>
              </a:gdLst>
              <a:ahLst/>
              <a:cxnLst>
                <a:cxn ang="0">
                  <a:pos x="T0" y="T1"/>
                </a:cxn>
                <a:cxn ang="0">
                  <a:pos x="T2" y="T3"/>
                </a:cxn>
                <a:cxn ang="0">
                  <a:pos x="T4" y="T5"/>
                </a:cxn>
                <a:cxn ang="0">
                  <a:pos x="T6" y="T7"/>
                </a:cxn>
                <a:cxn ang="0">
                  <a:pos x="T8" y="T9"/>
                </a:cxn>
              </a:cxnLst>
              <a:rect l="0" t="0" r="r" b="b"/>
              <a:pathLst>
                <a:path w="10" h="18">
                  <a:moveTo>
                    <a:pt x="0" y="9"/>
                  </a:moveTo>
                  <a:cubicBezTo>
                    <a:pt x="0" y="13"/>
                    <a:pt x="1" y="17"/>
                    <a:pt x="4" y="18"/>
                  </a:cubicBezTo>
                  <a:cubicBezTo>
                    <a:pt x="6" y="18"/>
                    <a:pt x="9" y="14"/>
                    <a:pt x="9" y="10"/>
                  </a:cubicBezTo>
                  <a:cubicBezTo>
                    <a:pt x="10" y="5"/>
                    <a:pt x="8" y="1"/>
                    <a:pt x="5" y="0"/>
                  </a:cubicBezTo>
                  <a:cubicBezTo>
                    <a:pt x="3" y="0"/>
                    <a:pt x="0" y="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20"/>
            <p:cNvSpPr>
              <a:spLocks/>
            </p:cNvSpPr>
            <p:nvPr/>
          </p:nvSpPr>
          <p:spPr bwMode="auto">
            <a:xfrm>
              <a:off x="9066213" y="1387842"/>
              <a:ext cx="69850" cy="47625"/>
            </a:xfrm>
            <a:custGeom>
              <a:avLst/>
              <a:gdLst>
                <a:gd name="T0" fmla="*/ 33 w 55"/>
                <a:gd name="T1" fmla="*/ 4 h 37"/>
                <a:gd name="T2" fmla="*/ 49 w 55"/>
                <a:gd name="T3" fmla="*/ 16 h 37"/>
                <a:gd name="T4" fmla="*/ 54 w 55"/>
                <a:gd name="T5" fmla="*/ 34 h 37"/>
                <a:gd name="T6" fmla="*/ 50 w 55"/>
                <a:gd name="T7" fmla="*/ 36 h 37"/>
                <a:gd name="T8" fmla="*/ 47 w 55"/>
                <a:gd name="T9" fmla="*/ 32 h 37"/>
                <a:gd name="T10" fmla="*/ 38 w 55"/>
                <a:gd name="T11" fmla="*/ 20 h 37"/>
                <a:gd name="T12" fmla="*/ 21 w 55"/>
                <a:gd name="T13" fmla="*/ 19 h 37"/>
                <a:gd name="T14" fmla="*/ 12 w 55"/>
                <a:gd name="T15" fmla="*/ 30 h 37"/>
                <a:gd name="T16" fmla="*/ 1 w 55"/>
                <a:gd name="T17" fmla="*/ 25 h 37"/>
                <a:gd name="T18" fmla="*/ 33 w 55"/>
                <a:gd name="T1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7">
                  <a:moveTo>
                    <a:pt x="33" y="4"/>
                  </a:moveTo>
                  <a:cubicBezTo>
                    <a:pt x="40" y="6"/>
                    <a:pt x="45" y="10"/>
                    <a:pt x="49" y="16"/>
                  </a:cubicBezTo>
                  <a:cubicBezTo>
                    <a:pt x="54" y="22"/>
                    <a:pt x="54" y="27"/>
                    <a:pt x="54" y="34"/>
                  </a:cubicBezTo>
                  <a:cubicBezTo>
                    <a:pt x="55" y="36"/>
                    <a:pt x="52" y="37"/>
                    <a:pt x="50" y="36"/>
                  </a:cubicBezTo>
                  <a:cubicBezTo>
                    <a:pt x="48" y="35"/>
                    <a:pt x="48" y="34"/>
                    <a:pt x="47" y="32"/>
                  </a:cubicBezTo>
                  <a:cubicBezTo>
                    <a:pt x="45" y="27"/>
                    <a:pt x="42" y="23"/>
                    <a:pt x="38" y="20"/>
                  </a:cubicBezTo>
                  <a:cubicBezTo>
                    <a:pt x="33" y="16"/>
                    <a:pt x="25" y="15"/>
                    <a:pt x="21" y="19"/>
                  </a:cubicBezTo>
                  <a:cubicBezTo>
                    <a:pt x="17" y="22"/>
                    <a:pt x="15" y="27"/>
                    <a:pt x="12" y="30"/>
                  </a:cubicBezTo>
                  <a:cubicBezTo>
                    <a:pt x="8" y="35"/>
                    <a:pt x="0" y="31"/>
                    <a:pt x="1" y="25"/>
                  </a:cubicBezTo>
                  <a:cubicBezTo>
                    <a:pt x="4" y="10"/>
                    <a:pt x="18" y="0"/>
                    <a:pt x="33" y="4"/>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21"/>
            <p:cNvSpPr>
              <a:spLocks/>
            </p:cNvSpPr>
            <p:nvPr/>
          </p:nvSpPr>
          <p:spPr bwMode="auto">
            <a:xfrm>
              <a:off x="9394825" y="1475154"/>
              <a:ext cx="68263" cy="49212"/>
            </a:xfrm>
            <a:custGeom>
              <a:avLst/>
              <a:gdLst>
                <a:gd name="T0" fmla="*/ 32 w 54"/>
                <a:gd name="T1" fmla="*/ 3 h 39"/>
                <a:gd name="T2" fmla="*/ 53 w 54"/>
                <a:gd name="T3" fmla="*/ 36 h 39"/>
                <a:gd name="T4" fmla="*/ 46 w 54"/>
                <a:gd name="T5" fmla="*/ 37 h 39"/>
                <a:gd name="T6" fmla="*/ 30 w 54"/>
                <a:gd name="T7" fmla="*/ 16 h 39"/>
                <a:gd name="T8" fmla="*/ 10 w 54"/>
                <a:gd name="T9" fmla="*/ 25 h 39"/>
                <a:gd name="T10" fmla="*/ 1 w 54"/>
                <a:gd name="T11" fmla="*/ 19 h 39"/>
                <a:gd name="T12" fmla="*/ 32 w 54"/>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54" h="39">
                  <a:moveTo>
                    <a:pt x="32" y="3"/>
                  </a:moveTo>
                  <a:cubicBezTo>
                    <a:pt x="46" y="7"/>
                    <a:pt x="54" y="22"/>
                    <a:pt x="53" y="36"/>
                  </a:cubicBezTo>
                  <a:cubicBezTo>
                    <a:pt x="53" y="39"/>
                    <a:pt x="48" y="39"/>
                    <a:pt x="46" y="37"/>
                  </a:cubicBezTo>
                  <a:cubicBezTo>
                    <a:pt x="43" y="28"/>
                    <a:pt x="40" y="18"/>
                    <a:pt x="30" y="16"/>
                  </a:cubicBezTo>
                  <a:cubicBezTo>
                    <a:pt x="21" y="14"/>
                    <a:pt x="16" y="20"/>
                    <a:pt x="10" y="25"/>
                  </a:cubicBezTo>
                  <a:cubicBezTo>
                    <a:pt x="7" y="28"/>
                    <a:pt x="0" y="24"/>
                    <a:pt x="1" y="19"/>
                  </a:cubicBezTo>
                  <a:cubicBezTo>
                    <a:pt x="4" y="6"/>
                    <a:pt x="20" y="0"/>
                    <a:pt x="32" y="3"/>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22"/>
            <p:cNvSpPr>
              <a:spLocks/>
            </p:cNvSpPr>
            <p:nvPr/>
          </p:nvSpPr>
          <p:spPr bwMode="auto">
            <a:xfrm>
              <a:off x="9190038" y="1622792"/>
              <a:ext cx="90488" cy="69850"/>
            </a:xfrm>
            <a:custGeom>
              <a:avLst/>
              <a:gdLst>
                <a:gd name="T0" fmla="*/ 45 w 72"/>
                <a:gd name="T1" fmla="*/ 17 h 55"/>
                <a:gd name="T2" fmla="*/ 57 w 72"/>
                <a:gd name="T3" fmla="*/ 41 h 55"/>
                <a:gd name="T4" fmla="*/ 43 w 72"/>
                <a:gd name="T5" fmla="*/ 55 h 55"/>
                <a:gd name="T6" fmla="*/ 43 w 72"/>
                <a:gd name="T7" fmla="*/ 54 h 55"/>
                <a:gd name="T8" fmla="*/ 9 w 72"/>
                <a:gd name="T9" fmla="*/ 30 h 55"/>
                <a:gd name="T10" fmla="*/ 4 w 72"/>
                <a:gd name="T11" fmla="*/ 34 h 55"/>
                <a:gd name="T12" fmla="*/ 4 w 72"/>
                <a:gd name="T13" fmla="*/ 34 h 55"/>
                <a:gd name="T14" fmla="*/ 0 w 72"/>
                <a:gd name="T15" fmla="*/ 29 h 55"/>
                <a:gd name="T16" fmla="*/ 45 w 72"/>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5">
                  <a:moveTo>
                    <a:pt x="45" y="17"/>
                  </a:moveTo>
                  <a:cubicBezTo>
                    <a:pt x="54" y="23"/>
                    <a:pt x="58" y="30"/>
                    <a:pt x="57" y="41"/>
                  </a:cubicBezTo>
                  <a:cubicBezTo>
                    <a:pt x="56" y="48"/>
                    <a:pt x="51" y="54"/>
                    <a:pt x="43" y="55"/>
                  </a:cubicBezTo>
                  <a:cubicBezTo>
                    <a:pt x="42" y="55"/>
                    <a:pt x="42" y="54"/>
                    <a:pt x="43" y="54"/>
                  </a:cubicBezTo>
                  <a:cubicBezTo>
                    <a:pt x="72" y="34"/>
                    <a:pt x="16" y="0"/>
                    <a:pt x="9" y="30"/>
                  </a:cubicBezTo>
                  <a:cubicBezTo>
                    <a:pt x="9" y="32"/>
                    <a:pt x="7" y="34"/>
                    <a:pt x="4" y="34"/>
                  </a:cubicBezTo>
                  <a:cubicBezTo>
                    <a:pt x="4" y="34"/>
                    <a:pt x="4" y="34"/>
                    <a:pt x="4" y="34"/>
                  </a:cubicBezTo>
                  <a:cubicBezTo>
                    <a:pt x="1" y="34"/>
                    <a:pt x="0" y="31"/>
                    <a:pt x="0" y="29"/>
                  </a:cubicBezTo>
                  <a:cubicBezTo>
                    <a:pt x="3" y="7"/>
                    <a:pt x="30" y="6"/>
                    <a:pt x="45" y="17"/>
                  </a:cubicBezTo>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23"/>
            <p:cNvSpPr>
              <a:spLocks/>
            </p:cNvSpPr>
            <p:nvPr/>
          </p:nvSpPr>
          <p:spPr bwMode="auto">
            <a:xfrm>
              <a:off x="9063038" y="1756142"/>
              <a:ext cx="192088" cy="125412"/>
            </a:xfrm>
            <a:custGeom>
              <a:avLst/>
              <a:gdLst>
                <a:gd name="T0" fmla="*/ 6 w 152"/>
                <a:gd name="T1" fmla="*/ 3 h 99"/>
                <a:gd name="T2" fmla="*/ 17 w 152"/>
                <a:gd name="T3" fmla="*/ 55 h 99"/>
                <a:gd name="T4" fmla="*/ 67 w 152"/>
                <a:gd name="T5" fmla="*/ 89 h 99"/>
                <a:gd name="T6" fmla="*/ 150 w 152"/>
                <a:gd name="T7" fmla="*/ 32 h 99"/>
                <a:gd name="T8" fmla="*/ 151 w 152"/>
                <a:gd name="T9" fmla="*/ 33 h 99"/>
                <a:gd name="T10" fmla="*/ 117 w 152"/>
                <a:gd name="T11" fmla="*/ 82 h 99"/>
                <a:gd name="T12" fmla="*/ 60 w 152"/>
                <a:gd name="T13" fmla="*/ 98 h 99"/>
                <a:gd name="T14" fmla="*/ 12 w 152"/>
                <a:gd name="T15" fmla="*/ 64 h 99"/>
                <a:gd name="T16" fmla="*/ 3 w 152"/>
                <a:gd name="T17" fmla="*/ 2 h 99"/>
                <a:gd name="T18" fmla="*/ 6 w 152"/>
                <a:gd name="T19"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99">
                  <a:moveTo>
                    <a:pt x="6" y="3"/>
                  </a:moveTo>
                  <a:cubicBezTo>
                    <a:pt x="5" y="21"/>
                    <a:pt x="9" y="38"/>
                    <a:pt x="17" y="55"/>
                  </a:cubicBezTo>
                  <a:cubicBezTo>
                    <a:pt x="26" y="72"/>
                    <a:pt x="47" y="89"/>
                    <a:pt x="67" y="89"/>
                  </a:cubicBezTo>
                  <a:cubicBezTo>
                    <a:pt x="105" y="89"/>
                    <a:pt x="132" y="62"/>
                    <a:pt x="150" y="32"/>
                  </a:cubicBezTo>
                  <a:cubicBezTo>
                    <a:pt x="151" y="32"/>
                    <a:pt x="152" y="32"/>
                    <a:pt x="151" y="33"/>
                  </a:cubicBezTo>
                  <a:cubicBezTo>
                    <a:pt x="144" y="52"/>
                    <a:pt x="134" y="69"/>
                    <a:pt x="117" y="82"/>
                  </a:cubicBezTo>
                  <a:cubicBezTo>
                    <a:pt x="101" y="94"/>
                    <a:pt x="80" y="99"/>
                    <a:pt x="60" y="98"/>
                  </a:cubicBezTo>
                  <a:cubicBezTo>
                    <a:pt x="42" y="97"/>
                    <a:pt x="20" y="80"/>
                    <a:pt x="12" y="64"/>
                  </a:cubicBezTo>
                  <a:cubicBezTo>
                    <a:pt x="2" y="45"/>
                    <a:pt x="0" y="23"/>
                    <a:pt x="3" y="2"/>
                  </a:cubicBezTo>
                  <a:cubicBezTo>
                    <a:pt x="3" y="0"/>
                    <a:pt x="6" y="0"/>
                    <a:pt x="6" y="3"/>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24"/>
            <p:cNvSpPr>
              <a:spLocks/>
            </p:cNvSpPr>
            <p:nvPr/>
          </p:nvSpPr>
          <p:spPr bwMode="auto">
            <a:xfrm>
              <a:off x="8894763" y="1606917"/>
              <a:ext cx="139700" cy="80962"/>
            </a:xfrm>
            <a:custGeom>
              <a:avLst/>
              <a:gdLst>
                <a:gd name="T0" fmla="*/ 5 w 111"/>
                <a:gd name="T1" fmla="*/ 13 h 63"/>
                <a:gd name="T2" fmla="*/ 48 w 111"/>
                <a:gd name="T3" fmla="*/ 53 h 63"/>
                <a:gd name="T4" fmla="*/ 107 w 111"/>
                <a:gd name="T5" fmla="*/ 51 h 63"/>
                <a:gd name="T6" fmla="*/ 64 w 111"/>
                <a:gd name="T7" fmla="*/ 10 h 63"/>
                <a:gd name="T8" fmla="*/ 5 w 111"/>
                <a:gd name="T9" fmla="*/ 13 h 63"/>
              </a:gdLst>
              <a:ahLst/>
              <a:cxnLst>
                <a:cxn ang="0">
                  <a:pos x="T0" y="T1"/>
                </a:cxn>
                <a:cxn ang="0">
                  <a:pos x="T2" y="T3"/>
                </a:cxn>
                <a:cxn ang="0">
                  <a:pos x="T4" y="T5"/>
                </a:cxn>
                <a:cxn ang="0">
                  <a:pos x="T6" y="T7"/>
                </a:cxn>
                <a:cxn ang="0">
                  <a:pos x="T8" y="T9"/>
                </a:cxn>
              </a:cxnLst>
              <a:rect l="0" t="0" r="r" b="b"/>
              <a:pathLst>
                <a:path w="111" h="63">
                  <a:moveTo>
                    <a:pt x="5" y="13"/>
                  </a:moveTo>
                  <a:cubicBezTo>
                    <a:pt x="0" y="24"/>
                    <a:pt x="20" y="42"/>
                    <a:pt x="48" y="53"/>
                  </a:cubicBezTo>
                  <a:cubicBezTo>
                    <a:pt x="76" y="63"/>
                    <a:pt x="102" y="62"/>
                    <a:pt x="107" y="51"/>
                  </a:cubicBezTo>
                  <a:cubicBezTo>
                    <a:pt x="111" y="39"/>
                    <a:pt x="92" y="21"/>
                    <a:pt x="64" y="10"/>
                  </a:cubicBezTo>
                  <a:cubicBezTo>
                    <a:pt x="35" y="0"/>
                    <a:pt x="9" y="1"/>
                    <a:pt x="5" y="13"/>
                  </a:cubicBezTo>
                </a:path>
              </a:pathLst>
            </a:custGeom>
            <a:solidFill>
              <a:srgbClr val="F9C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25"/>
            <p:cNvSpPr>
              <a:spLocks/>
            </p:cNvSpPr>
            <p:nvPr/>
          </p:nvSpPr>
          <p:spPr bwMode="auto">
            <a:xfrm>
              <a:off x="9351963" y="1722804"/>
              <a:ext cx="139700" cy="58737"/>
            </a:xfrm>
            <a:custGeom>
              <a:avLst/>
              <a:gdLst>
                <a:gd name="T0" fmla="*/ 0 w 110"/>
                <a:gd name="T1" fmla="*/ 25 h 47"/>
                <a:gd name="T2" fmla="*/ 55 w 110"/>
                <a:gd name="T3" fmla="*/ 46 h 47"/>
                <a:gd name="T4" fmla="*/ 109 w 110"/>
                <a:gd name="T5" fmla="*/ 22 h 47"/>
                <a:gd name="T6" fmla="*/ 54 w 110"/>
                <a:gd name="T7" fmla="*/ 1 h 47"/>
                <a:gd name="T8" fmla="*/ 0 w 110"/>
                <a:gd name="T9" fmla="*/ 25 h 47"/>
              </a:gdLst>
              <a:ahLst/>
              <a:cxnLst>
                <a:cxn ang="0">
                  <a:pos x="T0" y="T1"/>
                </a:cxn>
                <a:cxn ang="0">
                  <a:pos x="T2" y="T3"/>
                </a:cxn>
                <a:cxn ang="0">
                  <a:pos x="T4" y="T5"/>
                </a:cxn>
                <a:cxn ang="0">
                  <a:pos x="T6" y="T7"/>
                </a:cxn>
                <a:cxn ang="0">
                  <a:pos x="T8" y="T9"/>
                </a:cxn>
              </a:cxnLst>
              <a:rect l="0" t="0" r="r" b="b"/>
              <a:pathLst>
                <a:path w="110" h="47">
                  <a:moveTo>
                    <a:pt x="0" y="25"/>
                  </a:moveTo>
                  <a:cubicBezTo>
                    <a:pt x="1" y="38"/>
                    <a:pt x="25" y="47"/>
                    <a:pt x="55" y="46"/>
                  </a:cubicBezTo>
                  <a:cubicBezTo>
                    <a:pt x="86" y="45"/>
                    <a:pt x="110" y="35"/>
                    <a:pt x="109" y="22"/>
                  </a:cubicBezTo>
                  <a:cubicBezTo>
                    <a:pt x="109" y="10"/>
                    <a:pt x="84" y="0"/>
                    <a:pt x="54" y="1"/>
                  </a:cubicBezTo>
                  <a:cubicBezTo>
                    <a:pt x="24" y="2"/>
                    <a:pt x="0" y="13"/>
                    <a:pt x="0" y="25"/>
                  </a:cubicBezTo>
                </a:path>
              </a:pathLst>
            </a:custGeom>
            <a:solidFill>
              <a:srgbClr val="F9CB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26"/>
            <p:cNvSpPr>
              <a:spLocks/>
            </p:cNvSpPr>
            <p:nvPr/>
          </p:nvSpPr>
          <p:spPr bwMode="auto">
            <a:xfrm>
              <a:off x="8689975" y="1568817"/>
              <a:ext cx="885825" cy="449262"/>
            </a:xfrm>
            <a:custGeom>
              <a:avLst/>
              <a:gdLst>
                <a:gd name="T0" fmla="*/ 699 w 699"/>
                <a:gd name="T1" fmla="*/ 161 h 354"/>
                <a:gd name="T2" fmla="*/ 319 w 699"/>
                <a:gd name="T3" fmla="*/ 304 h 354"/>
                <a:gd name="T4" fmla="*/ 0 w 699"/>
                <a:gd name="T5" fmla="*/ 16 h 354"/>
                <a:gd name="T6" fmla="*/ 39 w 699"/>
                <a:gd name="T7" fmla="*/ 0 h 354"/>
                <a:gd name="T8" fmla="*/ 85 w 699"/>
                <a:gd name="T9" fmla="*/ 110 h 354"/>
                <a:gd name="T10" fmla="*/ 329 w 699"/>
                <a:gd name="T11" fmla="*/ 276 h 354"/>
                <a:gd name="T12" fmla="*/ 684 w 699"/>
                <a:gd name="T13" fmla="*/ 130 h 354"/>
                <a:gd name="T14" fmla="*/ 699 w 699"/>
                <a:gd name="T15" fmla="*/ 161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9" h="354">
                  <a:moveTo>
                    <a:pt x="699" y="161"/>
                  </a:moveTo>
                  <a:cubicBezTo>
                    <a:pt x="699" y="161"/>
                    <a:pt x="580" y="354"/>
                    <a:pt x="319" y="304"/>
                  </a:cubicBezTo>
                  <a:cubicBezTo>
                    <a:pt x="58" y="254"/>
                    <a:pt x="0" y="16"/>
                    <a:pt x="0" y="16"/>
                  </a:cubicBezTo>
                  <a:cubicBezTo>
                    <a:pt x="39" y="0"/>
                    <a:pt x="39" y="0"/>
                    <a:pt x="39" y="0"/>
                  </a:cubicBezTo>
                  <a:cubicBezTo>
                    <a:pt x="39" y="0"/>
                    <a:pt x="52" y="58"/>
                    <a:pt x="85" y="110"/>
                  </a:cubicBezTo>
                  <a:cubicBezTo>
                    <a:pt x="130" y="182"/>
                    <a:pt x="227" y="259"/>
                    <a:pt x="329" y="276"/>
                  </a:cubicBezTo>
                  <a:cubicBezTo>
                    <a:pt x="494" y="304"/>
                    <a:pt x="620" y="251"/>
                    <a:pt x="684" y="130"/>
                  </a:cubicBezTo>
                  <a:cubicBezTo>
                    <a:pt x="699" y="161"/>
                    <a:pt x="699" y="161"/>
                    <a:pt x="699" y="161"/>
                  </a:cubicBezTo>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27"/>
            <p:cNvSpPr>
              <a:spLocks/>
            </p:cNvSpPr>
            <p:nvPr/>
          </p:nvSpPr>
          <p:spPr bwMode="auto">
            <a:xfrm>
              <a:off x="8531225" y="746492"/>
              <a:ext cx="1370013" cy="1106487"/>
            </a:xfrm>
            <a:custGeom>
              <a:avLst/>
              <a:gdLst>
                <a:gd name="T0" fmla="*/ 763 w 1081"/>
                <a:gd name="T1" fmla="*/ 547 h 874"/>
                <a:gd name="T2" fmla="*/ 829 w 1081"/>
                <a:gd name="T3" fmla="*/ 617 h 874"/>
                <a:gd name="T4" fmla="*/ 793 w 1081"/>
                <a:gd name="T5" fmla="*/ 810 h 874"/>
                <a:gd name="T6" fmla="*/ 931 w 1081"/>
                <a:gd name="T7" fmla="*/ 825 h 874"/>
                <a:gd name="T8" fmla="*/ 930 w 1081"/>
                <a:gd name="T9" fmla="*/ 771 h 874"/>
                <a:gd name="T10" fmla="*/ 592 w 1081"/>
                <a:gd name="T11" fmla="*/ 103 h 874"/>
                <a:gd name="T12" fmla="*/ 53 w 1081"/>
                <a:gd name="T13" fmla="*/ 618 h 874"/>
                <a:gd name="T14" fmla="*/ 77 w 1081"/>
                <a:gd name="T15" fmla="*/ 686 h 874"/>
                <a:gd name="T16" fmla="*/ 180 w 1081"/>
                <a:gd name="T17" fmla="*/ 657 h 874"/>
                <a:gd name="T18" fmla="*/ 305 w 1081"/>
                <a:gd name="T19" fmla="*/ 465 h 874"/>
                <a:gd name="T20" fmla="*/ 763 w 1081"/>
                <a:gd name="T21" fmla="*/ 54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1" h="874">
                  <a:moveTo>
                    <a:pt x="763" y="547"/>
                  </a:moveTo>
                  <a:cubicBezTo>
                    <a:pt x="763" y="547"/>
                    <a:pt x="826" y="569"/>
                    <a:pt x="829" y="617"/>
                  </a:cubicBezTo>
                  <a:cubicBezTo>
                    <a:pt x="833" y="665"/>
                    <a:pt x="799" y="798"/>
                    <a:pt x="793" y="810"/>
                  </a:cubicBezTo>
                  <a:cubicBezTo>
                    <a:pt x="786" y="823"/>
                    <a:pt x="929" y="874"/>
                    <a:pt x="931" y="825"/>
                  </a:cubicBezTo>
                  <a:cubicBezTo>
                    <a:pt x="931" y="825"/>
                    <a:pt x="920" y="798"/>
                    <a:pt x="930" y="771"/>
                  </a:cubicBezTo>
                  <a:cubicBezTo>
                    <a:pt x="978" y="634"/>
                    <a:pt x="1081" y="210"/>
                    <a:pt x="592" y="103"/>
                  </a:cubicBezTo>
                  <a:cubicBezTo>
                    <a:pt x="126" y="0"/>
                    <a:pt x="32" y="502"/>
                    <a:pt x="53" y="618"/>
                  </a:cubicBezTo>
                  <a:cubicBezTo>
                    <a:pt x="53" y="618"/>
                    <a:pt x="0" y="665"/>
                    <a:pt x="77" y="686"/>
                  </a:cubicBezTo>
                  <a:cubicBezTo>
                    <a:pt x="118" y="697"/>
                    <a:pt x="165" y="712"/>
                    <a:pt x="180" y="657"/>
                  </a:cubicBezTo>
                  <a:cubicBezTo>
                    <a:pt x="196" y="603"/>
                    <a:pt x="201" y="482"/>
                    <a:pt x="305" y="465"/>
                  </a:cubicBezTo>
                  <a:cubicBezTo>
                    <a:pt x="409" y="448"/>
                    <a:pt x="763" y="547"/>
                    <a:pt x="763" y="5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28"/>
            <p:cNvSpPr>
              <a:spLocks noEditPoints="1"/>
            </p:cNvSpPr>
            <p:nvPr/>
          </p:nvSpPr>
          <p:spPr bwMode="auto">
            <a:xfrm>
              <a:off x="8599488" y="1529129"/>
              <a:ext cx="1111250" cy="261937"/>
            </a:xfrm>
            <a:custGeom>
              <a:avLst/>
              <a:gdLst>
                <a:gd name="T0" fmla="*/ 873 w 878"/>
                <a:gd name="T1" fmla="*/ 180 h 207"/>
                <a:gd name="T2" fmla="*/ 873 w 878"/>
                <a:gd name="T3" fmla="*/ 180 h 207"/>
                <a:gd name="T4" fmla="*/ 874 w 878"/>
                <a:gd name="T5" fmla="*/ 188 h 207"/>
                <a:gd name="T6" fmla="*/ 874 w 878"/>
                <a:gd name="T7" fmla="*/ 188 h 207"/>
                <a:gd name="T8" fmla="*/ 875 w 878"/>
                <a:gd name="T9" fmla="*/ 198 h 207"/>
                <a:gd name="T10" fmla="*/ 878 w 878"/>
                <a:gd name="T11" fmla="*/ 207 h 207"/>
                <a:gd name="T12" fmla="*/ 878 w 878"/>
                <a:gd name="T13" fmla="*/ 207 h 207"/>
                <a:gd name="T14" fmla="*/ 873 w 878"/>
                <a:gd name="T15" fmla="*/ 180 h 207"/>
                <a:gd name="T16" fmla="*/ 0 w 878"/>
                <a:gd name="T17" fmla="*/ 0 h 207"/>
                <a:gd name="T18" fmla="*/ 0 w 878"/>
                <a:gd name="T19" fmla="*/ 0 h 207"/>
                <a:gd name="T20" fmla="*/ 0 w 878"/>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8" h="207">
                  <a:moveTo>
                    <a:pt x="873" y="180"/>
                  </a:moveTo>
                  <a:cubicBezTo>
                    <a:pt x="873" y="180"/>
                    <a:pt x="873" y="180"/>
                    <a:pt x="873" y="180"/>
                  </a:cubicBezTo>
                  <a:cubicBezTo>
                    <a:pt x="873" y="182"/>
                    <a:pt x="873" y="185"/>
                    <a:pt x="874" y="188"/>
                  </a:cubicBezTo>
                  <a:cubicBezTo>
                    <a:pt x="874" y="188"/>
                    <a:pt x="874" y="188"/>
                    <a:pt x="874" y="188"/>
                  </a:cubicBezTo>
                  <a:cubicBezTo>
                    <a:pt x="874" y="192"/>
                    <a:pt x="875" y="195"/>
                    <a:pt x="875" y="198"/>
                  </a:cubicBezTo>
                  <a:cubicBezTo>
                    <a:pt x="877" y="204"/>
                    <a:pt x="878" y="207"/>
                    <a:pt x="878" y="207"/>
                  </a:cubicBezTo>
                  <a:cubicBezTo>
                    <a:pt x="878" y="207"/>
                    <a:pt x="878" y="207"/>
                    <a:pt x="878" y="207"/>
                  </a:cubicBezTo>
                  <a:cubicBezTo>
                    <a:pt x="878" y="207"/>
                    <a:pt x="874" y="195"/>
                    <a:pt x="873" y="180"/>
                  </a:cubicBezTo>
                  <a:moveTo>
                    <a:pt x="0" y="0"/>
                  </a:moveTo>
                  <a:cubicBezTo>
                    <a:pt x="0" y="0"/>
                    <a:pt x="0" y="0"/>
                    <a:pt x="0" y="0"/>
                  </a:cubicBezTo>
                  <a:cubicBezTo>
                    <a:pt x="0" y="0"/>
                    <a:pt x="0" y="0"/>
                    <a:pt x="0" y="0"/>
                  </a:cubicBezTo>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29"/>
            <p:cNvSpPr>
              <a:spLocks noEditPoints="1"/>
            </p:cNvSpPr>
            <p:nvPr/>
          </p:nvSpPr>
          <p:spPr bwMode="auto">
            <a:xfrm>
              <a:off x="8550275" y="952867"/>
              <a:ext cx="1160463" cy="838200"/>
            </a:xfrm>
            <a:custGeom>
              <a:avLst/>
              <a:gdLst>
                <a:gd name="T0" fmla="*/ 913 w 916"/>
                <a:gd name="T1" fmla="*/ 653 h 662"/>
                <a:gd name="T2" fmla="*/ 916 w 916"/>
                <a:gd name="T3" fmla="*/ 662 h 662"/>
                <a:gd name="T4" fmla="*/ 913 w 916"/>
                <a:gd name="T5" fmla="*/ 653 h 662"/>
                <a:gd name="T6" fmla="*/ 33 w 916"/>
                <a:gd name="T7" fmla="*/ 460 h 662"/>
                <a:gd name="T8" fmla="*/ 20 w 916"/>
                <a:gd name="T9" fmla="*/ 488 h 662"/>
                <a:gd name="T10" fmla="*/ 62 w 916"/>
                <a:gd name="T11" fmla="*/ 523 h 662"/>
                <a:gd name="T12" fmla="*/ 62 w 916"/>
                <a:gd name="T13" fmla="*/ 523 h 662"/>
                <a:gd name="T14" fmla="*/ 62 w 916"/>
                <a:gd name="T15" fmla="*/ 523 h 662"/>
                <a:gd name="T16" fmla="*/ 62 w 916"/>
                <a:gd name="T17" fmla="*/ 523 h 662"/>
                <a:gd name="T18" fmla="*/ 33 w 916"/>
                <a:gd name="T19" fmla="*/ 460 h 662"/>
                <a:gd name="T20" fmla="*/ 228 w 916"/>
                <a:gd name="T21" fmla="*/ 0 h 662"/>
                <a:gd name="T22" fmla="*/ 38 w 916"/>
                <a:gd name="T23" fmla="*/ 455 h 662"/>
                <a:gd name="T24" fmla="*/ 38 w 916"/>
                <a:gd name="T25" fmla="*/ 455 h 662"/>
                <a:gd name="T26" fmla="*/ 38 w 916"/>
                <a:gd name="T27" fmla="*/ 455 h 662"/>
                <a:gd name="T28" fmla="*/ 38 w 916"/>
                <a:gd name="T29" fmla="*/ 455 h 662"/>
                <a:gd name="T30" fmla="*/ 38 w 916"/>
                <a:gd name="T31" fmla="*/ 455 h 662"/>
                <a:gd name="T32" fmla="*/ 33 w 916"/>
                <a:gd name="T33" fmla="*/ 460 h 662"/>
                <a:gd name="T34" fmla="*/ 91 w 916"/>
                <a:gd name="T35" fmla="*/ 476 h 662"/>
                <a:gd name="T36" fmla="*/ 114 w 916"/>
                <a:gd name="T37" fmla="*/ 474 h 662"/>
                <a:gd name="T38" fmla="*/ 158 w 916"/>
                <a:gd name="T39" fmla="*/ 440 h 662"/>
                <a:gd name="T40" fmla="*/ 152 w 916"/>
                <a:gd name="T41" fmla="*/ 412 h 662"/>
                <a:gd name="T42" fmla="*/ 152 w 916"/>
                <a:gd name="T43" fmla="*/ 412 h 662"/>
                <a:gd name="T44" fmla="*/ 152 w 916"/>
                <a:gd name="T45" fmla="*/ 362 h 662"/>
                <a:gd name="T46" fmla="*/ 201 w 916"/>
                <a:gd name="T47" fmla="*/ 252 h 662"/>
                <a:gd name="T48" fmla="*/ 208 w 916"/>
                <a:gd name="T49" fmla="*/ 243 h 662"/>
                <a:gd name="T50" fmla="*/ 350 w 916"/>
                <a:gd name="T51" fmla="*/ 211 h 662"/>
                <a:gd name="T52" fmla="*/ 379 w 916"/>
                <a:gd name="T53" fmla="*/ 211 h 662"/>
                <a:gd name="T54" fmla="*/ 735 w 916"/>
                <a:gd name="T55" fmla="*/ 288 h 662"/>
                <a:gd name="T56" fmla="*/ 896 w 916"/>
                <a:gd name="T57" fmla="*/ 470 h 662"/>
                <a:gd name="T58" fmla="*/ 827 w 916"/>
                <a:gd name="T59" fmla="*/ 614 h 662"/>
                <a:gd name="T60" fmla="*/ 859 w 916"/>
                <a:gd name="T61" fmla="*/ 651 h 662"/>
                <a:gd name="T62" fmla="*/ 877 w 916"/>
                <a:gd name="T63" fmla="*/ 654 h 662"/>
                <a:gd name="T64" fmla="*/ 912 w 916"/>
                <a:gd name="T65" fmla="*/ 643 h 662"/>
                <a:gd name="T66" fmla="*/ 911 w 916"/>
                <a:gd name="T67" fmla="*/ 635 h 662"/>
                <a:gd name="T68" fmla="*/ 898 w 916"/>
                <a:gd name="T69" fmla="*/ 636 h 662"/>
                <a:gd name="T70" fmla="*/ 857 w 916"/>
                <a:gd name="T71" fmla="*/ 615 h 662"/>
                <a:gd name="T72" fmla="*/ 859 w 916"/>
                <a:gd name="T73" fmla="*/ 606 h 662"/>
                <a:gd name="T74" fmla="*/ 911 w 916"/>
                <a:gd name="T75" fmla="*/ 448 h 662"/>
                <a:gd name="T76" fmla="*/ 816 w 916"/>
                <a:gd name="T77" fmla="*/ 317 h 662"/>
                <a:gd name="T78" fmla="*/ 444 w 916"/>
                <a:gd name="T79" fmla="*/ 208 h 662"/>
                <a:gd name="T80" fmla="*/ 307 w 916"/>
                <a:gd name="T81" fmla="*/ 199 h 662"/>
                <a:gd name="T82" fmla="*/ 261 w 916"/>
                <a:gd name="T83" fmla="*/ 201 h 662"/>
                <a:gd name="T84" fmla="*/ 235 w 916"/>
                <a:gd name="T85" fmla="*/ 202 h 662"/>
                <a:gd name="T86" fmla="*/ 178 w 916"/>
                <a:gd name="T87" fmla="*/ 171 h 662"/>
                <a:gd name="T88" fmla="*/ 199 w 916"/>
                <a:gd name="T89" fmla="*/ 41 h 662"/>
                <a:gd name="T90" fmla="*/ 228 w 916"/>
                <a:gd name="T91"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662">
                  <a:moveTo>
                    <a:pt x="913" y="653"/>
                  </a:moveTo>
                  <a:cubicBezTo>
                    <a:pt x="915" y="659"/>
                    <a:pt x="916" y="662"/>
                    <a:pt x="916" y="662"/>
                  </a:cubicBezTo>
                  <a:cubicBezTo>
                    <a:pt x="916" y="662"/>
                    <a:pt x="915" y="659"/>
                    <a:pt x="913" y="653"/>
                  </a:cubicBezTo>
                  <a:moveTo>
                    <a:pt x="33" y="460"/>
                  </a:moveTo>
                  <a:cubicBezTo>
                    <a:pt x="28" y="466"/>
                    <a:pt x="20" y="477"/>
                    <a:pt x="20" y="488"/>
                  </a:cubicBezTo>
                  <a:cubicBezTo>
                    <a:pt x="20" y="501"/>
                    <a:pt x="30" y="514"/>
                    <a:pt x="62" y="523"/>
                  </a:cubicBezTo>
                  <a:cubicBezTo>
                    <a:pt x="62" y="523"/>
                    <a:pt x="62" y="523"/>
                    <a:pt x="62" y="523"/>
                  </a:cubicBezTo>
                  <a:cubicBezTo>
                    <a:pt x="62" y="523"/>
                    <a:pt x="62" y="523"/>
                    <a:pt x="62" y="523"/>
                  </a:cubicBezTo>
                  <a:cubicBezTo>
                    <a:pt x="62" y="523"/>
                    <a:pt x="62" y="523"/>
                    <a:pt x="62" y="523"/>
                  </a:cubicBezTo>
                  <a:cubicBezTo>
                    <a:pt x="0" y="506"/>
                    <a:pt x="22" y="473"/>
                    <a:pt x="33" y="460"/>
                  </a:cubicBezTo>
                  <a:moveTo>
                    <a:pt x="228" y="0"/>
                  </a:moveTo>
                  <a:cubicBezTo>
                    <a:pt x="62" y="126"/>
                    <a:pt x="24" y="377"/>
                    <a:pt x="38" y="455"/>
                  </a:cubicBezTo>
                  <a:cubicBezTo>
                    <a:pt x="38" y="455"/>
                    <a:pt x="38" y="455"/>
                    <a:pt x="38" y="455"/>
                  </a:cubicBezTo>
                  <a:cubicBezTo>
                    <a:pt x="38" y="455"/>
                    <a:pt x="38" y="455"/>
                    <a:pt x="38" y="455"/>
                  </a:cubicBezTo>
                  <a:cubicBezTo>
                    <a:pt x="38" y="455"/>
                    <a:pt x="38" y="455"/>
                    <a:pt x="38" y="455"/>
                  </a:cubicBezTo>
                  <a:cubicBezTo>
                    <a:pt x="38" y="455"/>
                    <a:pt x="38" y="455"/>
                    <a:pt x="38" y="455"/>
                  </a:cubicBezTo>
                  <a:cubicBezTo>
                    <a:pt x="38" y="455"/>
                    <a:pt x="36" y="457"/>
                    <a:pt x="33" y="460"/>
                  </a:cubicBezTo>
                  <a:cubicBezTo>
                    <a:pt x="49" y="471"/>
                    <a:pt x="71" y="476"/>
                    <a:pt x="91" y="476"/>
                  </a:cubicBezTo>
                  <a:cubicBezTo>
                    <a:pt x="99" y="476"/>
                    <a:pt x="107" y="475"/>
                    <a:pt x="114" y="474"/>
                  </a:cubicBezTo>
                  <a:cubicBezTo>
                    <a:pt x="137" y="469"/>
                    <a:pt x="150" y="456"/>
                    <a:pt x="158" y="440"/>
                  </a:cubicBezTo>
                  <a:cubicBezTo>
                    <a:pt x="155" y="431"/>
                    <a:pt x="153" y="422"/>
                    <a:pt x="152" y="412"/>
                  </a:cubicBezTo>
                  <a:cubicBezTo>
                    <a:pt x="152" y="412"/>
                    <a:pt x="152" y="412"/>
                    <a:pt x="152" y="412"/>
                  </a:cubicBezTo>
                  <a:cubicBezTo>
                    <a:pt x="150" y="396"/>
                    <a:pt x="150" y="379"/>
                    <a:pt x="152" y="362"/>
                  </a:cubicBezTo>
                  <a:cubicBezTo>
                    <a:pt x="157" y="321"/>
                    <a:pt x="174" y="282"/>
                    <a:pt x="201" y="252"/>
                  </a:cubicBezTo>
                  <a:cubicBezTo>
                    <a:pt x="203" y="249"/>
                    <a:pt x="205" y="246"/>
                    <a:pt x="208" y="243"/>
                  </a:cubicBezTo>
                  <a:cubicBezTo>
                    <a:pt x="220" y="228"/>
                    <a:pt x="248" y="211"/>
                    <a:pt x="350" y="211"/>
                  </a:cubicBezTo>
                  <a:cubicBezTo>
                    <a:pt x="359" y="211"/>
                    <a:pt x="369" y="211"/>
                    <a:pt x="379" y="211"/>
                  </a:cubicBezTo>
                  <a:cubicBezTo>
                    <a:pt x="533" y="215"/>
                    <a:pt x="719" y="282"/>
                    <a:pt x="735" y="288"/>
                  </a:cubicBezTo>
                  <a:cubicBezTo>
                    <a:pt x="750" y="293"/>
                    <a:pt x="912" y="347"/>
                    <a:pt x="896" y="470"/>
                  </a:cubicBezTo>
                  <a:cubicBezTo>
                    <a:pt x="890" y="521"/>
                    <a:pt x="864" y="574"/>
                    <a:pt x="827" y="614"/>
                  </a:cubicBezTo>
                  <a:cubicBezTo>
                    <a:pt x="830" y="631"/>
                    <a:pt x="839" y="646"/>
                    <a:pt x="859" y="651"/>
                  </a:cubicBezTo>
                  <a:cubicBezTo>
                    <a:pt x="865" y="653"/>
                    <a:pt x="871" y="654"/>
                    <a:pt x="877" y="654"/>
                  </a:cubicBezTo>
                  <a:cubicBezTo>
                    <a:pt x="890" y="654"/>
                    <a:pt x="902" y="650"/>
                    <a:pt x="912" y="643"/>
                  </a:cubicBezTo>
                  <a:cubicBezTo>
                    <a:pt x="911" y="640"/>
                    <a:pt x="911" y="637"/>
                    <a:pt x="911" y="635"/>
                  </a:cubicBezTo>
                  <a:cubicBezTo>
                    <a:pt x="907" y="635"/>
                    <a:pt x="902" y="636"/>
                    <a:pt x="898" y="636"/>
                  </a:cubicBezTo>
                  <a:cubicBezTo>
                    <a:pt x="881" y="636"/>
                    <a:pt x="866" y="630"/>
                    <a:pt x="857" y="615"/>
                  </a:cubicBezTo>
                  <a:cubicBezTo>
                    <a:pt x="855" y="612"/>
                    <a:pt x="856" y="608"/>
                    <a:pt x="859" y="606"/>
                  </a:cubicBezTo>
                  <a:cubicBezTo>
                    <a:pt x="899" y="579"/>
                    <a:pt x="911" y="491"/>
                    <a:pt x="911" y="448"/>
                  </a:cubicBezTo>
                  <a:cubicBezTo>
                    <a:pt x="911" y="386"/>
                    <a:pt x="866" y="346"/>
                    <a:pt x="816" y="317"/>
                  </a:cubicBezTo>
                  <a:cubicBezTo>
                    <a:pt x="705" y="254"/>
                    <a:pt x="569" y="222"/>
                    <a:pt x="444" y="208"/>
                  </a:cubicBezTo>
                  <a:cubicBezTo>
                    <a:pt x="399" y="203"/>
                    <a:pt x="353" y="199"/>
                    <a:pt x="307" y="199"/>
                  </a:cubicBezTo>
                  <a:cubicBezTo>
                    <a:pt x="292" y="199"/>
                    <a:pt x="277" y="200"/>
                    <a:pt x="261" y="201"/>
                  </a:cubicBezTo>
                  <a:cubicBezTo>
                    <a:pt x="253" y="201"/>
                    <a:pt x="244" y="202"/>
                    <a:pt x="235" y="202"/>
                  </a:cubicBezTo>
                  <a:cubicBezTo>
                    <a:pt x="211" y="202"/>
                    <a:pt x="189" y="197"/>
                    <a:pt x="178" y="171"/>
                  </a:cubicBezTo>
                  <a:cubicBezTo>
                    <a:pt x="161" y="131"/>
                    <a:pt x="179" y="77"/>
                    <a:pt x="199" y="41"/>
                  </a:cubicBezTo>
                  <a:cubicBezTo>
                    <a:pt x="207" y="26"/>
                    <a:pt x="217" y="12"/>
                    <a:pt x="228"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30"/>
            <p:cNvSpPr>
              <a:spLocks/>
            </p:cNvSpPr>
            <p:nvPr/>
          </p:nvSpPr>
          <p:spPr bwMode="auto">
            <a:xfrm>
              <a:off x="8550275" y="1286242"/>
              <a:ext cx="1160463" cy="566737"/>
            </a:xfrm>
            <a:custGeom>
              <a:avLst/>
              <a:gdLst>
                <a:gd name="T0" fmla="*/ 114 w 916"/>
                <a:gd name="T1" fmla="*/ 210 h 447"/>
                <a:gd name="T2" fmla="*/ 179 w 916"/>
                <a:gd name="T3" fmla="*/ 104 h 447"/>
                <a:gd name="T4" fmla="*/ 291 w 916"/>
                <a:gd name="T5" fmla="*/ 8 h 447"/>
                <a:gd name="T6" fmla="*/ 458 w 916"/>
                <a:gd name="T7" fmla="*/ 17 h 447"/>
                <a:gd name="T8" fmla="*/ 623 w 916"/>
                <a:gd name="T9" fmla="*/ 44 h 447"/>
                <a:gd name="T10" fmla="*/ 763 w 916"/>
                <a:gd name="T11" fmla="*/ 83 h 447"/>
                <a:gd name="T12" fmla="*/ 844 w 916"/>
                <a:gd name="T13" fmla="*/ 193 h 447"/>
                <a:gd name="T14" fmla="*/ 826 w 916"/>
                <a:gd name="T15" fmla="*/ 318 h 447"/>
                <a:gd name="T16" fmla="*/ 859 w 916"/>
                <a:gd name="T17" fmla="*/ 387 h 447"/>
                <a:gd name="T18" fmla="*/ 912 w 916"/>
                <a:gd name="T19" fmla="*/ 379 h 447"/>
                <a:gd name="T20" fmla="*/ 916 w 916"/>
                <a:gd name="T21" fmla="*/ 398 h 447"/>
                <a:gd name="T22" fmla="*/ 778 w 916"/>
                <a:gd name="T23" fmla="*/ 383 h 447"/>
                <a:gd name="T24" fmla="*/ 814 w 916"/>
                <a:gd name="T25" fmla="*/ 190 h 447"/>
                <a:gd name="T26" fmla="*/ 748 w 916"/>
                <a:gd name="T27" fmla="*/ 120 h 447"/>
                <a:gd name="T28" fmla="*/ 290 w 916"/>
                <a:gd name="T29" fmla="*/ 38 h 447"/>
                <a:gd name="T30" fmla="*/ 165 w 916"/>
                <a:gd name="T31" fmla="*/ 230 h 447"/>
                <a:gd name="T32" fmla="*/ 62 w 916"/>
                <a:gd name="T33" fmla="*/ 259 h 447"/>
                <a:gd name="T34" fmla="*/ 33 w 916"/>
                <a:gd name="T35" fmla="*/ 196 h 447"/>
                <a:gd name="T36" fmla="*/ 114 w 916"/>
                <a:gd name="T37" fmla="*/ 21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6" h="447">
                  <a:moveTo>
                    <a:pt x="114" y="210"/>
                  </a:moveTo>
                  <a:cubicBezTo>
                    <a:pt x="167" y="200"/>
                    <a:pt x="164" y="145"/>
                    <a:pt x="179" y="104"/>
                  </a:cubicBezTo>
                  <a:cubicBezTo>
                    <a:pt x="198" y="51"/>
                    <a:pt x="234" y="16"/>
                    <a:pt x="291" y="8"/>
                  </a:cubicBezTo>
                  <a:cubicBezTo>
                    <a:pt x="347" y="0"/>
                    <a:pt x="403" y="9"/>
                    <a:pt x="458" y="17"/>
                  </a:cubicBezTo>
                  <a:cubicBezTo>
                    <a:pt x="513" y="25"/>
                    <a:pt x="568" y="34"/>
                    <a:pt x="623" y="44"/>
                  </a:cubicBezTo>
                  <a:cubicBezTo>
                    <a:pt x="670" y="52"/>
                    <a:pt x="719" y="61"/>
                    <a:pt x="763" y="83"/>
                  </a:cubicBezTo>
                  <a:cubicBezTo>
                    <a:pt x="808" y="105"/>
                    <a:pt x="845" y="138"/>
                    <a:pt x="844" y="193"/>
                  </a:cubicBezTo>
                  <a:cubicBezTo>
                    <a:pt x="843" y="235"/>
                    <a:pt x="831" y="276"/>
                    <a:pt x="826" y="318"/>
                  </a:cubicBezTo>
                  <a:cubicBezTo>
                    <a:pt x="823" y="346"/>
                    <a:pt x="826" y="379"/>
                    <a:pt x="859" y="387"/>
                  </a:cubicBezTo>
                  <a:cubicBezTo>
                    <a:pt x="879" y="392"/>
                    <a:pt x="898" y="389"/>
                    <a:pt x="912" y="379"/>
                  </a:cubicBezTo>
                  <a:cubicBezTo>
                    <a:pt x="913" y="390"/>
                    <a:pt x="916" y="398"/>
                    <a:pt x="916" y="398"/>
                  </a:cubicBezTo>
                  <a:cubicBezTo>
                    <a:pt x="914" y="447"/>
                    <a:pt x="771" y="396"/>
                    <a:pt x="778" y="383"/>
                  </a:cubicBezTo>
                  <a:cubicBezTo>
                    <a:pt x="784" y="371"/>
                    <a:pt x="818" y="238"/>
                    <a:pt x="814" y="190"/>
                  </a:cubicBezTo>
                  <a:cubicBezTo>
                    <a:pt x="811" y="142"/>
                    <a:pt x="748" y="120"/>
                    <a:pt x="748" y="120"/>
                  </a:cubicBezTo>
                  <a:cubicBezTo>
                    <a:pt x="748" y="120"/>
                    <a:pt x="394" y="21"/>
                    <a:pt x="290" y="38"/>
                  </a:cubicBezTo>
                  <a:cubicBezTo>
                    <a:pt x="186" y="55"/>
                    <a:pt x="181" y="176"/>
                    <a:pt x="165" y="230"/>
                  </a:cubicBezTo>
                  <a:cubicBezTo>
                    <a:pt x="150" y="285"/>
                    <a:pt x="103" y="270"/>
                    <a:pt x="62" y="259"/>
                  </a:cubicBezTo>
                  <a:cubicBezTo>
                    <a:pt x="0" y="242"/>
                    <a:pt x="22" y="208"/>
                    <a:pt x="33" y="196"/>
                  </a:cubicBezTo>
                  <a:cubicBezTo>
                    <a:pt x="56" y="212"/>
                    <a:pt x="88" y="215"/>
                    <a:pt x="114" y="21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31"/>
            <p:cNvSpPr>
              <a:spLocks/>
            </p:cNvSpPr>
            <p:nvPr/>
          </p:nvSpPr>
          <p:spPr bwMode="auto">
            <a:xfrm>
              <a:off x="9378950" y="921117"/>
              <a:ext cx="384175" cy="633412"/>
            </a:xfrm>
            <a:custGeom>
              <a:avLst/>
              <a:gdLst>
                <a:gd name="T0" fmla="*/ 0 w 303"/>
                <a:gd name="T1" fmla="*/ 0 h 500"/>
                <a:gd name="T2" fmla="*/ 280 w 303"/>
                <a:gd name="T3" fmla="*/ 500 h 500"/>
                <a:gd name="T4" fmla="*/ 291 w 303"/>
                <a:gd name="T5" fmla="*/ 374 h 500"/>
                <a:gd name="T6" fmla="*/ 0 w 303"/>
                <a:gd name="T7" fmla="*/ 0 h 500"/>
              </a:gdLst>
              <a:ahLst/>
              <a:cxnLst>
                <a:cxn ang="0">
                  <a:pos x="T0" y="T1"/>
                </a:cxn>
                <a:cxn ang="0">
                  <a:pos x="T2" y="T3"/>
                </a:cxn>
                <a:cxn ang="0">
                  <a:pos x="T4" y="T5"/>
                </a:cxn>
                <a:cxn ang="0">
                  <a:pos x="T6" y="T7"/>
                </a:cxn>
              </a:cxnLst>
              <a:rect l="0" t="0" r="r" b="b"/>
              <a:pathLst>
                <a:path w="303" h="500">
                  <a:moveTo>
                    <a:pt x="0" y="0"/>
                  </a:moveTo>
                  <a:cubicBezTo>
                    <a:pt x="303" y="137"/>
                    <a:pt x="280" y="500"/>
                    <a:pt x="280" y="500"/>
                  </a:cubicBezTo>
                  <a:cubicBezTo>
                    <a:pt x="290" y="445"/>
                    <a:pt x="291" y="374"/>
                    <a:pt x="291" y="374"/>
                  </a:cubicBezTo>
                  <a:cubicBezTo>
                    <a:pt x="288" y="82"/>
                    <a:pt x="0" y="0"/>
                    <a:pt x="0"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32"/>
            <p:cNvSpPr>
              <a:spLocks/>
            </p:cNvSpPr>
            <p:nvPr/>
          </p:nvSpPr>
          <p:spPr bwMode="auto">
            <a:xfrm>
              <a:off x="9569450" y="3486517"/>
              <a:ext cx="47625" cy="55562"/>
            </a:xfrm>
            <a:custGeom>
              <a:avLst/>
              <a:gdLst>
                <a:gd name="T0" fmla="*/ 6 w 30"/>
                <a:gd name="T1" fmla="*/ 35 h 35"/>
                <a:gd name="T2" fmla="*/ 30 w 30"/>
                <a:gd name="T3" fmla="*/ 30 h 35"/>
                <a:gd name="T4" fmla="*/ 24 w 30"/>
                <a:gd name="T5" fmla="*/ 0 h 35"/>
                <a:gd name="T6" fmla="*/ 0 w 30"/>
                <a:gd name="T7" fmla="*/ 5 h 35"/>
                <a:gd name="T8" fmla="*/ 6 w 30"/>
                <a:gd name="T9" fmla="*/ 35 h 35"/>
              </a:gdLst>
              <a:ahLst/>
              <a:cxnLst>
                <a:cxn ang="0">
                  <a:pos x="T0" y="T1"/>
                </a:cxn>
                <a:cxn ang="0">
                  <a:pos x="T2" y="T3"/>
                </a:cxn>
                <a:cxn ang="0">
                  <a:pos x="T4" y="T5"/>
                </a:cxn>
                <a:cxn ang="0">
                  <a:pos x="T6" y="T7"/>
                </a:cxn>
                <a:cxn ang="0">
                  <a:pos x="T8" y="T9"/>
                </a:cxn>
              </a:cxnLst>
              <a:rect l="0" t="0" r="r" b="b"/>
              <a:pathLst>
                <a:path w="30" h="35">
                  <a:moveTo>
                    <a:pt x="6" y="35"/>
                  </a:moveTo>
                  <a:lnTo>
                    <a:pt x="30" y="30"/>
                  </a:lnTo>
                  <a:lnTo>
                    <a:pt x="24" y="0"/>
                  </a:lnTo>
                  <a:lnTo>
                    <a:pt x="0" y="5"/>
                  </a:lnTo>
                  <a:lnTo>
                    <a:pt x="6" y="35"/>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4" name="Freeform 133"/>
            <p:cNvSpPr>
              <a:spLocks/>
            </p:cNvSpPr>
            <p:nvPr/>
          </p:nvSpPr>
          <p:spPr bwMode="auto">
            <a:xfrm>
              <a:off x="9377363" y="3505567"/>
              <a:ext cx="41275" cy="49212"/>
            </a:xfrm>
            <a:custGeom>
              <a:avLst/>
              <a:gdLst>
                <a:gd name="T0" fmla="*/ 0 w 26"/>
                <a:gd name="T1" fmla="*/ 30 h 31"/>
                <a:gd name="T2" fmla="*/ 25 w 26"/>
                <a:gd name="T3" fmla="*/ 31 h 31"/>
                <a:gd name="T4" fmla="*/ 26 w 26"/>
                <a:gd name="T5" fmla="*/ 0 h 31"/>
                <a:gd name="T6" fmla="*/ 1 w 26"/>
                <a:gd name="T7" fmla="*/ 0 h 31"/>
                <a:gd name="T8" fmla="*/ 0 w 26"/>
                <a:gd name="T9" fmla="*/ 30 h 31"/>
              </a:gdLst>
              <a:ahLst/>
              <a:cxnLst>
                <a:cxn ang="0">
                  <a:pos x="T0" y="T1"/>
                </a:cxn>
                <a:cxn ang="0">
                  <a:pos x="T2" y="T3"/>
                </a:cxn>
                <a:cxn ang="0">
                  <a:pos x="T4" y="T5"/>
                </a:cxn>
                <a:cxn ang="0">
                  <a:pos x="T6" y="T7"/>
                </a:cxn>
                <a:cxn ang="0">
                  <a:pos x="T8" y="T9"/>
                </a:cxn>
              </a:cxnLst>
              <a:rect l="0" t="0" r="r" b="b"/>
              <a:pathLst>
                <a:path w="26" h="31">
                  <a:moveTo>
                    <a:pt x="0" y="30"/>
                  </a:moveTo>
                  <a:lnTo>
                    <a:pt x="25" y="31"/>
                  </a:lnTo>
                  <a:lnTo>
                    <a:pt x="26" y="0"/>
                  </a:lnTo>
                  <a:lnTo>
                    <a:pt x="1" y="0"/>
                  </a:lnTo>
                  <a:lnTo>
                    <a:pt x="0" y="3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134"/>
            <p:cNvSpPr>
              <a:spLocks/>
            </p:cNvSpPr>
            <p:nvPr/>
          </p:nvSpPr>
          <p:spPr bwMode="auto">
            <a:xfrm>
              <a:off x="9337675" y="3462704"/>
              <a:ext cx="347663" cy="87312"/>
            </a:xfrm>
            <a:custGeom>
              <a:avLst/>
              <a:gdLst>
                <a:gd name="T0" fmla="*/ 269 w 275"/>
                <a:gd name="T1" fmla="*/ 0 h 69"/>
                <a:gd name="T2" fmla="*/ 270 w 275"/>
                <a:gd name="T3" fmla="*/ 26 h 69"/>
                <a:gd name="T4" fmla="*/ 14 w 275"/>
                <a:gd name="T5" fmla="*/ 53 h 69"/>
                <a:gd name="T6" fmla="*/ 6 w 275"/>
                <a:gd name="T7" fmla="*/ 48 h 69"/>
                <a:gd name="T8" fmla="*/ 0 w 275"/>
                <a:gd name="T9" fmla="*/ 19 h 69"/>
                <a:gd name="T10" fmla="*/ 269 w 275"/>
                <a:gd name="T11" fmla="*/ 0 h 69"/>
              </a:gdLst>
              <a:ahLst/>
              <a:cxnLst>
                <a:cxn ang="0">
                  <a:pos x="T0" y="T1"/>
                </a:cxn>
                <a:cxn ang="0">
                  <a:pos x="T2" y="T3"/>
                </a:cxn>
                <a:cxn ang="0">
                  <a:pos x="T4" y="T5"/>
                </a:cxn>
                <a:cxn ang="0">
                  <a:pos x="T6" y="T7"/>
                </a:cxn>
                <a:cxn ang="0">
                  <a:pos x="T8" y="T9"/>
                </a:cxn>
                <a:cxn ang="0">
                  <a:pos x="T10" y="T11"/>
                </a:cxn>
              </a:cxnLst>
              <a:rect l="0" t="0" r="r" b="b"/>
              <a:pathLst>
                <a:path w="275" h="69">
                  <a:moveTo>
                    <a:pt x="269" y="0"/>
                  </a:moveTo>
                  <a:cubicBezTo>
                    <a:pt x="269" y="0"/>
                    <a:pt x="275" y="21"/>
                    <a:pt x="270" y="26"/>
                  </a:cubicBezTo>
                  <a:cubicBezTo>
                    <a:pt x="265" y="31"/>
                    <a:pt x="69" y="69"/>
                    <a:pt x="14" y="53"/>
                  </a:cubicBezTo>
                  <a:cubicBezTo>
                    <a:pt x="14" y="53"/>
                    <a:pt x="8" y="54"/>
                    <a:pt x="6" y="48"/>
                  </a:cubicBezTo>
                  <a:cubicBezTo>
                    <a:pt x="3" y="43"/>
                    <a:pt x="0" y="19"/>
                    <a:pt x="0" y="19"/>
                  </a:cubicBezTo>
                  <a:lnTo>
                    <a:pt x="269"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35"/>
            <p:cNvSpPr>
              <a:spLocks/>
            </p:cNvSpPr>
            <p:nvPr/>
          </p:nvSpPr>
          <p:spPr bwMode="auto">
            <a:xfrm>
              <a:off x="9296400" y="3178542"/>
              <a:ext cx="427038" cy="334962"/>
            </a:xfrm>
            <a:custGeom>
              <a:avLst/>
              <a:gdLst>
                <a:gd name="T0" fmla="*/ 18 w 337"/>
                <a:gd name="T1" fmla="*/ 201 h 265"/>
                <a:gd name="T2" fmla="*/ 0 w 337"/>
                <a:gd name="T3" fmla="*/ 33 h 265"/>
                <a:gd name="T4" fmla="*/ 0 w 337"/>
                <a:gd name="T5" fmla="*/ 33 h 265"/>
                <a:gd name="T6" fmla="*/ 26 w 337"/>
                <a:gd name="T7" fmla="*/ 11 h 265"/>
                <a:gd name="T8" fmla="*/ 58 w 337"/>
                <a:gd name="T9" fmla="*/ 5 h 265"/>
                <a:gd name="T10" fmla="*/ 87 w 337"/>
                <a:gd name="T11" fmla="*/ 2 h 265"/>
                <a:gd name="T12" fmla="*/ 118 w 337"/>
                <a:gd name="T13" fmla="*/ 0 h 265"/>
                <a:gd name="T14" fmla="*/ 144 w 337"/>
                <a:gd name="T15" fmla="*/ 13 h 265"/>
                <a:gd name="T16" fmla="*/ 153 w 337"/>
                <a:gd name="T17" fmla="*/ 139 h 265"/>
                <a:gd name="T18" fmla="*/ 311 w 337"/>
                <a:gd name="T19" fmla="*/ 224 h 265"/>
                <a:gd name="T20" fmla="*/ 57 w 337"/>
                <a:gd name="T21" fmla="*/ 265 h 265"/>
                <a:gd name="T22" fmla="*/ 18 w 337"/>
                <a:gd name="T23" fmla="*/ 20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7" h="265">
                  <a:moveTo>
                    <a:pt x="18" y="201"/>
                  </a:moveTo>
                  <a:cubicBezTo>
                    <a:pt x="0" y="33"/>
                    <a:pt x="0" y="33"/>
                    <a:pt x="0" y="33"/>
                  </a:cubicBezTo>
                  <a:cubicBezTo>
                    <a:pt x="0" y="33"/>
                    <a:pt x="0" y="33"/>
                    <a:pt x="0" y="33"/>
                  </a:cubicBezTo>
                  <a:cubicBezTo>
                    <a:pt x="2" y="17"/>
                    <a:pt x="14" y="14"/>
                    <a:pt x="26" y="11"/>
                  </a:cubicBezTo>
                  <a:cubicBezTo>
                    <a:pt x="37" y="8"/>
                    <a:pt x="48" y="7"/>
                    <a:pt x="58" y="5"/>
                  </a:cubicBezTo>
                  <a:cubicBezTo>
                    <a:pt x="68" y="4"/>
                    <a:pt x="78" y="3"/>
                    <a:pt x="87" y="2"/>
                  </a:cubicBezTo>
                  <a:cubicBezTo>
                    <a:pt x="97" y="1"/>
                    <a:pt x="108" y="0"/>
                    <a:pt x="118" y="0"/>
                  </a:cubicBezTo>
                  <a:cubicBezTo>
                    <a:pt x="131" y="0"/>
                    <a:pt x="139" y="5"/>
                    <a:pt x="144" y="13"/>
                  </a:cubicBezTo>
                  <a:cubicBezTo>
                    <a:pt x="153" y="139"/>
                    <a:pt x="153" y="139"/>
                    <a:pt x="153" y="139"/>
                  </a:cubicBezTo>
                  <a:cubicBezTo>
                    <a:pt x="251" y="136"/>
                    <a:pt x="337" y="197"/>
                    <a:pt x="311" y="224"/>
                  </a:cubicBezTo>
                  <a:cubicBezTo>
                    <a:pt x="285" y="251"/>
                    <a:pt x="106" y="264"/>
                    <a:pt x="57" y="265"/>
                  </a:cubicBezTo>
                  <a:cubicBezTo>
                    <a:pt x="7" y="265"/>
                    <a:pt x="18" y="201"/>
                    <a:pt x="18" y="2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36"/>
            <p:cNvSpPr>
              <a:spLocks/>
            </p:cNvSpPr>
            <p:nvPr/>
          </p:nvSpPr>
          <p:spPr bwMode="auto">
            <a:xfrm>
              <a:off x="9296400" y="3192829"/>
              <a:ext cx="77788" cy="238125"/>
            </a:xfrm>
            <a:custGeom>
              <a:avLst/>
              <a:gdLst>
                <a:gd name="T0" fmla="*/ 26 w 62"/>
                <a:gd name="T1" fmla="*/ 0 h 188"/>
                <a:gd name="T2" fmla="*/ 27 w 62"/>
                <a:gd name="T3" fmla="*/ 0 h 188"/>
                <a:gd name="T4" fmla="*/ 34 w 62"/>
                <a:gd name="T5" fmla="*/ 3 h 188"/>
                <a:gd name="T6" fmla="*/ 32 w 62"/>
                <a:gd name="T7" fmla="*/ 37 h 188"/>
                <a:gd name="T8" fmla="*/ 33 w 62"/>
                <a:gd name="T9" fmla="*/ 183 h 188"/>
                <a:gd name="T10" fmla="*/ 18 w 62"/>
                <a:gd name="T11" fmla="*/ 188 h 188"/>
                <a:gd name="T12" fmla="*/ 0 w 62"/>
                <a:gd name="T13" fmla="*/ 22 h 188"/>
                <a:gd name="T14" fmla="*/ 0 w 62"/>
                <a:gd name="T15" fmla="*/ 22 h 188"/>
                <a:gd name="T16" fmla="*/ 26 w 62"/>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88">
                  <a:moveTo>
                    <a:pt x="26" y="0"/>
                  </a:moveTo>
                  <a:cubicBezTo>
                    <a:pt x="27" y="0"/>
                    <a:pt x="27" y="0"/>
                    <a:pt x="27" y="0"/>
                  </a:cubicBezTo>
                  <a:cubicBezTo>
                    <a:pt x="30" y="1"/>
                    <a:pt x="32" y="2"/>
                    <a:pt x="34" y="3"/>
                  </a:cubicBezTo>
                  <a:cubicBezTo>
                    <a:pt x="48" y="15"/>
                    <a:pt x="32" y="23"/>
                    <a:pt x="32" y="37"/>
                  </a:cubicBezTo>
                  <a:cubicBezTo>
                    <a:pt x="33" y="59"/>
                    <a:pt x="62" y="170"/>
                    <a:pt x="33" y="183"/>
                  </a:cubicBezTo>
                  <a:cubicBezTo>
                    <a:pt x="28" y="185"/>
                    <a:pt x="23" y="186"/>
                    <a:pt x="18" y="188"/>
                  </a:cubicBezTo>
                  <a:cubicBezTo>
                    <a:pt x="0" y="22"/>
                    <a:pt x="0" y="22"/>
                    <a:pt x="0" y="22"/>
                  </a:cubicBezTo>
                  <a:cubicBezTo>
                    <a:pt x="0" y="22"/>
                    <a:pt x="0" y="22"/>
                    <a:pt x="0" y="22"/>
                  </a:cubicBezTo>
                  <a:cubicBezTo>
                    <a:pt x="2" y="6"/>
                    <a:pt x="14" y="3"/>
                    <a:pt x="26"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37"/>
            <p:cNvSpPr>
              <a:spLocks/>
            </p:cNvSpPr>
            <p:nvPr/>
          </p:nvSpPr>
          <p:spPr bwMode="auto">
            <a:xfrm>
              <a:off x="9321800" y="3372217"/>
              <a:ext cx="388938" cy="141287"/>
            </a:xfrm>
            <a:custGeom>
              <a:avLst/>
              <a:gdLst>
                <a:gd name="T0" fmla="*/ 75 w 308"/>
                <a:gd name="T1" fmla="*/ 85 h 112"/>
                <a:gd name="T2" fmla="*/ 160 w 308"/>
                <a:gd name="T3" fmla="*/ 82 h 112"/>
                <a:gd name="T4" fmla="*/ 199 w 308"/>
                <a:gd name="T5" fmla="*/ 49 h 112"/>
                <a:gd name="T6" fmla="*/ 211 w 308"/>
                <a:gd name="T7" fmla="*/ 7 h 112"/>
                <a:gd name="T8" fmla="*/ 220 w 308"/>
                <a:gd name="T9" fmla="*/ 0 h 112"/>
                <a:gd name="T10" fmla="*/ 291 w 308"/>
                <a:gd name="T11" fmla="*/ 71 h 112"/>
                <a:gd name="T12" fmla="*/ 37 w 308"/>
                <a:gd name="T13" fmla="*/ 112 h 112"/>
                <a:gd name="T14" fmla="*/ 0 w 308"/>
                <a:gd name="T15" fmla="*/ 86 h 112"/>
                <a:gd name="T16" fmla="*/ 75 w 308"/>
                <a:gd name="T17"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12">
                  <a:moveTo>
                    <a:pt x="75" y="85"/>
                  </a:moveTo>
                  <a:cubicBezTo>
                    <a:pt x="103" y="83"/>
                    <a:pt x="132" y="85"/>
                    <a:pt x="160" y="82"/>
                  </a:cubicBezTo>
                  <a:cubicBezTo>
                    <a:pt x="180" y="79"/>
                    <a:pt x="198" y="72"/>
                    <a:pt x="199" y="49"/>
                  </a:cubicBezTo>
                  <a:cubicBezTo>
                    <a:pt x="200" y="34"/>
                    <a:pt x="199" y="19"/>
                    <a:pt x="211" y="7"/>
                  </a:cubicBezTo>
                  <a:cubicBezTo>
                    <a:pt x="214" y="4"/>
                    <a:pt x="217" y="2"/>
                    <a:pt x="220" y="0"/>
                  </a:cubicBezTo>
                  <a:cubicBezTo>
                    <a:pt x="274" y="19"/>
                    <a:pt x="308" y="53"/>
                    <a:pt x="291" y="71"/>
                  </a:cubicBezTo>
                  <a:cubicBezTo>
                    <a:pt x="265" y="98"/>
                    <a:pt x="86" y="111"/>
                    <a:pt x="37" y="112"/>
                  </a:cubicBezTo>
                  <a:cubicBezTo>
                    <a:pt x="15" y="112"/>
                    <a:pt x="5" y="99"/>
                    <a:pt x="0" y="86"/>
                  </a:cubicBezTo>
                  <a:cubicBezTo>
                    <a:pt x="25" y="87"/>
                    <a:pt x="50" y="87"/>
                    <a:pt x="75" y="8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38"/>
            <p:cNvSpPr>
              <a:spLocks/>
            </p:cNvSpPr>
            <p:nvPr/>
          </p:nvSpPr>
          <p:spPr bwMode="auto">
            <a:xfrm>
              <a:off x="9377363" y="3216642"/>
              <a:ext cx="125413" cy="61912"/>
            </a:xfrm>
            <a:custGeom>
              <a:avLst/>
              <a:gdLst>
                <a:gd name="T0" fmla="*/ 19 w 99"/>
                <a:gd name="T1" fmla="*/ 49 h 49"/>
                <a:gd name="T2" fmla="*/ 66 w 99"/>
                <a:gd name="T3" fmla="*/ 48 h 49"/>
                <a:gd name="T4" fmla="*/ 89 w 99"/>
                <a:gd name="T5" fmla="*/ 43 h 49"/>
                <a:gd name="T6" fmla="*/ 81 w 99"/>
                <a:gd name="T7" fmla="*/ 5 h 49"/>
                <a:gd name="T8" fmla="*/ 45 w 99"/>
                <a:gd name="T9" fmla="*/ 3 h 49"/>
                <a:gd name="T10" fmla="*/ 11 w 99"/>
                <a:gd name="T11" fmla="*/ 13 h 49"/>
                <a:gd name="T12" fmla="*/ 7 w 99"/>
                <a:gd name="T13" fmla="*/ 18 h 49"/>
                <a:gd name="T14" fmla="*/ 19 w 9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19" y="49"/>
                  </a:moveTo>
                  <a:cubicBezTo>
                    <a:pt x="34" y="49"/>
                    <a:pt x="51" y="49"/>
                    <a:pt x="66" y="48"/>
                  </a:cubicBezTo>
                  <a:cubicBezTo>
                    <a:pt x="73" y="47"/>
                    <a:pt x="83" y="48"/>
                    <a:pt x="89" y="43"/>
                  </a:cubicBezTo>
                  <a:cubicBezTo>
                    <a:pt x="99" y="35"/>
                    <a:pt x="92" y="9"/>
                    <a:pt x="81" y="5"/>
                  </a:cubicBezTo>
                  <a:cubicBezTo>
                    <a:pt x="69" y="0"/>
                    <a:pt x="57" y="2"/>
                    <a:pt x="45" y="3"/>
                  </a:cubicBezTo>
                  <a:cubicBezTo>
                    <a:pt x="34" y="5"/>
                    <a:pt x="20" y="6"/>
                    <a:pt x="11" y="13"/>
                  </a:cubicBezTo>
                  <a:cubicBezTo>
                    <a:pt x="9" y="15"/>
                    <a:pt x="8" y="16"/>
                    <a:pt x="7" y="18"/>
                  </a:cubicBezTo>
                  <a:cubicBezTo>
                    <a:pt x="0" y="29"/>
                    <a:pt x="2" y="49"/>
                    <a:pt x="19" y="4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39"/>
            <p:cNvSpPr>
              <a:spLocks/>
            </p:cNvSpPr>
            <p:nvPr/>
          </p:nvSpPr>
          <p:spPr bwMode="auto">
            <a:xfrm>
              <a:off x="9390063" y="3283317"/>
              <a:ext cx="125413" cy="61912"/>
            </a:xfrm>
            <a:custGeom>
              <a:avLst/>
              <a:gdLst>
                <a:gd name="T0" fmla="*/ 19 w 99"/>
                <a:gd name="T1" fmla="*/ 49 h 49"/>
                <a:gd name="T2" fmla="*/ 66 w 99"/>
                <a:gd name="T3" fmla="*/ 48 h 49"/>
                <a:gd name="T4" fmla="*/ 89 w 99"/>
                <a:gd name="T5" fmla="*/ 43 h 49"/>
                <a:gd name="T6" fmla="*/ 81 w 99"/>
                <a:gd name="T7" fmla="*/ 5 h 49"/>
                <a:gd name="T8" fmla="*/ 45 w 99"/>
                <a:gd name="T9" fmla="*/ 3 h 49"/>
                <a:gd name="T10" fmla="*/ 11 w 99"/>
                <a:gd name="T11" fmla="*/ 14 h 49"/>
                <a:gd name="T12" fmla="*/ 7 w 99"/>
                <a:gd name="T13" fmla="*/ 18 h 49"/>
                <a:gd name="T14" fmla="*/ 19 w 9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19" y="49"/>
                  </a:moveTo>
                  <a:cubicBezTo>
                    <a:pt x="34" y="49"/>
                    <a:pt x="51" y="49"/>
                    <a:pt x="66" y="48"/>
                  </a:cubicBezTo>
                  <a:cubicBezTo>
                    <a:pt x="73" y="47"/>
                    <a:pt x="83" y="48"/>
                    <a:pt x="89" y="43"/>
                  </a:cubicBezTo>
                  <a:cubicBezTo>
                    <a:pt x="99" y="36"/>
                    <a:pt x="92" y="9"/>
                    <a:pt x="81" y="5"/>
                  </a:cubicBezTo>
                  <a:cubicBezTo>
                    <a:pt x="69" y="0"/>
                    <a:pt x="57" y="2"/>
                    <a:pt x="45" y="3"/>
                  </a:cubicBezTo>
                  <a:cubicBezTo>
                    <a:pt x="33" y="5"/>
                    <a:pt x="20" y="6"/>
                    <a:pt x="11" y="14"/>
                  </a:cubicBezTo>
                  <a:cubicBezTo>
                    <a:pt x="9" y="15"/>
                    <a:pt x="8" y="16"/>
                    <a:pt x="7" y="18"/>
                  </a:cubicBezTo>
                  <a:cubicBezTo>
                    <a:pt x="0" y="29"/>
                    <a:pt x="2" y="49"/>
                    <a:pt x="19" y="4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40"/>
            <p:cNvSpPr>
              <a:spLocks/>
            </p:cNvSpPr>
            <p:nvPr/>
          </p:nvSpPr>
          <p:spPr bwMode="auto">
            <a:xfrm>
              <a:off x="9559925" y="3518267"/>
              <a:ext cx="87313" cy="88900"/>
            </a:xfrm>
            <a:custGeom>
              <a:avLst/>
              <a:gdLst>
                <a:gd name="T0" fmla="*/ 4 w 70"/>
                <a:gd name="T1" fmla="*/ 44 h 71"/>
                <a:gd name="T2" fmla="*/ 44 w 70"/>
                <a:gd name="T3" fmla="*/ 66 h 71"/>
                <a:gd name="T4" fmla="*/ 66 w 70"/>
                <a:gd name="T5" fmla="*/ 27 h 71"/>
                <a:gd name="T6" fmla="*/ 26 w 70"/>
                <a:gd name="T7" fmla="*/ 5 h 71"/>
                <a:gd name="T8" fmla="*/ 4 w 70"/>
                <a:gd name="T9" fmla="*/ 44 h 71"/>
              </a:gdLst>
              <a:ahLst/>
              <a:cxnLst>
                <a:cxn ang="0">
                  <a:pos x="T0" y="T1"/>
                </a:cxn>
                <a:cxn ang="0">
                  <a:pos x="T2" y="T3"/>
                </a:cxn>
                <a:cxn ang="0">
                  <a:pos x="T4" y="T5"/>
                </a:cxn>
                <a:cxn ang="0">
                  <a:pos x="T6" y="T7"/>
                </a:cxn>
                <a:cxn ang="0">
                  <a:pos x="T8" y="T9"/>
                </a:cxn>
              </a:cxnLst>
              <a:rect l="0" t="0" r="r" b="b"/>
              <a:pathLst>
                <a:path w="70" h="71">
                  <a:moveTo>
                    <a:pt x="4" y="44"/>
                  </a:moveTo>
                  <a:cubicBezTo>
                    <a:pt x="9" y="61"/>
                    <a:pt x="27" y="71"/>
                    <a:pt x="44" y="66"/>
                  </a:cubicBezTo>
                  <a:cubicBezTo>
                    <a:pt x="61" y="61"/>
                    <a:pt x="70" y="44"/>
                    <a:pt x="66" y="27"/>
                  </a:cubicBezTo>
                  <a:cubicBezTo>
                    <a:pt x="61" y="10"/>
                    <a:pt x="43" y="0"/>
                    <a:pt x="26" y="5"/>
                  </a:cubicBezTo>
                  <a:cubicBezTo>
                    <a:pt x="10" y="10"/>
                    <a:pt x="0" y="27"/>
                    <a:pt x="4" y="44"/>
                  </a:cubicBez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2" name="Freeform 141"/>
            <p:cNvSpPr>
              <a:spLocks/>
            </p:cNvSpPr>
            <p:nvPr/>
          </p:nvSpPr>
          <p:spPr bwMode="auto">
            <a:xfrm>
              <a:off x="9559925" y="3518267"/>
              <a:ext cx="87313" cy="85725"/>
            </a:xfrm>
            <a:custGeom>
              <a:avLst/>
              <a:gdLst>
                <a:gd name="T0" fmla="*/ 4 w 68"/>
                <a:gd name="T1" fmla="*/ 43 h 68"/>
                <a:gd name="T2" fmla="*/ 42 w 68"/>
                <a:gd name="T3" fmla="*/ 64 h 68"/>
                <a:gd name="T4" fmla="*/ 63 w 68"/>
                <a:gd name="T5" fmla="*/ 26 h 68"/>
                <a:gd name="T6" fmla="*/ 25 w 68"/>
                <a:gd name="T7" fmla="*/ 5 h 68"/>
                <a:gd name="T8" fmla="*/ 4 w 68"/>
                <a:gd name="T9" fmla="*/ 43 h 68"/>
              </a:gdLst>
              <a:ahLst/>
              <a:cxnLst>
                <a:cxn ang="0">
                  <a:pos x="T0" y="T1"/>
                </a:cxn>
                <a:cxn ang="0">
                  <a:pos x="T2" y="T3"/>
                </a:cxn>
                <a:cxn ang="0">
                  <a:pos x="T4" y="T5"/>
                </a:cxn>
                <a:cxn ang="0">
                  <a:pos x="T6" y="T7"/>
                </a:cxn>
                <a:cxn ang="0">
                  <a:pos x="T8" y="T9"/>
                </a:cxn>
              </a:cxnLst>
              <a:rect l="0" t="0" r="r" b="b"/>
              <a:pathLst>
                <a:path w="68" h="68">
                  <a:moveTo>
                    <a:pt x="4" y="43"/>
                  </a:moveTo>
                  <a:cubicBezTo>
                    <a:pt x="9" y="59"/>
                    <a:pt x="26" y="68"/>
                    <a:pt x="42" y="64"/>
                  </a:cubicBezTo>
                  <a:cubicBezTo>
                    <a:pt x="58" y="59"/>
                    <a:pt x="68" y="42"/>
                    <a:pt x="63" y="26"/>
                  </a:cubicBezTo>
                  <a:cubicBezTo>
                    <a:pt x="59" y="10"/>
                    <a:pt x="42" y="0"/>
                    <a:pt x="25" y="5"/>
                  </a:cubicBezTo>
                  <a:cubicBezTo>
                    <a:pt x="9" y="9"/>
                    <a:pt x="0" y="26"/>
                    <a:pt x="4" y="4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42"/>
            <p:cNvSpPr>
              <a:spLocks/>
            </p:cNvSpPr>
            <p:nvPr/>
          </p:nvSpPr>
          <p:spPr bwMode="auto">
            <a:xfrm>
              <a:off x="9583738" y="3543667"/>
              <a:ext cx="39688" cy="39687"/>
            </a:xfrm>
            <a:custGeom>
              <a:avLst/>
              <a:gdLst>
                <a:gd name="T0" fmla="*/ 2 w 32"/>
                <a:gd name="T1" fmla="*/ 19 h 31"/>
                <a:gd name="T2" fmla="*/ 20 w 32"/>
                <a:gd name="T3" fmla="*/ 29 h 31"/>
                <a:gd name="T4" fmla="*/ 30 w 32"/>
                <a:gd name="T5" fmla="*/ 12 h 31"/>
                <a:gd name="T6" fmla="*/ 12 w 32"/>
                <a:gd name="T7" fmla="*/ 2 h 31"/>
                <a:gd name="T8" fmla="*/ 2 w 32"/>
                <a:gd name="T9" fmla="*/ 19 h 31"/>
              </a:gdLst>
              <a:ahLst/>
              <a:cxnLst>
                <a:cxn ang="0">
                  <a:pos x="T0" y="T1"/>
                </a:cxn>
                <a:cxn ang="0">
                  <a:pos x="T2" y="T3"/>
                </a:cxn>
                <a:cxn ang="0">
                  <a:pos x="T4" y="T5"/>
                </a:cxn>
                <a:cxn ang="0">
                  <a:pos x="T6" y="T7"/>
                </a:cxn>
                <a:cxn ang="0">
                  <a:pos x="T8" y="T9"/>
                </a:cxn>
              </a:cxnLst>
              <a:rect l="0" t="0" r="r" b="b"/>
              <a:pathLst>
                <a:path w="32" h="31">
                  <a:moveTo>
                    <a:pt x="2" y="19"/>
                  </a:moveTo>
                  <a:cubicBezTo>
                    <a:pt x="4" y="27"/>
                    <a:pt x="12" y="31"/>
                    <a:pt x="20" y="29"/>
                  </a:cubicBezTo>
                  <a:cubicBezTo>
                    <a:pt x="27" y="27"/>
                    <a:pt x="32" y="19"/>
                    <a:pt x="30" y="12"/>
                  </a:cubicBezTo>
                  <a:cubicBezTo>
                    <a:pt x="28" y="4"/>
                    <a:pt x="20" y="0"/>
                    <a:pt x="12" y="2"/>
                  </a:cubicBezTo>
                  <a:cubicBezTo>
                    <a:pt x="5" y="4"/>
                    <a:pt x="0" y="12"/>
                    <a:pt x="2" y="19"/>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4" name="Freeform 143"/>
            <p:cNvSpPr>
              <a:spLocks/>
            </p:cNvSpPr>
            <p:nvPr/>
          </p:nvSpPr>
          <p:spPr bwMode="auto">
            <a:xfrm>
              <a:off x="9590088" y="3548429"/>
              <a:ext cx="26988" cy="28575"/>
            </a:xfrm>
            <a:custGeom>
              <a:avLst/>
              <a:gdLst>
                <a:gd name="T0" fmla="*/ 2 w 22"/>
                <a:gd name="T1" fmla="*/ 14 h 23"/>
                <a:gd name="T2" fmla="*/ 14 w 22"/>
                <a:gd name="T3" fmla="*/ 21 h 23"/>
                <a:gd name="T4" fmla="*/ 21 w 22"/>
                <a:gd name="T5" fmla="*/ 9 h 23"/>
                <a:gd name="T6" fmla="*/ 9 w 22"/>
                <a:gd name="T7" fmla="*/ 2 h 23"/>
                <a:gd name="T8" fmla="*/ 2 w 22"/>
                <a:gd name="T9" fmla="*/ 14 h 23"/>
              </a:gdLst>
              <a:ahLst/>
              <a:cxnLst>
                <a:cxn ang="0">
                  <a:pos x="T0" y="T1"/>
                </a:cxn>
                <a:cxn ang="0">
                  <a:pos x="T2" y="T3"/>
                </a:cxn>
                <a:cxn ang="0">
                  <a:pos x="T4" y="T5"/>
                </a:cxn>
                <a:cxn ang="0">
                  <a:pos x="T6" y="T7"/>
                </a:cxn>
                <a:cxn ang="0">
                  <a:pos x="T8" y="T9"/>
                </a:cxn>
              </a:cxnLst>
              <a:rect l="0" t="0" r="r" b="b"/>
              <a:pathLst>
                <a:path w="22" h="23">
                  <a:moveTo>
                    <a:pt x="2" y="14"/>
                  </a:moveTo>
                  <a:cubicBezTo>
                    <a:pt x="3" y="19"/>
                    <a:pt x="9" y="23"/>
                    <a:pt x="14" y="21"/>
                  </a:cubicBezTo>
                  <a:cubicBezTo>
                    <a:pt x="19" y="20"/>
                    <a:pt x="22" y="14"/>
                    <a:pt x="21" y="9"/>
                  </a:cubicBezTo>
                  <a:cubicBezTo>
                    <a:pt x="19" y="4"/>
                    <a:pt x="14" y="0"/>
                    <a:pt x="9" y="2"/>
                  </a:cubicBezTo>
                  <a:cubicBezTo>
                    <a:pt x="3" y="3"/>
                    <a:pt x="0" y="9"/>
                    <a:pt x="2"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144"/>
            <p:cNvSpPr>
              <a:spLocks/>
            </p:cNvSpPr>
            <p:nvPr/>
          </p:nvSpPr>
          <p:spPr bwMode="auto">
            <a:xfrm>
              <a:off x="9347200" y="3535729"/>
              <a:ext cx="90488" cy="90487"/>
            </a:xfrm>
            <a:custGeom>
              <a:avLst/>
              <a:gdLst>
                <a:gd name="T0" fmla="*/ 5 w 71"/>
                <a:gd name="T1" fmla="*/ 44 h 71"/>
                <a:gd name="T2" fmla="*/ 44 w 71"/>
                <a:gd name="T3" fmla="*/ 66 h 71"/>
                <a:gd name="T4" fmla="*/ 66 w 71"/>
                <a:gd name="T5" fmla="*/ 27 h 71"/>
                <a:gd name="T6" fmla="*/ 27 w 71"/>
                <a:gd name="T7" fmla="*/ 5 h 71"/>
                <a:gd name="T8" fmla="*/ 5 w 71"/>
                <a:gd name="T9" fmla="*/ 44 h 71"/>
              </a:gdLst>
              <a:ahLst/>
              <a:cxnLst>
                <a:cxn ang="0">
                  <a:pos x="T0" y="T1"/>
                </a:cxn>
                <a:cxn ang="0">
                  <a:pos x="T2" y="T3"/>
                </a:cxn>
                <a:cxn ang="0">
                  <a:pos x="T4" y="T5"/>
                </a:cxn>
                <a:cxn ang="0">
                  <a:pos x="T6" y="T7"/>
                </a:cxn>
                <a:cxn ang="0">
                  <a:pos x="T8" y="T9"/>
                </a:cxn>
              </a:cxnLst>
              <a:rect l="0" t="0" r="r" b="b"/>
              <a:pathLst>
                <a:path w="71" h="71">
                  <a:moveTo>
                    <a:pt x="5" y="44"/>
                  </a:moveTo>
                  <a:cubicBezTo>
                    <a:pt x="10" y="61"/>
                    <a:pt x="27" y="71"/>
                    <a:pt x="44" y="66"/>
                  </a:cubicBezTo>
                  <a:cubicBezTo>
                    <a:pt x="61" y="61"/>
                    <a:pt x="71" y="44"/>
                    <a:pt x="66" y="27"/>
                  </a:cubicBezTo>
                  <a:cubicBezTo>
                    <a:pt x="61" y="10"/>
                    <a:pt x="44" y="0"/>
                    <a:pt x="27" y="5"/>
                  </a:cubicBezTo>
                  <a:cubicBezTo>
                    <a:pt x="10" y="9"/>
                    <a:pt x="0" y="27"/>
                    <a:pt x="5" y="44"/>
                  </a:cubicBez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6" name="Freeform 145"/>
            <p:cNvSpPr>
              <a:spLocks/>
            </p:cNvSpPr>
            <p:nvPr/>
          </p:nvSpPr>
          <p:spPr bwMode="auto">
            <a:xfrm>
              <a:off x="9348788" y="3535729"/>
              <a:ext cx="85725" cy="85725"/>
            </a:xfrm>
            <a:custGeom>
              <a:avLst/>
              <a:gdLst>
                <a:gd name="T0" fmla="*/ 5 w 68"/>
                <a:gd name="T1" fmla="*/ 42 h 68"/>
                <a:gd name="T2" fmla="*/ 42 w 68"/>
                <a:gd name="T3" fmla="*/ 64 h 68"/>
                <a:gd name="T4" fmla="*/ 64 w 68"/>
                <a:gd name="T5" fmla="*/ 26 h 68"/>
                <a:gd name="T6" fmla="*/ 26 w 68"/>
                <a:gd name="T7" fmla="*/ 5 h 68"/>
                <a:gd name="T8" fmla="*/ 5 w 68"/>
                <a:gd name="T9" fmla="*/ 42 h 68"/>
              </a:gdLst>
              <a:ahLst/>
              <a:cxnLst>
                <a:cxn ang="0">
                  <a:pos x="T0" y="T1"/>
                </a:cxn>
                <a:cxn ang="0">
                  <a:pos x="T2" y="T3"/>
                </a:cxn>
                <a:cxn ang="0">
                  <a:pos x="T4" y="T5"/>
                </a:cxn>
                <a:cxn ang="0">
                  <a:pos x="T6" y="T7"/>
                </a:cxn>
                <a:cxn ang="0">
                  <a:pos x="T8" y="T9"/>
                </a:cxn>
              </a:cxnLst>
              <a:rect l="0" t="0" r="r" b="b"/>
              <a:pathLst>
                <a:path w="68" h="68">
                  <a:moveTo>
                    <a:pt x="5" y="42"/>
                  </a:moveTo>
                  <a:cubicBezTo>
                    <a:pt x="9" y="59"/>
                    <a:pt x="26" y="68"/>
                    <a:pt x="42" y="64"/>
                  </a:cubicBezTo>
                  <a:cubicBezTo>
                    <a:pt x="59" y="59"/>
                    <a:pt x="68" y="42"/>
                    <a:pt x="64" y="26"/>
                  </a:cubicBezTo>
                  <a:cubicBezTo>
                    <a:pt x="59" y="10"/>
                    <a:pt x="42" y="0"/>
                    <a:pt x="26" y="5"/>
                  </a:cubicBezTo>
                  <a:cubicBezTo>
                    <a:pt x="10" y="9"/>
                    <a:pt x="0" y="26"/>
                    <a:pt x="5" y="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7" name="Freeform 146"/>
            <p:cNvSpPr>
              <a:spLocks/>
            </p:cNvSpPr>
            <p:nvPr/>
          </p:nvSpPr>
          <p:spPr bwMode="auto">
            <a:xfrm>
              <a:off x="9372600" y="3559542"/>
              <a:ext cx="39688" cy="41275"/>
            </a:xfrm>
            <a:custGeom>
              <a:avLst/>
              <a:gdLst>
                <a:gd name="T0" fmla="*/ 2 w 31"/>
                <a:gd name="T1" fmla="*/ 20 h 32"/>
                <a:gd name="T2" fmla="*/ 19 w 31"/>
                <a:gd name="T3" fmla="*/ 30 h 32"/>
                <a:gd name="T4" fmla="*/ 29 w 31"/>
                <a:gd name="T5" fmla="*/ 12 h 32"/>
                <a:gd name="T6" fmla="*/ 12 w 31"/>
                <a:gd name="T7" fmla="*/ 2 h 32"/>
                <a:gd name="T8" fmla="*/ 2 w 31"/>
                <a:gd name="T9" fmla="*/ 20 h 32"/>
              </a:gdLst>
              <a:ahLst/>
              <a:cxnLst>
                <a:cxn ang="0">
                  <a:pos x="T0" y="T1"/>
                </a:cxn>
                <a:cxn ang="0">
                  <a:pos x="T2" y="T3"/>
                </a:cxn>
                <a:cxn ang="0">
                  <a:pos x="T4" y="T5"/>
                </a:cxn>
                <a:cxn ang="0">
                  <a:pos x="T6" y="T7"/>
                </a:cxn>
                <a:cxn ang="0">
                  <a:pos x="T8" y="T9"/>
                </a:cxn>
              </a:cxnLst>
              <a:rect l="0" t="0" r="r" b="b"/>
              <a:pathLst>
                <a:path w="31" h="32">
                  <a:moveTo>
                    <a:pt x="2" y="20"/>
                  </a:moveTo>
                  <a:cubicBezTo>
                    <a:pt x="4" y="28"/>
                    <a:pt x="12" y="32"/>
                    <a:pt x="19" y="30"/>
                  </a:cubicBezTo>
                  <a:cubicBezTo>
                    <a:pt x="27" y="28"/>
                    <a:pt x="31" y="20"/>
                    <a:pt x="29" y="12"/>
                  </a:cubicBezTo>
                  <a:cubicBezTo>
                    <a:pt x="27" y="5"/>
                    <a:pt x="19" y="0"/>
                    <a:pt x="12" y="2"/>
                  </a:cubicBezTo>
                  <a:cubicBezTo>
                    <a:pt x="4" y="5"/>
                    <a:pt x="0" y="13"/>
                    <a:pt x="2" y="20"/>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147"/>
            <p:cNvSpPr>
              <a:spLocks/>
            </p:cNvSpPr>
            <p:nvPr/>
          </p:nvSpPr>
          <p:spPr bwMode="auto">
            <a:xfrm>
              <a:off x="9378950" y="3565892"/>
              <a:ext cx="28575" cy="28575"/>
            </a:xfrm>
            <a:custGeom>
              <a:avLst/>
              <a:gdLst>
                <a:gd name="T0" fmla="*/ 1 w 22"/>
                <a:gd name="T1" fmla="*/ 14 h 22"/>
                <a:gd name="T2" fmla="*/ 13 w 22"/>
                <a:gd name="T3" fmla="*/ 21 h 22"/>
                <a:gd name="T4" fmla="*/ 20 w 22"/>
                <a:gd name="T5" fmla="*/ 8 h 22"/>
                <a:gd name="T6" fmla="*/ 8 w 22"/>
                <a:gd name="T7" fmla="*/ 2 h 22"/>
                <a:gd name="T8" fmla="*/ 1 w 22"/>
                <a:gd name="T9" fmla="*/ 14 h 22"/>
              </a:gdLst>
              <a:ahLst/>
              <a:cxnLst>
                <a:cxn ang="0">
                  <a:pos x="T0" y="T1"/>
                </a:cxn>
                <a:cxn ang="0">
                  <a:pos x="T2" y="T3"/>
                </a:cxn>
                <a:cxn ang="0">
                  <a:pos x="T4" y="T5"/>
                </a:cxn>
                <a:cxn ang="0">
                  <a:pos x="T6" y="T7"/>
                </a:cxn>
                <a:cxn ang="0">
                  <a:pos x="T8" y="T9"/>
                </a:cxn>
              </a:cxnLst>
              <a:rect l="0" t="0" r="r" b="b"/>
              <a:pathLst>
                <a:path w="22" h="22">
                  <a:moveTo>
                    <a:pt x="1" y="14"/>
                  </a:moveTo>
                  <a:cubicBezTo>
                    <a:pt x="3" y="19"/>
                    <a:pt x="8" y="22"/>
                    <a:pt x="13" y="21"/>
                  </a:cubicBezTo>
                  <a:cubicBezTo>
                    <a:pt x="19" y="19"/>
                    <a:pt x="22" y="14"/>
                    <a:pt x="20" y="8"/>
                  </a:cubicBezTo>
                  <a:cubicBezTo>
                    <a:pt x="19" y="3"/>
                    <a:pt x="13" y="0"/>
                    <a:pt x="8" y="2"/>
                  </a:cubicBezTo>
                  <a:cubicBezTo>
                    <a:pt x="3" y="3"/>
                    <a:pt x="0" y="9"/>
                    <a:pt x="1" y="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9" name="Freeform 148"/>
            <p:cNvSpPr>
              <a:spLocks/>
            </p:cNvSpPr>
            <p:nvPr/>
          </p:nvSpPr>
          <p:spPr bwMode="auto">
            <a:xfrm>
              <a:off x="8205788" y="2845167"/>
              <a:ext cx="60325" cy="52387"/>
            </a:xfrm>
            <a:custGeom>
              <a:avLst/>
              <a:gdLst>
                <a:gd name="T0" fmla="*/ 9 w 38"/>
                <a:gd name="T1" fmla="*/ 0 h 33"/>
                <a:gd name="T2" fmla="*/ 0 w 38"/>
                <a:gd name="T3" fmla="*/ 22 h 33"/>
                <a:gd name="T4" fmla="*/ 29 w 38"/>
                <a:gd name="T5" fmla="*/ 33 h 33"/>
                <a:gd name="T6" fmla="*/ 38 w 38"/>
                <a:gd name="T7" fmla="*/ 10 h 33"/>
                <a:gd name="T8" fmla="*/ 9 w 38"/>
                <a:gd name="T9" fmla="*/ 0 h 33"/>
              </a:gdLst>
              <a:ahLst/>
              <a:cxnLst>
                <a:cxn ang="0">
                  <a:pos x="T0" y="T1"/>
                </a:cxn>
                <a:cxn ang="0">
                  <a:pos x="T2" y="T3"/>
                </a:cxn>
                <a:cxn ang="0">
                  <a:pos x="T4" y="T5"/>
                </a:cxn>
                <a:cxn ang="0">
                  <a:pos x="T6" y="T7"/>
                </a:cxn>
                <a:cxn ang="0">
                  <a:pos x="T8" y="T9"/>
                </a:cxn>
              </a:cxnLst>
              <a:rect l="0" t="0" r="r" b="b"/>
              <a:pathLst>
                <a:path w="38" h="33">
                  <a:moveTo>
                    <a:pt x="9" y="0"/>
                  </a:moveTo>
                  <a:lnTo>
                    <a:pt x="0" y="22"/>
                  </a:lnTo>
                  <a:lnTo>
                    <a:pt x="29" y="33"/>
                  </a:lnTo>
                  <a:lnTo>
                    <a:pt x="38" y="10"/>
                  </a:lnTo>
                  <a:lnTo>
                    <a:pt x="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0" name="Freeform 149"/>
            <p:cNvSpPr>
              <a:spLocks/>
            </p:cNvSpPr>
            <p:nvPr/>
          </p:nvSpPr>
          <p:spPr bwMode="auto">
            <a:xfrm>
              <a:off x="8293100" y="2667367"/>
              <a:ext cx="61913" cy="58737"/>
            </a:xfrm>
            <a:custGeom>
              <a:avLst/>
              <a:gdLst>
                <a:gd name="T0" fmla="*/ 14 w 39"/>
                <a:gd name="T1" fmla="*/ 0 h 37"/>
                <a:gd name="T2" fmla="*/ 0 w 39"/>
                <a:gd name="T3" fmla="*/ 20 h 37"/>
                <a:gd name="T4" fmla="*/ 26 w 39"/>
                <a:gd name="T5" fmla="*/ 37 h 37"/>
                <a:gd name="T6" fmla="*/ 39 w 39"/>
                <a:gd name="T7" fmla="*/ 16 h 37"/>
                <a:gd name="T8" fmla="*/ 14 w 39"/>
                <a:gd name="T9" fmla="*/ 0 h 37"/>
              </a:gdLst>
              <a:ahLst/>
              <a:cxnLst>
                <a:cxn ang="0">
                  <a:pos x="T0" y="T1"/>
                </a:cxn>
                <a:cxn ang="0">
                  <a:pos x="T2" y="T3"/>
                </a:cxn>
                <a:cxn ang="0">
                  <a:pos x="T4" y="T5"/>
                </a:cxn>
                <a:cxn ang="0">
                  <a:pos x="T6" y="T7"/>
                </a:cxn>
                <a:cxn ang="0">
                  <a:pos x="T8" y="T9"/>
                </a:cxn>
              </a:cxnLst>
              <a:rect l="0" t="0" r="r" b="b"/>
              <a:pathLst>
                <a:path w="39" h="37">
                  <a:moveTo>
                    <a:pt x="14" y="0"/>
                  </a:moveTo>
                  <a:lnTo>
                    <a:pt x="0" y="20"/>
                  </a:lnTo>
                  <a:lnTo>
                    <a:pt x="26" y="37"/>
                  </a:lnTo>
                  <a:lnTo>
                    <a:pt x="39" y="16"/>
                  </a:lnTo>
                  <a:lnTo>
                    <a:pt x="1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150"/>
            <p:cNvSpPr>
              <a:spLocks/>
            </p:cNvSpPr>
            <p:nvPr/>
          </p:nvSpPr>
          <p:spPr bwMode="auto">
            <a:xfrm>
              <a:off x="8205788" y="2654667"/>
              <a:ext cx="187325" cy="315912"/>
            </a:xfrm>
            <a:custGeom>
              <a:avLst/>
              <a:gdLst>
                <a:gd name="T0" fmla="*/ 24 w 147"/>
                <a:gd name="T1" fmla="*/ 250 h 250"/>
                <a:gd name="T2" fmla="*/ 2 w 147"/>
                <a:gd name="T3" fmla="*/ 237 h 250"/>
                <a:gd name="T4" fmla="*/ 112 w 147"/>
                <a:gd name="T5" fmla="*/ 5 h 250"/>
                <a:gd name="T6" fmla="*/ 120 w 147"/>
                <a:gd name="T7" fmla="*/ 0 h 250"/>
                <a:gd name="T8" fmla="*/ 147 w 147"/>
                <a:gd name="T9" fmla="*/ 10 h 250"/>
                <a:gd name="T10" fmla="*/ 24 w 147"/>
                <a:gd name="T11" fmla="*/ 250 h 250"/>
              </a:gdLst>
              <a:ahLst/>
              <a:cxnLst>
                <a:cxn ang="0">
                  <a:pos x="T0" y="T1"/>
                </a:cxn>
                <a:cxn ang="0">
                  <a:pos x="T2" y="T3"/>
                </a:cxn>
                <a:cxn ang="0">
                  <a:pos x="T4" y="T5"/>
                </a:cxn>
                <a:cxn ang="0">
                  <a:pos x="T6" y="T7"/>
                </a:cxn>
                <a:cxn ang="0">
                  <a:pos x="T8" y="T9"/>
                </a:cxn>
                <a:cxn ang="0">
                  <a:pos x="T10" y="T11"/>
                </a:cxn>
              </a:cxnLst>
              <a:rect l="0" t="0" r="r" b="b"/>
              <a:pathLst>
                <a:path w="147" h="250">
                  <a:moveTo>
                    <a:pt x="24" y="250"/>
                  </a:moveTo>
                  <a:cubicBezTo>
                    <a:pt x="24" y="250"/>
                    <a:pt x="3" y="244"/>
                    <a:pt x="2" y="237"/>
                  </a:cubicBezTo>
                  <a:cubicBezTo>
                    <a:pt x="0" y="230"/>
                    <a:pt x="69" y="43"/>
                    <a:pt x="112" y="5"/>
                  </a:cubicBezTo>
                  <a:cubicBezTo>
                    <a:pt x="112" y="5"/>
                    <a:pt x="114" y="0"/>
                    <a:pt x="120" y="0"/>
                  </a:cubicBezTo>
                  <a:cubicBezTo>
                    <a:pt x="125" y="1"/>
                    <a:pt x="147" y="10"/>
                    <a:pt x="147" y="10"/>
                  </a:cubicBezTo>
                  <a:lnTo>
                    <a:pt x="24" y="25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51"/>
            <p:cNvSpPr>
              <a:spLocks/>
            </p:cNvSpPr>
            <p:nvPr/>
          </p:nvSpPr>
          <p:spPr bwMode="auto">
            <a:xfrm>
              <a:off x="8216900" y="2624504"/>
              <a:ext cx="441325" cy="401637"/>
            </a:xfrm>
            <a:custGeom>
              <a:avLst/>
              <a:gdLst>
                <a:gd name="T0" fmla="*/ 182 w 348"/>
                <a:gd name="T1" fmla="*/ 43 h 317"/>
                <a:gd name="T2" fmla="*/ 335 w 348"/>
                <a:gd name="T3" fmla="*/ 114 h 317"/>
                <a:gd name="T4" fmla="*/ 335 w 348"/>
                <a:gd name="T5" fmla="*/ 114 h 317"/>
                <a:gd name="T6" fmla="*/ 340 w 348"/>
                <a:gd name="T7" fmla="*/ 149 h 317"/>
                <a:gd name="T8" fmla="*/ 328 w 348"/>
                <a:gd name="T9" fmla="*/ 179 h 317"/>
                <a:gd name="T10" fmla="*/ 316 w 348"/>
                <a:gd name="T11" fmla="*/ 205 h 317"/>
                <a:gd name="T12" fmla="*/ 302 w 348"/>
                <a:gd name="T13" fmla="*/ 232 h 317"/>
                <a:gd name="T14" fmla="*/ 277 w 348"/>
                <a:gd name="T15" fmla="*/ 248 h 317"/>
                <a:gd name="T16" fmla="*/ 165 w 348"/>
                <a:gd name="T17" fmla="*/ 190 h 317"/>
                <a:gd name="T18" fmla="*/ 10 w 348"/>
                <a:gd name="T19" fmla="*/ 280 h 317"/>
                <a:gd name="T20" fmla="*/ 108 w 348"/>
                <a:gd name="T21" fmla="*/ 42 h 317"/>
                <a:gd name="T22" fmla="*/ 182 w 348"/>
                <a:gd name="T23" fmla="*/ 4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 h="317">
                  <a:moveTo>
                    <a:pt x="182" y="43"/>
                  </a:moveTo>
                  <a:cubicBezTo>
                    <a:pt x="335" y="114"/>
                    <a:pt x="335" y="114"/>
                    <a:pt x="335" y="114"/>
                  </a:cubicBezTo>
                  <a:cubicBezTo>
                    <a:pt x="335" y="114"/>
                    <a:pt x="335" y="114"/>
                    <a:pt x="335" y="114"/>
                  </a:cubicBezTo>
                  <a:cubicBezTo>
                    <a:pt x="348" y="125"/>
                    <a:pt x="344" y="137"/>
                    <a:pt x="340" y="149"/>
                  </a:cubicBezTo>
                  <a:cubicBezTo>
                    <a:pt x="337" y="159"/>
                    <a:pt x="333" y="169"/>
                    <a:pt x="328" y="179"/>
                  </a:cubicBezTo>
                  <a:cubicBezTo>
                    <a:pt x="324" y="187"/>
                    <a:pt x="320" y="196"/>
                    <a:pt x="316" y="205"/>
                  </a:cubicBezTo>
                  <a:cubicBezTo>
                    <a:pt x="312" y="214"/>
                    <a:pt x="307" y="224"/>
                    <a:pt x="302" y="232"/>
                  </a:cubicBezTo>
                  <a:cubicBezTo>
                    <a:pt x="295" y="244"/>
                    <a:pt x="287" y="248"/>
                    <a:pt x="277" y="248"/>
                  </a:cubicBezTo>
                  <a:cubicBezTo>
                    <a:pt x="165" y="190"/>
                    <a:pt x="165" y="190"/>
                    <a:pt x="165" y="190"/>
                  </a:cubicBezTo>
                  <a:cubicBezTo>
                    <a:pt x="117" y="276"/>
                    <a:pt x="19" y="317"/>
                    <a:pt x="10" y="280"/>
                  </a:cubicBezTo>
                  <a:cubicBezTo>
                    <a:pt x="0" y="244"/>
                    <a:pt x="82" y="84"/>
                    <a:pt x="108" y="42"/>
                  </a:cubicBezTo>
                  <a:cubicBezTo>
                    <a:pt x="133" y="0"/>
                    <a:pt x="182" y="43"/>
                    <a:pt x="182"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152"/>
            <p:cNvSpPr>
              <a:spLocks/>
            </p:cNvSpPr>
            <p:nvPr/>
          </p:nvSpPr>
          <p:spPr bwMode="auto">
            <a:xfrm>
              <a:off x="8440738" y="2678479"/>
              <a:ext cx="217488" cy="149225"/>
            </a:xfrm>
            <a:custGeom>
              <a:avLst/>
              <a:gdLst>
                <a:gd name="T0" fmla="*/ 164 w 172"/>
                <a:gd name="T1" fmla="*/ 106 h 117"/>
                <a:gd name="T2" fmla="*/ 164 w 172"/>
                <a:gd name="T3" fmla="*/ 107 h 117"/>
                <a:gd name="T4" fmla="*/ 157 w 172"/>
                <a:gd name="T5" fmla="*/ 110 h 117"/>
                <a:gd name="T6" fmla="*/ 129 w 172"/>
                <a:gd name="T7" fmla="*/ 91 h 117"/>
                <a:gd name="T8" fmla="*/ 5 w 172"/>
                <a:gd name="T9" fmla="*/ 16 h 117"/>
                <a:gd name="T10" fmla="*/ 8 w 172"/>
                <a:gd name="T11" fmla="*/ 0 h 117"/>
                <a:gd name="T12" fmla="*/ 159 w 172"/>
                <a:gd name="T13" fmla="*/ 71 h 117"/>
                <a:gd name="T14" fmla="*/ 159 w 172"/>
                <a:gd name="T15" fmla="*/ 71 h 117"/>
                <a:gd name="T16" fmla="*/ 164 w 172"/>
                <a:gd name="T17"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17">
                  <a:moveTo>
                    <a:pt x="164" y="106"/>
                  </a:moveTo>
                  <a:cubicBezTo>
                    <a:pt x="164" y="107"/>
                    <a:pt x="164" y="107"/>
                    <a:pt x="164" y="107"/>
                  </a:cubicBezTo>
                  <a:cubicBezTo>
                    <a:pt x="162" y="108"/>
                    <a:pt x="159" y="110"/>
                    <a:pt x="157" y="110"/>
                  </a:cubicBezTo>
                  <a:cubicBezTo>
                    <a:pt x="140" y="117"/>
                    <a:pt x="142" y="98"/>
                    <a:pt x="129" y="91"/>
                  </a:cubicBezTo>
                  <a:cubicBezTo>
                    <a:pt x="110" y="80"/>
                    <a:pt x="0" y="47"/>
                    <a:pt x="5" y="16"/>
                  </a:cubicBezTo>
                  <a:cubicBezTo>
                    <a:pt x="6" y="11"/>
                    <a:pt x="7" y="6"/>
                    <a:pt x="8" y="0"/>
                  </a:cubicBezTo>
                  <a:cubicBezTo>
                    <a:pt x="159" y="71"/>
                    <a:pt x="159" y="71"/>
                    <a:pt x="159" y="71"/>
                  </a:cubicBezTo>
                  <a:cubicBezTo>
                    <a:pt x="159" y="71"/>
                    <a:pt x="159" y="71"/>
                    <a:pt x="159" y="71"/>
                  </a:cubicBezTo>
                  <a:cubicBezTo>
                    <a:pt x="172" y="82"/>
                    <a:pt x="168" y="94"/>
                    <a:pt x="164" y="106"/>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53"/>
            <p:cNvSpPr>
              <a:spLocks/>
            </p:cNvSpPr>
            <p:nvPr/>
          </p:nvSpPr>
          <p:spPr bwMode="auto">
            <a:xfrm>
              <a:off x="8216900" y="2651492"/>
              <a:ext cx="188913" cy="360362"/>
            </a:xfrm>
            <a:custGeom>
              <a:avLst/>
              <a:gdLst>
                <a:gd name="T0" fmla="*/ 111 w 149"/>
                <a:gd name="T1" fmla="*/ 68 h 284"/>
                <a:gd name="T2" fmla="*/ 69 w 149"/>
                <a:gd name="T3" fmla="*/ 142 h 284"/>
                <a:gd name="T4" fmla="*/ 76 w 149"/>
                <a:gd name="T5" fmla="*/ 192 h 284"/>
                <a:gd name="T6" fmla="*/ 106 w 149"/>
                <a:gd name="T7" fmla="*/ 225 h 284"/>
                <a:gd name="T8" fmla="*/ 108 w 149"/>
                <a:gd name="T9" fmla="*/ 236 h 284"/>
                <a:gd name="T10" fmla="*/ 10 w 149"/>
                <a:gd name="T11" fmla="*/ 259 h 284"/>
                <a:gd name="T12" fmla="*/ 108 w 149"/>
                <a:gd name="T13" fmla="*/ 21 h 284"/>
                <a:gd name="T14" fmla="*/ 149 w 149"/>
                <a:gd name="T15" fmla="*/ 4 h 284"/>
                <a:gd name="T16" fmla="*/ 111 w 149"/>
                <a:gd name="T17" fmla="*/ 6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84">
                  <a:moveTo>
                    <a:pt x="111" y="68"/>
                  </a:moveTo>
                  <a:cubicBezTo>
                    <a:pt x="97" y="93"/>
                    <a:pt x="81" y="117"/>
                    <a:pt x="69" y="142"/>
                  </a:cubicBezTo>
                  <a:cubicBezTo>
                    <a:pt x="61" y="161"/>
                    <a:pt x="58" y="179"/>
                    <a:pt x="76" y="192"/>
                  </a:cubicBezTo>
                  <a:cubicBezTo>
                    <a:pt x="89" y="201"/>
                    <a:pt x="103" y="208"/>
                    <a:pt x="106" y="225"/>
                  </a:cubicBezTo>
                  <a:cubicBezTo>
                    <a:pt x="107" y="229"/>
                    <a:pt x="108" y="232"/>
                    <a:pt x="108" y="236"/>
                  </a:cubicBezTo>
                  <a:cubicBezTo>
                    <a:pt x="64" y="273"/>
                    <a:pt x="16" y="284"/>
                    <a:pt x="10" y="259"/>
                  </a:cubicBezTo>
                  <a:cubicBezTo>
                    <a:pt x="0" y="223"/>
                    <a:pt x="82" y="63"/>
                    <a:pt x="108" y="21"/>
                  </a:cubicBezTo>
                  <a:cubicBezTo>
                    <a:pt x="119" y="3"/>
                    <a:pt x="135" y="0"/>
                    <a:pt x="149" y="4"/>
                  </a:cubicBezTo>
                  <a:cubicBezTo>
                    <a:pt x="135" y="24"/>
                    <a:pt x="122" y="46"/>
                    <a:pt x="111" y="68"/>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54"/>
            <p:cNvSpPr>
              <a:spLocks/>
            </p:cNvSpPr>
            <p:nvPr/>
          </p:nvSpPr>
          <p:spPr bwMode="auto">
            <a:xfrm>
              <a:off x="8497888" y="2810242"/>
              <a:ext cx="85725" cy="123825"/>
            </a:xfrm>
            <a:custGeom>
              <a:avLst/>
              <a:gdLst>
                <a:gd name="T0" fmla="*/ 32 w 68"/>
                <a:gd name="T1" fmla="*/ 14 h 97"/>
                <a:gd name="T2" fmla="*/ 8 w 68"/>
                <a:gd name="T3" fmla="*/ 56 h 97"/>
                <a:gd name="T4" fmla="*/ 0 w 68"/>
                <a:gd name="T5" fmla="*/ 77 h 97"/>
                <a:gd name="T6" fmla="*/ 37 w 68"/>
                <a:gd name="T7" fmla="*/ 90 h 97"/>
                <a:gd name="T8" fmla="*/ 57 w 68"/>
                <a:gd name="T9" fmla="*/ 61 h 97"/>
                <a:gd name="T10" fmla="*/ 66 w 68"/>
                <a:gd name="T11" fmla="*/ 26 h 97"/>
                <a:gd name="T12" fmla="*/ 64 w 68"/>
                <a:gd name="T13" fmla="*/ 21 h 97"/>
                <a:gd name="T14" fmla="*/ 32 w 68"/>
                <a:gd name="T15" fmla="*/ 1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97">
                  <a:moveTo>
                    <a:pt x="32" y="14"/>
                  </a:moveTo>
                  <a:cubicBezTo>
                    <a:pt x="24" y="28"/>
                    <a:pt x="15" y="41"/>
                    <a:pt x="8" y="56"/>
                  </a:cubicBezTo>
                  <a:cubicBezTo>
                    <a:pt x="5" y="62"/>
                    <a:pt x="0" y="70"/>
                    <a:pt x="0" y="77"/>
                  </a:cubicBezTo>
                  <a:cubicBezTo>
                    <a:pt x="1" y="90"/>
                    <a:pt x="28" y="97"/>
                    <a:pt x="37" y="90"/>
                  </a:cubicBezTo>
                  <a:cubicBezTo>
                    <a:pt x="47" y="83"/>
                    <a:pt x="52" y="71"/>
                    <a:pt x="57" y="61"/>
                  </a:cubicBezTo>
                  <a:cubicBezTo>
                    <a:pt x="62" y="50"/>
                    <a:pt x="68" y="38"/>
                    <a:pt x="66" y="26"/>
                  </a:cubicBezTo>
                  <a:cubicBezTo>
                    <a:pt x="66" y="24"/>
                    <a:pt x="65" y="22"/>
                    <a:pt x="64" y="21"/>
                  </a:cubicBezTo>
                  <a:cubicBezTo>
                    <a:pt x="58" y="9"/>
                    <a:pt x="40" y="0"/>
                    <a:pt x="32" y="1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55"/>
            <p:cNvSpPr>
              <a:spLocks/>
            </p:cNvSpPr>
            <p:nvPr/>
          </p:nvSpPr>
          <p:spPr bwMode="auto">
            <a:xfrm>
              <a:off x="8432800" y="2788017"/>
              <a:ext cx="85725" cy="123825"/>
            </a:xfrm>
            <a:custGeom>
              <a:avLst/>
              <a:gdLst>
                <a:gd name="T0" fmla="*/ 32 w 68"/>
                <a:gd name="T1" fmla="*/ 14 h 97"/>
                <a:gd name="T2" fmla="*/ 8 w 68"/>
                <a:gd name="T3" fmla="*/ 55 h 97"/>
                <a:gd name="T4" fmla="*/ 0 w 68"/>
                <a:gd name="T5" fmla="*/ 77 h 97"/>
                <a:gd name="T6" fmla="*/ 37 w 68"/>
                <a:gd name="T7" fmla="*/ 90 h 97"/>
                <a:gd name="T8" fmla="*/ 57 w 68"/>
                <a:gd name="T9" fmla="*/ 60 h 97"/>
                <a:gd name="T10" fmla="*/ 66 w 68"/>
                <a:gd name="T11" fmla="*/ 26 h 97"/>
                <a:gd name="T12" fmla="*/ 64 w 68"/>
                <a:gd name="T13" fmla="*/ 20 h 97"/>
                <a:gd name="T14" fmla="*/ 32 w 68"/>
                <a:gd name="T15" fmla="*/ 1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97">
                  <a:moveTo>
                    <a:pt x="32" y="14"/>
                  </a:moveTo>
                  <a:cubicBezTo>
                    <a:pt x="24" y="27"/>
                    <a:pt x="15" y="41"/>
                    <a:pt x="8" y="55"/>
                  </a:cubicBezTo>
                  <a:cubicBezTo>
                    <a:pt x="5" y="62"/>
                    <a:pt x="0" y="69"/>
                    <a:pt x="0" y="77"/>
                  </a:cubicBezTo>
                  <a:cubicBezTo>
                    <a:pt x="1" y="90"/>
                    <a:pt x="28" y="97"/>
                    <a:pt x="37" y="90"/>
                  </a:cubicBezTo>
                  <a:cubicBezTo>
                    <a:pt x="47" y="83"/>
                    <a:pt x="52" y="71"/>
                    <a:pt x="57" y="60"/>
                  </a:cubicBezTo>
                  <a:cubicBezTo>
                    <a:pt x="62" y="50"/>
                    <a:pt x="68" y="38"/>
                    <a:pt x="66" y="26"/>
                  </a:cubicBezTo>
                  <a:cubicBezTo>
                    <a:pt x="66" y="24"/>
                    <a:pt x="65" y="22"/>
                    <a:pt x="64" y="20"/>
                  </a:cubicBezTo>
                  <a:cubicBezTo>
                    <a:pt x="58" y="9"/>
                    <a:pt x="40" y="0"/>
                    <a:pt x="32" y="1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56"/>
            <p:cNvSpPr>
              <a:spLocks/>
            </p:cNvSpPr>
            <p:nvPr/>
          </p:nvSpPr>
          <p:spPr bwMode="auto">
            <a:xfrm>
              <a:off x="8143875" y="2810242"/>
              <a:ext cx="90488" cy="88900"/>
            </a:xfrm>
            <a:custGeom>
              <a:avLst/>
              <a:gdLst>
                <a:gd name="T0" fmla="*/ 44 w 71"/>
                <a:gd name="T1" fmla="*/ 5 h 71"/>
                <a:gd name="T2" fmla="*/ 5 w 71"/>
                <a:gd name="T3" fmla="*/ 27 h 71"/>
                <a:gd name="T4" fmla="*/ 27 w 71"/>
                <a:gd name="T5" fmla="*/ 66 h 71"/>
                <a:gd name="T6" fmla="*/ 66 w 71"/>
                <a:gd name="T7" fmla="*/ 44 h 71"/>
                <a:gd name="T8" fmla="*/ 44 w 71"/>
                <a:gd name="T9" fmla="*/ 5 h 71"/>
              </a:gdLst>
              <a:ahLst/>
              <a:cxnLst>
                <a:cxn ang="0">
                  <a:pos x="T0" y="T1"/>
                </a:cxn>
                <a:cxn ang="0">
                  <a:pos x="T2" y="T3"/>
                </a:cxn>
                <a:cxn ang="0">
                  <a:pos x="T4" y="T5"/>
                </a:cxn>
                <a:cxn ang="0">
                  <a:pos x="T6" y="T7"/>
                </a:cxn>
                <a:cxn ang="0">
                  <a:pos x="T8" y="T9"/>
                </a:cxn>
              </a:cxnLst>
              <a:rect l="0" t="0" r="r" b="b"/>
              <a:pathLst>
                <a:path w="71" h="71">
                  <a:moveTo>
                    <a:pt x="44" y="5"/>
                  </a:moveTo>
                  <a:cubicBezTo>
                    <a:pt x="27" y="0"/>
                    <a:pt x="10" y="10"/>
                    <a:pt x="5" y="27"/>
                  </a:cubicBezTo>
                  <a:cubicBezTo>
                    <a:pt x="0" y="44"/>
                    <a:pt x="10" y="61"/>
                    <a:pt x="27" y="66"/>
                  </a:cubicBezTo>
                  <a:cubicBezTo>
                    <a:pt x="44" y="71"/>
                    <a:pt x="61" y="61"/>
                    <a:pt x="66" y="44"/>
                  </a:cubicBezTo>
                  <a:cubicBezTo>
                    <a:pt x="71" y="27"/>
                    <a:pt x="61" y="9"/>
                    <a:pt x="44" y="5"/>
                  </a:cubicBez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8" name="Freeform 157"/>
            <p:cNvSpPr>
              <a:spLocks/>
            </p:cNvSpPr>
            <p:nvPr/>
          </p:nvSpPr>
          <p:spPr bwMode="auto">
            <a:xfrm>
              <a:off x="8148638" y="2811829"/>
              <a:ext cx="85725" cy="87312"/>
            </a:xfrm>
            <a:custGeom>
              <a:avLst/>
              <a:gdLst>
                <a:gd name="T0" fmla="*/ 42 w 68"/>
                <a:gd name="T1" fmla="*/ 4 h 68"/>
                <a:gd name="T2" fmla="*/ 4 w 68"/>
                <a:gd name="T3" fmla="*/ 25 h 68"/>
                <a:gd name="T4" fmla="*/ 25 w 68"/>
                <a:gd name="T5" fmla="*/ 63 h 68"/>
                <a:gd name="T6" fmla="*/ 63 w 68"/>
                <a:gd name="T7" fmla="*/ 42 h 68"/>
                <a:gd name="T8" fmla="*/ 42 w 68"/>
                <a:gd name="T9" fmla="*/ 4 h 68"/>
              </a:gdLst>
              <a:ahLst/>
              <a:cxnLst>
                <a:cxn ang="0">
                  <a:pos x="T0" y="T1"/>
                </a:cxn>
                <a:cxn ang="0">
                  <a:pos x="T2" y="T3"/>
                </a:cxn>
                <a:cxn ang="0">
                  <a:pos x="T4" y="T5"/>
                </a:cxn>
                <a:cxn ang="0">
                  <a:pos x="T6" y="T7"/>
                </a:cxn>
                <a:cxn ang="0">
                  <a:pos x="T8" y="T9"/>
                </a:cxn>
              </a:cxnLst>
              <a:rect l="0" t="0" r="r" b="b"/>
              <a:pathLst>
                <a:path w="68" h="68">
                  <a:moveTo>
                    <a:pt x="42" y="4"/>
                  </a:moveTo>
                  <a:cubicBezTo>
                    <a:pt x="26" y="0"/>
                    <a:pt x="9" y="9"/>
                    <a:pt x="4" y="25"/>
                  </a:cubicBezTo>
                  <a:cubicBezTo>
                    <a:pt x="0" y="42"/>
                    <a:pt x="9" y="58"/>
                    <a:pt x="25" y="63"/>
                  </a:cubicBezTo>
                  <a:cubicBezTo>
                    <a:pt x="42" y="68"/>
                    <a:pt x="59" y="58"/>
                    <a:pt x="63" y="42"/>
                  </a:cubicBezTo>
                  <a:cubicBezTo>
                    <a:pt x="68" y="26"/>
                    <a:pt x="58" y="9"/>
                    <a:pt x="42"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58"/>
            <p:cNvSpPr>
              <a:spLocks/>
            </p:cNvSpPr>
            <p:nvPr/>
          </p:nvSpPr>
          <p:spPr bwMode="auto">
            <a:xfrm>
              <a:off x="8169275" y="2834054"/>
              <a:ext cx="39688" cy="39687"/>
            </a:xfrm>
            <a:custGeom>
              <a:avLst/>
              <a:gdLst>
                <a:gd name="T0" fmla="*/ 19 w 31"/>
                <a:gd name="T1" fmla="*/ 3 h 32"/>
                <a:gd name="T2" fmla="*/ 2 w 31"/>
                <a:gd name="T3" fmla="*/ 12 h 32"/>
                <a:gd name="T4" fmla="*/ 12 w 31"/>
                <a:gd name="T5" fmla="*/ 30 h 32"/>
                <a:gd name="T6" fmla="*/ 29 w 31"/>
                <a:gd name="T7" fmla="*/ 20 h 32"/>
                <a:gd name="T8" fmla="*/ 19 w 31"/>
                <a:gd name="T9" fmla="*/ 3 h 32"/>
              </a:gdLst>
              <a:ahLst/>
              <a:cxnLst>
                <a:cxn ang="0">
                  <a:pos x="T0" y="T1"/>
                </a:cxn>
                <a:cxn ang="0">
                  <a:pos x="T2" y="T3"/>
                </a:cxn>
                <a:cxn ang="0">
                  <a:pos x="T4" y="T5"/>
                </a:cxn>
                <a:cxn ang="0">
                  <a:pos x="T6" y="T7"/>
                </a:cxn>
                <a:cxn ang="0">
                  <a:pos x="T8" y="T9"/>
                </a:cxn>
              </a:cxnLst>
              <a:rect l="0" t="0" r="r" b="b"/>
              <a:pathLst>
                <a:path w="31" h="32">
                  <a:moveTo>
                    <a:pt x="19" y="3"/>
                  </a:moveTo>
                  <a:cubicBezTo>
                    <a:pt x="12" y="0"/>
                    <a:pt x="4" y="5"/>
                    <a:pt x="2" y="12"/>
                  </a:cubicBezTo>
                  <a:cubicBezTo>
                    <a:pt x="0" y="20"/>
                    <a:pt x="4" y="28"/>
                    <a:pt x="12" y="30"/>
                  </a:cubicBezTo>
                  <a:cubicBezTo>
                    <a:pt x="19" y="32"/>
                    <a:pt x="27" y="28"/>
                    <a:pt x="29" y="20"/>
                  </a:cubicBezTo>
                  <a:cubicBezTo>
                    <a:pt x="31" y="13"/>
                    <a:pt x="27" y="5"/>
                    <a:pt x="19" y="3"/>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0" name="Freeform 159"/>
            <p:cNvSpPr>
              <a:spLocks/>
            </p:cNvSpPr>
            <p:nvPr/>
          </p:nvSpPr>
          <p:spPr bwMode="auto">
            <a:xfrm>
              <a:off x="8174038" y="2841992"/>
              <a:ext cx="30163" cy="26987"/>
            </a:xfrm>
            <a:custGeom>
              <a:avLst/>
              <a:gdLst>
                <a:gd name="T0" fmla="*/ 14 w 23"/>
                <a:gd name="T1" fmla="*/ 1 h 22"/>
                <a:gd name="T2" fmla="*/ 2 w 23"/>
                <a:gd name="T3" fmla="*/ 8 h 22"/>
                <a:gd name="T4" fmla="*/ 9 w 23"/>
                <a:gd name="T5" fmla="*/ 20 h 22"/>
                <a:gd name="T6" fmla="*/ 21 w 23"/>
                <a:gd name="T7" fmla="*/ 13 h 22"/>
                <a:gd name="T8" fmla="*/ 14 w 23"/>
                <a:gd name="T9" fmla="*/ 1 h 22"/>
              </a:gdLst>
              <a:ahLst/>
              <a:cxnLst>
                <a:cxn ang="0">
                  <a:pos x="T0" y="T1"/>
                </a:cxn>
                <a:cxn ang="0">
                  <a:pos x="T2" y="T3"/>
                </a:cxn>
                <a:cxn ang="0">
                  <a:pos x="T4" y="T5"/>
                </a:cxn>
                <a:cxn ang="0">
                  <a:pos x="T6" y="T7"/>
                </a:cxn>
                <a:cxn ang="0">
                  <a:pos x="T8" y="T9"/>
                </a:cxn>
              </a:cxnLst>
              <a:rect l="0" t="0" r="r" b="b"/>
              <a:pathLst>
                <a:path w="23" h="22">
                  <a:moveTo>
                    <a:pt x="14" y="1"/>
                  </a:moveTo>
                  <a:cubicBezTo>
                    <a:pt x="9" y="0"/>
                    <a:pt x="3" y="3"/>
                    <a:pt x="2" y="8"/>
                  </a:cubicBezTo>
                  <a:cubicBezTo>
                    <a:pt x="0" y="13"/>
                    <a:pt x="3" y="19"/>
                    <a:pt x="9" y="20"/>
                  </a:cubicBezTo>
                  <a:cubicBezTo>
                    <a:pt x="14" y="22"/>
                    <a:pt x="20" y="19"/>
                    <a:pt x="21" y="13"/>
                  </a:cubicBezTo>
                  <a:cubicBezTo>
                    <a:pt x="23" y="8"/>
                    <a:pt x="19" y="2"/>
                    <a:pt x="14" y="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1" name="Freeform 160"/>
            <p:cNvSpPr>
              <a:spLocks/>
            </p:cNvSpPr>
            <p:nvPr/>
          </p:nvSpPr>
          <p:spPr bwMode="auto">
            <a:xfrm>
              <a:off x="8239125" y="2621329"/>
              <a:ext cx="90488" cy="88900"/>
            </a:xfrm>
            <a:custGeom>
              <a:avLst/>
              <a:gdLst>
                <a:gd name="T0" fmla="*/ 44 w 71"/>
                <a:gd name="T1" fmla="*/ 4 h 70"/>
                <a:gd name="T2" fmla="*/ 5 w 71"/>
                <a:gd name="T3" fmla="*/ 26 h 70"/>
                <a:gd name="T4" fmla="*/ 27 w 71"/>
                <a:gd name="T5" fmla="*/ 66 h 70"/>
                <a:gd name="T6" fmla="*/ 66 w 71"/>
                <a:gd name="T7" fmla="*/ 44 h 70"/>
                <a:gd name="T8" fmla="*/ 44 w 71"/>
                <a:gd name="T9" fmla="*/ 4 h 70"/>
              </a:gdLst>
              <a:ahLst/>
              <a:cxnLst>
                <a:cxn ang="0">
                  <a:pos x="T0" y="T1"/>
                </a:cxn>
                <a:cxn ang="0">
                  <a:pos x="T2" y="T3"/>
                </a:cxn>
                <a:cxn ang="0">
                  <a:pos x="T4" y="T5"/>
                </a:cxn>
                <a:cxn ang="0">
                  <a:pos x="T6" y="T7"/>
                </a:cxn>
                <a:cxn ang="0">
                  <a:pos x="T8" y="T9"/>
                </a:cxn>
              </a:cxnLst>
              <a:rect l="0" t="0" r="r" b="b"/>
              <a:pathLst>
                <a:path w="71" h="70">
                  <a:moveTo>
                    <a:pt x="44" y="4"/>
                  </a:moveTo>
                  <a:cubicBezTo>
                    <a:pt x="27" y="0"/>
                    <a:pt x="10" y="9"/>
                    <a:pt x="5" y="26"/>
                  </a:cubicBezTo>
                  <a:cubicBezTo>
                    <a:pt x="0" y="43"/>
                    <a:pt x="10" y="61"/>
                    <a:pt x="27" y="66"/>
                  </a:cubicBezTo>
                  <a:cubicBezTo>
                    <a:pt x="44" y="70"/>
                    <a:pt x="61" y="61"/>
                    <a:pt x="66" y="44"/>
                  </a:cubicBezTo>
                  <a:cubicBezTo>
                    <a:pt x="71" y="27"/>
                    <a:pt x="61" y="9"/>
                    <a:pt x="44" y="4"/>
                  </a:cubicBez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2" name="Freeform 161"/>
            <p:cNvSpPr>
              <a:spLocks/>
            </p:cNvSpPr>
            <p:nvPr/>
          </p:nvSpPr>
          <p:spPr bwMode="auto">
            <a:xfrm>
              <a:off x="8242300" y="2622917"/>
              <a:ext cx="87313" cy="85725"/>
            </a:xfrm>
            <a:custGeom>
              <a:avLst/>
              <a:gdLst>
                <a:gd name="T0" fmla="*/ 42 w 68"/>
                <a:gd name="T1" fmla="*/ 5 h 68"/>
                <a:gd name="T2" fmla="*/ 4 w 68"/>
                <a:gd name="T3" fmla="*/ 26 h 68"/>
                <a:gd name="T4" fmla="*/ 25 w 68"/>
                <a:gd name="T5" fmla="*/ 64 h 68"/>
                <a:gd name="T6" fmla="*/ 63 w 68"/>
                <a:gd name="T7" fmla="*/ 43 h 68"/>
                <a:gd name="T8" fmla="*/ 42 w 68"/>
                <a:gd name="T9" fmla="*/ 5 h 68"/>
              </a:gdLst>
              <a:ahLst/>
              <a:cxnLst>
                <a:cxn ang="0">
                  <a:pos x="T0" y="T1"/>
                </a:cxn>
                <a:cxn ang="0">
                  <a:pos x="T2" y="T3"/>
                </a:cxn>
                <a:cxn ang="0">
                  <a:pos x="T4" y="T5"/>
                </a:cxn>
                <a:cxn ang="0">
                  <a:pos x="T6" y="T7"/>
                </a:cxn>
                <a:cxn ang="0">
                  <a:pos x="T8" y="T9"/>
                </a:cxn>
              </a:cxnLst>
              <a:rect l="0" t="0" r="r" b="b"/>
              <a:pathLst>
                <a:path w="68" h="68">
                  <a:moveTo>
                    <a:pt x="42" y="5"/>
                  </a:moveTo>
                  <a:cubicBezTo>
                    <a:pt x="26" y="0"/>
                    <a:pt x="9" y="10"/>
                    <a:pt x="4" y="26"/>
                  </a:cubicBezTo>
                  <a:cubicBezTo>
                    <a:pt x="0" y="42"/>
                    <a:pt x="9" y="59"/>
                    <a:pt x="25" y="64"/>
                  </a:cubicBezTo>
                  <a:cubicBezTo>
                    <a:pt x="42" y="68"/>
                    <a:pt x="59" y="59"/>
                    <a:pt x="63" y="43"/>
                  </a:cubicBezTo>
                  <a:cubicBezTo>
                    <a:pt x="68" y="26"/>
                    <a:pt x="58" y="9"/>
                    <a:pt x="4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62"/>
            <p:cNvSpPr>
              <a:spLocks/>
            </p:cNvSpPr>
            <p:nvPr/>
          </p:nvSpPr>
          <p:spPr bwMode="auto">
            <a:xfrm>
              <a:off x="8264525" y="2645142"/>
              <a:ext cx="39688" cy="39687"/>
            </a:xfrm>
            <a:custGeom>
              <a:avLst/>
              <a:gdLst>
                <a:gd name="T0" fmla="*/ 19 w 31"/>
                <a:gd name="T1" fmla="*/ 2 h 32"/>
                <a:gd name="T2" fmla="*/ 2 w 31"/>
                <a:gd name="T3" fmla="*/ 12 h 32"/>
                <a:gd name="T4" fmla="*/ 12 w 31"/>
                <a:gd name="T5" fmla="*/ 30 h 32"/>
                <a:gd name="T6" fmla="*/ 29 w 31"/>
                <a:gd name="T7" fmla="*/ 20 h 32"/>
                <a:gd name="T8" fmla="*/ 19 w 31"/>
                <a:gd name="T9" fmla="*/ 2 h 32"/>
              </a:gdLst>
              <a:ahLst/>
              <a:cxnLst>
                <a:cxn ang="0">
                  <a:pos x="T0" y="T1"/>
                </a:cxn>
                <a:cxn ang="0">
                  <a:pos x="T2" y="T3"/>
                </a:cxn>
                <a:cxn ang="0">
                  <a:pos x="T4" y="T5"/>
                </a:cxn>
                <a:cxn ang="0">
                  <a:pos x="T6" y="T7"/>
                </a:cxn>
                <a:cxn ang="0">
                  <a:pos x="T8" y="T9"/>
                </a:cxn>
              </a:cxnLst>
              <a:rect l="0" t="0" r="r" b="b"/>
              <a:pathLst>
                <a:path w="31" h="32">
                  <a:moveTo>
                    <a:pt x="19" y="2"/>
                  </a:moveTo>
                  <a:cubicBezTo>
                    <a:pt x="12" y="0"/>
                    <a:pt x="4" y="5"/>
                    <a:pt x="2" y="12"/>
                  </a:cubicBezTo>
                  <a:cubicBezTo>
                    <a:pt x="0" y="20"/>
                    <a:pt x="4" y="28"/>
                    <a:pt x="12" y="30"/>
                  </a:cubicBezTo>
                  <a:cubicBezTo>
                    <a:pt x="19" y="32"/>
                    <a:pt x="27" y="27"/>
                    <a:pt x="29" y="20"/>
                  </a:cubicBezTo>
                  <a:cubicBezTo>
                    <a:pt x="31" y="12"/>
                    <a:pt x="27" y="4"/>
                    <a:pt x="19" y="2"/>
                  </a:cubicBez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4" name="Freeform 163"/>
            <p:cNvSpPr>
              <a:spLocks/>
            </p:cNvSpPr>
            <p:nvPr/>
          </p:nvSpPr>
          <p:spPr bwMode="auto">
            <a:xfrm>
              <a:off x="8269288" y="2651492"/>
              <a:ext cx="30163" cy="26987"/>
            </a:xfrm>
            <a:custGeom>
              <a:avLst/>
              <a:gdLst>
                <a:gd name="T0" fmla="*/ 14 w 23"/>
                <a:gd name="T1" fmla="*/ 2 h 22"/>
                <a:gd name="T2" fmla="*/ 2 w 23"/>
                <a:gd name="T3" fmla="*/ 9 h 22"/>
                <a:gd name="T4" fmla="*/ 9 w 23"/>
                <a:gd name="T5" fmla="*/ 21 h 22"/>
                <a:gd name="T6" fmla="*/ 21 w 23"/>
                <a:gd name="T7" fmla="*/ 14 h 22"/>
                <a:gd name="T8" fmla="*/ 14 w 23"/>
                <a:gd name="T9" fmla="*/ 2 h 22"/>
              </a:gdLst>
              <a:ahLst/>
              <a:cxnLst>
                <a:cxn ang="0">
                  <a:pos x="T0" y="T1"/>
                </a:cxn>
                <a:cxn ang="0">
                  <a:pos x="T2" y="T3"/>
                </a:cxn>
                <a:cxn ang="0">
                  <a:pos x="T4" y="T5"/>
                </a:cxn>
                <a:cxn ang="0">
                  <a:pos x="T6" y="T7"/>
                </a:cxn>
                <a:cxn ang="0">
                  <a:pos x="T8" y="T9"/>
                </a:cxn>
              </a:cxnLst>
              <a:rect l="0" t="0" r="r" b="b"/>
              <a:pathLst>
                <a:path w="23" h="22">
                  <a:moveTo>
                    <a:pt x="14" y="2"/>
                  </a:moveTo>
                  <a:cubicBezTo>
                    <a:pt x="9" y="0"/>
                    <a:pt x="3" y="3"/>
                    <a:pt x="2" y="9"/>
                  </a:cubicBezTo>
                  <a:cubicBezTo>
                    <a:pt x="0" y="14"/>
                    <a:pt x="3" y="19"/>
                    <a:pt x="9" y="21"/>
                  </a:cubicBezTo>
                  <a:cubicBezTo>
                    <a:pt x="14" y="22"/>
                    <a:pt x="20" y="19"/>
                    <a:pt x="21" y="14"/>
                  </a:cubicBezTo>
                  <a:cubicBezTo>
                    <a:pt x="23" y="9"/>
                    <a:pt x="19" y="3"/>
                    <a:pt x="14"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5" name="Freeform 164"/>
            <p:cNvSpPr>
              <a:spLocks noEditPoints="1"/>
            </p:cNvSpPr>
            <p:nvPr/>
          </p:nvSpPr>
          <p:spPr bwMode="auto">
            <a:xfrm>
              <a:off x="8734425" y="1219567"/>
              <a:ext cx="971550" cy="590550"/>
            </a:xfrm>
            <a:custGeom>
              <a:avLst/>
              <a:gdLst>
                <a:gd name="T0" fmla="*/ 498 w 767"/>
                <a:gd name="T1" fmla="*/ 451 h 466"/>
                <a:gd name="T2" fmla="*/ 410 w 767"/>
                <a:gd name="T3" fmla="*/ 345 h 466"/>
                <a:gd name="T4" fmla="*/ 393 w 767"/>
                <a:gd name="T5" fmla="*/ 316 h 466"/>
                <a:gd name="T6" fmla="*/ 363 w 767"/>
                <a:gd name="T7" fmla="*/ 309 h 466"/>
                <a:gd name="T8" fmla="*/ 343 w 767"/>
                <a:gd name="T9" fmla="*/ 322 h 466"/>
                <a:gd name="T10" fmla="*/ 220 w 767"/>
                <a:gd name="T11" fmla="*/ 376 h 466"/>
                <a:gd name="T12" fmla="*/ 102 w 767"/>
                <a:gd name="T13" fmla="*/ 341 h 466"/>
                <a:gd name="T14" fmla="*/ 7 w 767"/>
                <a:gd name="T15" fmla="*/ 201 h 466"/>
                <a:gd name="T16" fmla="*/ 56 w 767"/>
                <a:gd name="T17" fmla="*/ 41 h 466"/>
                <a:gd name="T18" fmla="*/ 63 w 767"/>
                <a:gd name="T19" fmla="*/ 32 h 466"/>
                <a:gd name="T20" fmla="*/ 205 w 767"/>
                <a:gd name="T21" fmla="*/ 0 h 466"/>
                <a:gd name="T22" fmla="*/ 234 w 767"/>
                <a:gd name="T23" fmla="*/ 0 h 466"/>
                <a:gd name="T24" fmla="*/ 590 w 767"/>
                <a:gd name="T25" fmla="*/ 77 h 466"/>
                <a:gd name="T26" fmla="*/ 751 w 767"/>
                <a:gd name="T27" fmla="*/ 259 h 466"/>
                <a:gd name="T28" fmla="*/ 557 w 767"/>
                <a:gd name="T29" fmla="*/ 466 h 466"/>
                <a:gd name="T30" fmla="*/ 498 w 767"/>
                <a:gd name="T31" fmla="*/ 451 h 466"/>
                <a:gd name="T32" fmla="*/ 114 w 767"/>
                <a:gd name="T33" fmla="*/ 71 h 466"/>
                <a:gd name="T34" fmla="*/ 106 w 767"/>
                <a:gd name="T35" fmla="*/ 80 h 466"/>
                <a:gd name="T36" fmla="*/ 69 w 767"/>
                <a:gd name="T37" fmla="*/ 193 h 466"/>
                <a:gd name="T38" fmla="*/ 134 w 767"/>
                <a:gd name="T39" fmla="*/ 287 h 466"/>
                <a:gd name="T40" fmla="*/ 220 w 767"/>
                <a:gd name="T41" fmla="*/ 313 h 466"/>
                <a:gd name="T42" fmla="*/ 290 w 767"/>
                <a:gd name="T43" fmla="*/ 287 h 466"/>
                <a:gd name="T44" fmla="*/ 416 w 767"/>
                <a:gd name="T45" fmla="*/ 258 h 466"/>
                <a:gd name="T46" fmla="*/ 470 w 767"/>
                <a:gd name="T47" fmla="*/ 326 h 466"/>
                <a:gd name="T48" fmla="*/ 526 w 767"/>
                <a:gd name="T49" fmla="*/ 396 h 466"/>
                <a:gd name="T50" fmla="*/ 557 w 767"/>
                <a:gd name="T51" fmla="*/ 403 h 466"/>
                <a:gd name="T52" fmla="*/ 557 w 767"/>
                <a:gd name="T53" fmla="*/ 403 h 466"/>
                <a:gd name="T54" fmla="*/ 689 w 767"/>
                <a:gd name="T55" fmla="*/ 251 h 466"/>
                <a:gd name="T56" fmla="*/ 570 w 767"/>
                <a:gd name="T57" fmla="*/ 137 h 466"/>
                <a:gd name="T58" fmla="*/ 569 w 767"/>
                <a:gd name="T59" fmla="*/ 136 h 466"/>
                <a:gd name="T60" fmla="*/ 233 w 767"/>
                <a:gd name="T61" fmla="*/ 63 h 466"/>
                <a:gd name="T62" fmla="*/ 205 w 767"/>
                <a:gd name="T63" fmla="*/ 62 h 466"/>
                <a:gd name="T64" fmla="*/ 114 w 767"/>
                <a:gd name="T65" fmla="*/ 7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7" h="466">
                  <a:moveTo>
                    <a:pt x="498" y="451"/>
                  </a:moveTo>
                  <a:cubicBezTo>
                    <a:pt x="434" y="418"/>
                    <a:pt x="420" y="375"/>
                    <a:pt x="410" y="345"/>
                  </a:cubicBezTo>
                  <a:cubicBezTo>
                    <a:pt x="403" y="324"/>
                    <a:pt x="401" y="320"/>
                    <a:pt x="393" y="316"/>
                  </a:cubicBezTo>
                  <a:cubicBezTo>
                    <a:pt x="381" y="312"/>
                    <a:pt x="371" y="309"/>
                    <a:pt x="363" y="309"/>
                  </a:cubicBezTo>
                  <a:cubicBezTo>
                    <a:pt x="355" y="309"/>
                    <a:pt x="350" y="311"/>
                    <a:pt x="343" y="322"/>
                  </a:cubicBezTo>
                  <a:cubicBezTo>
                    <a:pt x="328" y="344"/>
                    <a:pt x="284" y="376"/>
                    <a:pt x="220" y="376"/>
                  </a:cubicBezTo>
                  <a:cubicBezTo>
                    <a:pt x="181" y="376"/>
                    <a:pt x="141" y="364"/>
                    <a:pt x="102" y="341"/>
                  </a:cubicBezTo>
                  <a:cubicBezTo>
                    <a:pt x="48" y="309"/>
                    <a:pt x="15" y="260"/>
                    <a:pt x="7" y="201"/>
                  </a:cubicBezTo>
                  <a:cubicBezTo>
                    <a:pt x="0" y="144"/>
                    <a:pt x="18" y="83"/>
                    <a:pt x="56" y="41"/>
                  </a:cubicBezTo>
                  <a:cubicBezTo>
                    <a:pt x="58" y="38"/>
                    <a:pt x="60" y="35"/>
                    <a:pt x="63" y="32"/>
                  </a:cubicBezTo>
                  <a:cubicBezTo>
                    <a:pt x="75" y="17"/>
                    <a:pt x="103" y="0"/>
                    <a:pt x="205" y="0"/>
                  </a:cubicBezTo>
                  <a:cubicBezTo>
                    <a:pt x="214" y="0"/>
                    <a:pt x="224" y="0"/>
                    <a:pt x="234" y="0"/>
                  </a:cubicBezTo>
                  <a:cubicBezTo>
                    <a:pt x="388" y="4"/>
                    <a:pt x="574" y="71"/>
                    <a:pt x="590" y="77"/>
                  </a:cubicBezTo>
                  <a:cubicBezTo>
                    <a:pt x="605" y="82"/>
                    <a:pt x="767" y="136"/>
                    <a:pt x="751" y="259"/>
                  </a:cubicBezTo>
                  <a:cubicBezTo>
                    <a:pt x="739" y="357"/>
                    <a:pt x="653" y="466"/>
                    <a:pt x="557" y="466"/>
                  </a:cubicBezTo>
                  <a:cubicBezTo>
                    <a:pt x="536" y="466"/>
                    <a:pt x="517" y="461"/>
                    <a:pt x="498" y="451"/>
                  </a:cubicBezTo>
                  <a:moveTo>
                    <a:pt x="114" y="71"/>
                  </a:moveTo>
                  <a:cubicBezTo>
                    <a:pt x="106" y="80"/>
                    <a:pt x="106" y="80"/>
                    <a:pt x="106" y="80"/>
                  </a:cubicBezTo>
                  <a:cubicBezTo>
                    <a:pt x="78" y="108"/>
                    <a:pt x="64" y="152"/>
                    <a:pt x="69" y="193"/>
                  </a:cubicBezTo>
                  <a:cubicBezTo>
                    <a:pt x="73" y="221"/>
                    <a:pt x="87" y="260"/>
                    <a:pt x="134" y="287"/>
                  </a:cubicBezTo>
                  <a:cubicBezTo>
                    <a:pt x="163" y="305"/>
                    <a:pt x="192" y="313"/>
                    <a:pt x="220" y="313"/>
                  </a:cubicBezTo>
                  <a:cubicBezTo>
                    <a:pt x="263" y="313"/>
                    <a:pt x="287" y="292"/>
                    <a:pt x="290" y="287"/>
                  </a:cubicBezTo>
                  <a:cubicBezTo>
                    <a:pt x="318" y="246"/>
                    <a:pt x="360" y="235"/>
                    <a:pt x="416" y="258"/>
                  </a:cubicBezTo>
                  <a:cubicBezTo>
                    <a:pt x="452" y="273"/>
                    <a:pt x="462" y="302"/>
                    <a:pt x="470" y="326"/>
                  </a:cubicBezTo>
                  <a:cubicBezTo>
                    <a:pt x="478" y="351"/>
                    <a:pt x="486" y="375"/>
                    <a:pt x="526" y="396"/>
                  </a:cubicBezTo>
                  <a:cubicBezTo>
                    <a:pt x="536" y="401"/>
                    <a:pt x="546" y="403"/>
                    <a:pt x="557" y="403"/>
                  </a:cubicBezTo>
                  <a:cubicBezTo>
                    <a:pt x="557" y="403"/>
                    <a:pt x="557" y="403"/>
                    <a:pt x="557" y="403"/>
                  </a:cubicBezTo>
                  <a:cubicBezTo>
                    <a:pt x="614" y="403"/>
                    <a:pt x="680" y="328"/>
                    <a:pt x="689" y="251"/>
                  </a:cubicBezTo>
                  <a:cubicBezTo>
                    <a:pt x="699" y="178"/>
                    <a:pt x="572" y="137"/>
                    <a:pt x="570" y="137"/>
                  </a:cubicBezTo>
                  <a:cubicBezTo>
                    <a:pt x="569" y="136"/>
                    <a:pt x="569" y="136"/>
                    <a:pt x="569" y="136"/>
                  </a:cubicBezTo>
                  <a:cubicBezTo>
                    <a:pt x="567" y="135"/>
                    <a:pt x="380" y="67"/>
                    <a:pt x="233" y="63"/>
                  </a:cubicBezTo>
                  <a:cubicBezTo>
                    <a:pt x="223" y="63"/>
                    <a:pt x="214" y="62"/>
                    <a:pt x="205" y="62"/>
                  </a:cubicBezTo>
                  <a:cubicBezTo>
                    <a:pt x="149" y="62"/>
                    <a:pt x="124" y="68"/>
                    <a:pt x="114" y="7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165"/>
            <p:cNvSpPr>
              <a:spLocks/>
            </p:cNvSpPr>
            <p:nvPr/>
          </p:nvSpPr>
          <p:spPr bwMode="auto">
            <a:xfrm>
              <a:off x="8877300" y="1237029"/>
              <a:ext cx="795338" cy="280987"/>
            </a:xfrm>
            <a:custGeom>
              <a:avLst/>
              <a:gdLst>
                <a:gd name="T0" fmla="*/ 92 w 628"/>
                <a:gd name="T1" fmla="*/ 0 h 222"/>
                <a:gd name="T2" fmla="*/ 0 w 628"/>
                <a:gd name="T3" fmla="*/ 7 h 222"/>
                <a:gd name="T4" fmla="*/ 30 w 628"/>
                <a:gd name="T5" fmla="*/ 6 h 222"/>
                <a:gd name="T6" fmla="*/ 49 w 628"/>
                <a:gd name="T7" fmla="*/ 6 h 222"/>
                <a:gd name="T8" fmla="*/ 300 w 628"/>
                <a:gd name="T9" fmla="*/ 43 h 222"/>
                <a:gd name="T10" fmla="*/ 546 w 628"/>
                <a:gd name="T11" fmla="*/ 137 h 222"/>
                <a:gd name="T12" fmla="*/ 628 w 628"/>
                <a:gd name="T13" fmla="*/ 222 h 222"/>
                <a:gd name="T14" fmla="*/ 621 w 628"/>
                <a:gd name="T15" fmla="*/ 180 h 222"/>
                <a:gd name="T16" fmla="*/ 621 w 628"/>
                <a:gd name="T17" fmla="*/ 177 h 222"/>
                <a:gd name="T18" fmla="*/ 477 w 628"/>
                <a:gd name="T19" fmla="*/ 77 h 222"/>
                <a:gd name="T20" fmla="*/ 121 w 628"/>
                <a:gd name="T21" fmla="*/ 0 h 222"/>
                <a:gd name="T22" fmla="*/ 92 w 628"/>
                <a:gd name="T2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8" h="222">
                  <a:moveTo>
                    <a:pt x="92" y="0"/>
                  </a:moveTo>
                  <a:cubicBezTo>
                    <a:pt x="50" y="0"/>
                    <a:pt x="21" y="3"/>
                    <a:pt x="0" y="7"/>
                  </a:cubicBezTo>
                  <a:cubicBezTo>
                    <a:pt x="10" y="6"/>
                    <a:pt x="21" y="6"/>
                    <a:pt x="30" y="6"/>
                  </a:cubicBezTo>
                  <a:cubicBezTo>
                    <a:pt x="36" y="6"/>
                    <a:pt x="43" y="6"/>
                    <a:pt x="49" y="6"/>
                  </a:cubicBezTo>
                  <a:cubicBezTo>
                    <a:pt x="134" y="6"/>
                    <a:pt x="218" y="22"/>
                    <a:pt x="300" y="43"/>
                  </a:cubicBezTo>
                  <a:cubicBezTo>
                    <a:pt x="384" y="64"/>
                    <a:pt x="469" y="96"/>
                    <a:pt x="546" y="137"/>
                  </a:cubicBezTo>
                  <a:cubicBezTo>
                    <a:pt x="578" y="154"/>
                    <a:pt x="613" y="185"/>
                    <a:pt x="628" y="222"/>
                  </a:cubicBezTo>
                  <a:cubicBezTo>
                    <a:pt x="627" y="208"/>
                    <a:pt x="625" y="194"/>
                    <a:pt x="621" y="180"/>
                  </a:cubicBezTo>
                  <a:cubicBezTo>
                    <a:pt x="621" y="179"/>
                    <a:pt x="621" y="178"/>
                    <a:pt x="621" y="177"/>
                  </a:cubicBezTo>
                  <a:cubicBezTo>
                    <a:pt x="580" y="111"/>
                    <a:pt x="488" y="80"/>
                    <a:pt x="477" y="77"/>
                  </a:cubicBezTo>
                  <a:cubicBezTo>
                    <a:pt x="461" y="71"/>
                    <a:pt x="275" y="4"/>
                    <a:pt x="121" y="0"/>
                  </a:cubicBezTo>
                  <a:cubicBezTo>
                    <a:pt x="111" y="0"/>
                    <a:pt x="101" y="0"/>
                    <a:pt x="92"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66"/>
            <p:cNvSpPr>
              <a:spLocks/>
            </p:cNvSpPr>
            <p:nvPr/>
          </p:nvSpPr>
          <p:spPr bwMode="auto">
            <a:xfrm>
              <a:off x="8740775" y="1411654"/>
              <a:ext cx="3175" cy="63500"/>
            </a:xfrm>
            <a:custGeom>
              <a:avLst/>
              <a:gdLst>
                <a:gd name="T0" fmla="*/ 2 w 2"/>
                <a:gd name="T1" fmla="*/ 0 h 50"/>
                <a:gd name="T2" fmla="*/ 2 w 2"/>
                <a:gd name="T3" fmla="*/ 50 h 50"/>
                <a:gd name="T4" fmla="*/ 2 w 2"/>
                <a:gd name="T5" fmla="*/ 0 h 50"/>
              </a:gdLst>
              <a:ahLst/>
              <a:cxnLst>
                <a:cxn ang="0">
                  <a:pos x="T0" y="T1"/>
                </a:cxn>
                <a:cxn ang="0">
                  <a:pos x="T2" y="T3"/>
                </a:cxn>
                <a:cxn ang="0">
                  <a:pos x="T4" y="T5"/>
                </a:cxn>
              </a:cxnLst>
              <a:rect l="0" t="0" r="r" b="b"/>
              <a:pathLst>
                <a:path w="2" h="50">
                  <a:moveTo>
                    <a:pt x="2" y="0"/>
                  </a:moveTo>
                  <a:cubicBezTo>
                    <a:pt x="0" y="17"/>
                    <a:pt x="0" y="34"/>
                    <a:pt x="2" y="50"/>
                  </a:cubicBezTo>
                  <a:cubicBezTo>
                    <a:pt x="0" y="34"/>
                    <a:pt x="0" y="17"/>
                    <a:pt x="2" y="0"/>
                  </a:cubicBezTo>
                </a:path>
              </a:pathLst>
            </a:custGeom>
            <a:solidFill>
              <a:srgbClr val="00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67"/>
            <p:cNvSpPr>
              <a:spLocks/>
            </p:cNvSpPr>
            <p:nvPr/>
          </p:nvSpPr>
          <p:spPr bwMode="auto">
            <a:xfrm>
              <a:off x="8740775" y="1317992"/>
              <a:ext cx="946150" cy="492125"/>
            </a:xfrm>
            <a:custGeom>
              <a:avLst/>
              <a:gdLst>
                <a:gd name="T0" fmla="*/ 26 w 747"/>
                <a:gd name="T1" fmla="*/ 0 h 389"/>
                <a:gd name="T2" fmla="*/ 2 w 747"/>
                <a:gd name="T3" fmla="*/ 74 h 389"/>
                <a:gd name="T4" fmla="*/ 2 w 747"/>
                <a:gd name="T5" fmla="*/ 124 h 389"/>
                <a:gd name="T6" fmla="*/ 2 w 747"/>
                <a:gd name="T7" fmla="*/ 124 h 389"/>
                <a:gd name="T8" fmla="*/ 97 w 747"/>
                <a:gd name="T9" fmla="*/ 264 h 389"/>
                <a:gd name="T10" fmla="*/ 215 w 747"/>
                <a:gd name="T11" fmla="*/ 299 h 389"/>
                <a:gd name="T12" fmla="*/ 338 w 747"/>
                <a:gd name="T13" fmla="*/ 245 h 389"/>
                <a:gd name="T14" fmla="*/ 358 w 747"/>
                <a:gd name="T15" fmla="*/ 232 h 389"/>
                <a:gd name="T16" fmla="*/ 388 w 747"/>
                <a:gd name="T17" fmla="*/ 239 h 389"/>
                <a:gd name="T18" fmla="*/ 405 w 747"/>
                <a:gd name="T19" fmla="*/ 268 h 389"/>
                <a:gd name="T20" fmla="*/ 493 w 747"/>
                <a:gd name="T21" fmla="*/ 374 h 389"/>
                <a:gd name="T22" fmla="*/ 552 w 747"/>
                <a:gd name="T23" fmla="*/ 389 h 389"/>
                <a:gd name="T24" fmla="*/ 746 w 747"/>
                <a:gd name="T25" fmla="*/ 182 h 389"/>
                <a:gd name="T26" fmla="*/ 747 w 747"/>
                <a:gd name="T27" fmla="*/ 168 h 389"/>
                <a:gd name="T28" fmla="*/ 602 w 747"/>
                <a:gd name="T29" fmla="*/ 350 h 389"/>
                <a:gd name="T30" fmla="*/ 543 w 747"/>
                <a:gd name="T31" fmla="*/ 362 h 389"/>
                <a:gd name="T32" fmla="*/ 462 w 747"/>
                <a:gd name="T33" fmla="*/ 333 h 389"/>
                <a:gd name="T34" fmla="*/ 387 w 747"/>
                <a:gd name="T35" fmla="*/ 211 h 389"/>
                <a:gd name="T36" fmla="*/ 365 w 747"/>
                <a:gd name="T37" fmla="*/ 204 h 389"/>
                <a:gd name="T38" fmla="*/ 299 w 747"/>
                <a:gd name="T39" fmla="*/ 247 h 389"/>
                <a:gd name="T40" fmla="*/ 232 w 747"/>
                <a:gd name="T41" fmla="*/ 277 h 389"/>
                <a:gd name="T42" fmla="*/ 216 w 747"/>
                <a:gd name="T43" fmla="*/ 278 h 389"/>
                <a:gd name="T44" fmla="*/ 84 w 747"/>
                <a:gd name="T45" fmla="*/ 225 h 389"/>
                <a:gd name="T46" fmla="*/ 18 w 747"/>
                <a:gd name="T47" fmla="*/ 92 h 389"/>
                <a:gd name="T48" fmla="*/ 26 w 747"/>
                <a:gd name="T4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7" h="389">
                  <a:moveTo>
                    <a:pt x="26" y="0"/>
                  </a:moveTo>
                  <a:cubicBezTo>
                    <a:pt x="14" y="22"/>
                    <a:pt x="5" y="48"/>
                    <a:pt x="2" y="74"/>
                  </a:cubicBezTo>
                  <a:cubicBezTo>
                    <a:pt x="0" y="91"/>
                    <a:pt x="0" y="108"/>
                    <a:pt x="2" y="124"/>
                  </a:cubicBezTo>
                  <a:cubicBezTo>
                    <a:pt x="2" y="124"/>
                    <a:pt x="2" y="124"/>
                    <a:pt x="2" y="124"/>
                  </a:cubicBezTo>
                  <a:cubicBezTo>
                    <a:pt x="10" y="183"/>
                    <a:pt x="43" y="232"/>
                    <a:pt x="97" y="264"/>
                  </a:cubicBezTo>
                  <a:cubicBezTo>
                    <a:pt x="136" y="287"/>
                    <a:pt x="176" y="299"/>
                    <a:pt x="215" y="299"/>
                  </a:cubicBezTo>
                  <a:cubicBezTo>
                    <a:pt x="279" y="299"/>
                    <a:pt x="323" y="267"/>
                    <a:pt x="338" y="245"/>
                  </a:cubicBezTo>
                  <a:cubicBezTo>
                    <a:pt x="345" y="234"/>
                    <a:pt x="350" y="232"/>
                    <a:pt x="358" y="232"/>
                  </a:cubicBezTo>
                  <a:cubicBezTo>
                    <a:pt x="366" y="232"/>
                    <a:pt x="376" y="235"/>
                    <a:pt x="388" y="239"/>
                  </a:cubicBezTo>
                  <a:cubicBezTo>
                    <a:pt x="396" y="243"/>
                    <a:pt x="398" y="247"/>
                    <a:pt x="405" y="268"/>
                  </a:cubicBezTo>
                  <a:cubicBezTo>
                    <a:pt x="415" y="298"/>
                    <a:pt x="429" y="341"/>
                    <a:pt x="493" y="374"/>
                  </a:cubicBezTo>
                  <a:cubicBezTo>
                    <a:pt x="512" y="384"/>
                    <a:pt x="531" y="389"/>
                    <a:pt x="552" y="389"/>
                  </a:cubicBezTo>
                  <a:cubicBezTo>
                    <a:pt x="648" y="389"/>
                    <a:pt x="734" y="280"/>
                    <a:pt x="746" y="182"/>
                  </a:cubicBezTo>
                  <a:cubicBezTo>
                    <a:pt x="747" y="177"/>
                    <a:pt x="747" y="172"/>
                    <a:pt x="747" y="168"/>
                  </a:cubicBezTo>
                  <a:cubicBezTo>
                    <a:pt x="740" y="248"/>
                    <a:pt x="679" y="317"/>
                    <a:pt x="602" y="350"/>
                  </a:cubicBezTo>
                  <a:cubicBezTo>
                    <a:pt x="585" y="357"/>
                    <a:pt x="564" y="362"/>
                    <a:pt x="543" y="362"/>
                  </a:cubicBezTo>
                  <a:cubicBezTo>
                    <a:pt x="513" y="362"/>
                    <a:pt x="482" y="353"/>
                    <a:pt x="462" y="333"/>
                  </a:cubicBezTo>
                  <a:cubicBezTo>
                    <a:pt x="424" y="298"/>
                    <a:pt x="433" y="240"/>
                    <a:pt x="387" y="211"/>
                  </a:cubicBezTo>
                  <a:cubicBezTo>
                    <a:pt x="379" y="206"/>
                    <a:pt x="372" y="204"/>
                    <a:pt x="365" y="204"/>
                  </a:cubicBezTo>
                  <a:cubicBezTo>
                    <a:pt x="340" y="204"/>
                    <a:pt x="317" y="229"/>
                    <a:pt x="299" y="247"/>
                  </a:cubicBezTo>
                  <a:cubicBezTo>
                    <a:pt x="280" y="265"/>
                    <a:pt x="258" y="272"/>
                    <a:pt x="232" y="277"/>
                  </a:cubicBezTo>
                  <a:cubicBezTo>
                    <a:pt x="227" y="278"/>
                    <a:pt x="221" y="278"/>
                    <a:pt x="216" y="278"/>
                  </a:cubicBezTo>
                  <a:cubicBezTo>
                    <a:pt x="171" y="278"/>
                    <a:pt x="117" y="250"/>
                    <a:pt x="84" y="225"/>
                  </a:cubicBezTo>
                  <a:cubicBezTo>
                    <a:pt x="40" y="194"/>
                    <a:pt x="24" y="143"/>
                    <a:pt x="18" y="92"/>
                  </a:cubicBezTo>
                  <a:cubicBezTo>
                    <a:pt x="15" y="62"/>
                    <a:pt x="20" y="29"/>
                    <a:pt x="2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168"/>
            <p:cNvSpPr>
              <a:spLocks/>
            </p:cNvSpPr>
            <p:nvPr/>
          </p:nvSpPr>
          <p:spPr bwMode="auto">
            <a:xfrm>
              <a:off x="8662988" y="2411779"/>
              <a:ext cx="625475" cy="398462"/>
            </a:xfrm>
            <a:custGeom>
              <a:avLst/>
              <a:gdLst>
                <a:gd name="T0" fmla="*/ 203 w 494"/>
                <a:gd name="T1" fmla="*/ 55 h 315"/>
                <a:gd name="T2" fmla="*/ 383 w 494"/>
                <a:gd name="T3" fmla="*/ 39 h 315"/>
                <a:gd name="T4" fmla="*/ 386 w 494"/>
                <a:gd name="T5" fmla="*/ 39 h 315"/>
                <a:gd name="T6" fmla="*/ 494 w 494"/>
                <a:gd name="T7" fmla="*/ 229 h 315"/>
                <a:gd name="T8" fmla="*/ 333 w 494"/>
                <a:gd name="T9" fmla="*/ 312 h 315"/>
                <a:gd name="T10" fmla="*/ 254 w 494"/>
                <a:gd name="T11" fmla="*/ 208 h 315"/>
                <a:gd name="T12" fmla="*/ 223 w 494"/>
                <a:gd name="T13" fmla="*/ 315 h 315"/>
                <a:gd name="T14" fmla="*/ 32 w 494"/>
                <a:gd name="T15" fmla="*/ 276 h 315"/>
                <a:gd name="T16" fmla="*/ 37 w 494"/>
                <a:gd name="T17" fmla="*/ 0 h 315"/>
                <a:gd name="T18" fmla="*/ 203 w 494"/>
                <a:gd name="T19" fmla="*/ 5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15">
                  <a:moveTo>
                    <a:pt x="203" y="55"/>
                  </a:moveTo>
                  <a:cubicBezTo>
                    <a:pt x="263" y="63"/>
                    <a:pt x="330" y="69"/>
                    <a:pt x="383" y="39"/>
                  </a:cubicBezTo>
                  <a:cubicBezTo>
                    <a:pt x="386" y="39"/>
                    <a:pt x="386" y="39"/>
                    <a:pt x="386" y="39"/>
                  </a:cubicBezTo>
                  <a:cubicBezTo>
                    <a:pt x="387" y="39"/>
                    <a:pt x="474" y="197"/>
                    <a:pt x="494" y="229"/>
                  </a:cubicBezTo>
                  <a:cubicBezTo>
                    <a:pt x="494" y="229"/>
                    <a:pt x="417" y="312"/>
                    <a:pt x="333" y="312"/>
                  </a:cubicBezTo>
                  <a:cubicBezTo>
                    <a:pt x="254" y="208"/>
                    <a:pt x="254" y="208"/>
                    <a:pt x="254" y="208"/>
                  </a:cubicBezTo>
                  <a:cubicBezTo>
                    <a:pt x="223" y="315"/>
                    <a:pt x="223" y="315"/>
                    <a:pt x="223" y="315"/>
                  </a:cubicBezTo>
                  <a:cubicBezTo>
                    <a:pt x="223" y="315"/>
                    <a:pt x="134" y="304"/>
                    <a:pt x="32" y="276"/>
                  </a:cubicBezTo>
                  <a:cubicBezTo>
                    <a:pt x="32" y="276"/>
                    <a:pt x="0" y="87"/>
                    <a:pt x="37" y="0"/>
                  </a:cubicBezTo>
                  <a:cubicBezTo>
                    <a:pt x="81" y="36"/>
                    <a:pt x="151" y="48"/>
                    <a:pt x="203" y="55"/>
                  </a:cubicBezTo>
                </a:path>
              </a:pathLst>
            </a:custGeom>
            <a:solidFill>
              <a:srgbClr val="CA0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69"/>
            <p:cNvSpPr>
              <a:spLocks/>
            </p:cNvSpPr>
            <p:nvPr/>
          </p:nvSpPr>
          <p:spPr bwMode="auto">
            <a:xfrm>
              <a:off x="8662988" y="2411779"/>
              <a:ext cx="625475" cy="398462"/>
            </a:xfrm>
            <a:custGeom>
              <a:avLst/>
              <a:gdLst>
                <a:gd name="T0" fmla="*/ 203 w 494"/>
                <a:gd name="T1" fmla="*/ 55 h 315"/>
                <a:gd name="T2" fmla="*/ 383 w 494"/>
                <a:gd name="T3" fmla="*/ 39 h 315"/>
                <a:gd name="T4" fmla="*/ 386 w 494"/>
                <a:gd name="T5" fmla="*/ 39 h 315"/>
                <a:gd name="T6" fmla="*/ 494 w 494"/>
                <a:gd name="T7" fmla="*/ 229 h 315"/>
                <a:gd name="T8" fmla="*/ 333 w 494"/>
                <a:gd name="T9" fmla="*/ 312 h 315"/>
                <a:gd name="T10" fmla="*/ 254 w 494"/>
                <a:gd name="T11" fmla="*/ 208 h 315"/>
                <a:gd name="T12" fmla="*/ 223 w 494"/>
                <a:gd name="T13" fmla="*/ 315 h 315"/>
                <a:gd name="T14" fmla="*/ 32 w 494"/>
                <a:gd name="T15" fmla="*/ 276 h 315"/>
                <a:gd name="T16" fmla="*/ 37 w 494"/>
                <a:gd name="T17" fmla="*/ 0 h 315"/>
                <a:gd name="T18" fmla="*/ 203 w 494"/>
                <a:gd name="T19" fmla="*/ 5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315">
                  <a:moveTo>
                    <a:pt x="203" y="55"/>
                  </a:moveTo>
                  <a:cubicBezTo>
                    <a:pt x="263" y="63"/>
                    <a:pt x="330" y="69"/>
                    <a:pt x="383" y="39"/>
                  </a:cubicBezTo>
                  <a:cubicBezTo>
                    <a:pt x="386" y="39"/>
                    <a:pt x="386" y="39"/>
                    <a:pt x="386" y="39"/>
                  </a:cubicBezTo>
                  <a:cubicBezTo>
                    <a:pt x="387" y="39"/>
                    <a:pt x="474" y="197"/>
                    <a:pt x="494" y="229"/>
                  </a:cubicBezTo>
                  <a:cubicBezTo>
                    <a:pt x="494" y="229"/>
                    <a:pt x="417" y="312"/>
                    <a:pt x="333" y="312"/>
                  </a:cubicBezTo>
                  <a:cubicBezTo>
                    <a:pt x="254" y="208"/>
                    <a:pt x="254" y="208"/>
                    <a:pt x="254" y="208"/>
                  </a:cubicBezTo>
                  <a:cubicBezTo>
                    <a:pt x="223" y="315"/>
                    <a:pt x="223" y="315"/>
                    <a:pt x="223" y="315"/>
                  </a:cubicBezTo>
                  <a:cubicBezTo>
                    <a:pt x="223" y="315"/>
                    <a:pt x="134" y="304"/>
                    <a:pt x="32" y="276"/>
                  </a:cubicBezTo>
                  <a:cubicBezTo>
                    <a:pt x="32" y="276"/>
                    <a:pt x="0" y="87"/>
                    <a:pt x="37" y="0"/>
                  </a:cubicBezTo>
                  <a:cubicBezTo>
                    <a:pt x="81" y="36"/>
                    <a:pt x="151" y="48"/>
                    <a:pt x="203" y="55"/>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70"/>
            <p:cNvSpPr>
              <a:spLocks noEditPoints="1"/>
            </p:cNvSpPr>
            <p:nvPr/>
          </p:nvSpPr>
          <p:spPr bwMode="auto">
            <a:xfrm>
              <a:off x="8943975" y="2807067"/>
              <a:ext cx="141288" cy="3175"/>
            </a:xfrm>
            <a:custGeom>
              <a:avLst/>
              <a:gdLst>
                <a:gd name="T0" fmla="*/ 0 w 112"/>
                <a:gd name="T1" fmla="*/ 3 h 3"/>
                <a:gd name="T2" fmla="*/ 1 w 112"/>
                <a:gd name="T3" fmla="*/ 3 h 3"/>
                <a:gd name="T4" fmla="*/ 0 w 112"/>
                <a:gd name="T5" fmla="*/ 3 h 3"/>
                <a:gd name="T6" fmla="*/ 112 w 112"/>
                <a:gd name="T7" fmla="*/ 0 h 3"/>
                <a:gd name="T8" fmla="*/ 111 w 112"/>
                <a:gd name="T9" fmla="*/ 0 h 3"/>
                <a:gd name="T10" fmla="*/ 112 w 112"/>
                <a:gd name="T11" fmla="*/ 0 h 3"/>
              </a:gdLst>
              <a:ahLst/>
              <a:cxnLst>
                <a:cxn ang="0">
                  <a:pos x="T0" y="T1"/>
                </a:cxn>
                <a:cxn ang="0">
                  <a:pos x="T2" y="T3"/>
                </a:cxn>
                <a:cxn ang="0">
                  <a:pos x="T4" y="T5"/>
                </a:cxn>
                <a:cxn ang="0">
                  <a:pos x="T6" y="T7"/>
                </a:cxn>
                <a:cxn ang="0">
                  <a:pos x="T8" y="T9"/>
                </a:cxn>
                <a:cxn ang="0">
                  <a:pos x="T10" y="T11"/>
                </a:cxn>
              </a:cxnLst>
              <a:rect l="0" t="0" r="r" b="b"/>
              <a:pathLst>
                <a:path w="112" h="3">
                  <a:moveTo>
                    <a:pt x="0" y="3"/>
                  </a:moveTo>
                  <a:cubicBezTo>
                    <a:pt x="1" y="3"/>
                    <a:pt x="1" y="3"/>
                    <a:pt x="1" y="3"/>
                  </a:cubicBezTo>
                  <a:cubicBezTo>
                    <a:pt x="1" y="3"/>
                    <a:pt x="1" y="3"/>
                    <a:pt x="0" y="3"/>
                  </a:cubicBezTo>
                  <a:moveTo>
                    <a:pt x="112" y="0"/>
                  </a:moveTo>
                  <a:cubicBezTo>
                    <a:pt x="112" y="0"/>
                    <a:pt x="112" y="0"/>
                    <a:pt x="111" y="0"/>
                  </a:cubicBezTo>
                  <a:cubicBezTo>
                    <a:pt x="112" y="0"/>
                    <a:pt x="112" y="0"/>
                    <a:pt x="112" y="0"/>
                  </a:cubicBezTo>
                </a:path>
              </a:pathLst>
            </a:custGeom>
            <a:solidFill>
              <a:srgbClr val="CA0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71"/>
            <p:cNvSpPr>
              <a:spLocks/>
            </p:cNvSpPr>
            <p:nvPr/>
          </p:nvSpPr>
          <p:spPr bwMode="auto">
            <a:xfrm>
              <a:off x="8942388" y="2626092"/>
              <a:ext cx="179388" cy="184150"/>
            </a:xfrm>
            <a:custGeom>
              <a:avLst/>
              <a:gdLst>
                <a:gd name="T0" fmla="*/ 111 w 142"/>
                <a:gd name="T1" fmla="*/ 0 h 146"/>
                <a:gd name="T2" fmla="*/ 57 w 142"/>
                <a:gd name="T3" fmla="*/ 17 h 146"/>
                <a:gd name="T4" fmla="*/ 0 w 142"/>
                <a:gd name="T5" fmla="*/ 26 h 146"/>
                <a:gd name="T6" fmla="*/ 18 w 142"/>
                <a:gd name="T7" fmla="*/ 73 h 146"/>
                <a:gd name="T8" fmla="*/ 1 w 142"/>
                <a:gd name="T9" fmla="*/ 146 h 146"/>
                <a:gd name="T10" fmla="*/ 1 w 142"/>
                <a:gd name="T11" fmla="*/ 146 h 146"/>
                <a:gd name="T12" fmla="*/ 2 w 142"/>
                <a:gd name="T13" fmla="*/ 146 h 146"/>
                <a:gd name="T14" fmla="*/ 2 w 142"/>
                <a:gd name="T15" fmla="*/ 146 h 146"/>
                <a:gd name="T16" fmla="*/ 33 w 142"/>
                <a:gd name="T17" fmla="*/ 39 h 146"/>
                <a:gd name="T18" fmla="*/ 112 w 142"/>
                <a:gd name="T19" fmla="*/ 143 h 146"/>
                <a:gd name="T20" fmla="*/ 112 w 142"/>
                <a:gd name="T21" fmla="*/ 143 h 146"/>
                <a:gd name="T22" fmla="*/ 113 w 142"/>
                <a:gd name="T23" fmla="*/ 143 h 146"/>
                <a:gd name="T24" fmla="*/ 142 w 142"/>
                <a:gd name="T25" fmla="*/ 140 h 146"/>
                <a:gd name="T26" fmla="*/ 66 w 142"/>
                <a:gd name="T27" fmla="*/ 37 h 146"/>
                <a:gd name="T28" fmla="*/ 68 w 142"/>
                <a:gd name="T29" fmla="*/ 27 h 146"/>
                <a:gd name="T30" fmla="*/ 111 w 142"/>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146">
                  <a:moveTo>
                    <a:pt x="111" y="0"/>
                  </a:moveTo>
                  <a:cubicBezTo>
                    <a:pt x="93" y="4"/>
                    <a:pt x="75" y="11"/>
                    <a:pt x="57" y="17"/>
                  </a:cubicBezTo>
                  <a:cubicBezTo>
                    <a:pt x="39" y="23"/>
                    <a:pt x="20" y="24"/>
                    <a:pt x="0" y="26"/>
                  </a:cubicBezTo>
                  <a:cubicBezTo>
                    <a:pt x="15" y="37"/>
                    <a:pt x="20" y="49"/>
                    <a:pt x="18" y="73"/>
                  </a:cubicBezTo>
                  <a:cubicBezTo>
                    <a:pt x="17" y="98"/>
                    <a:pt x="9" y="122"/>
                    <a:pt x="1" y="146"/>
                  </a:cubicBezTo>
                  <a:cubicBezTo>
                    <a:pt x="1" y="146"/>
                    <a:pt x="1" y="146"/>
                    <a:pt x="1" y="146"/>
                  </a:cubicBezTo>
                  <a:cubicBezTo>
                    <a:pt x="2" y="146"/>
                    <a:pt x="2" y="146"/>
                    <a:pt x="2" y="146"/>
                  </a:cubicBezTo>
                  <a:cubicBezTo>
                    <a:pt x="2" y="146"/>
                    <a:pt x="2" y="146"/>
                    <a:pt x="2" y="146"/>
                  </a:cubicBezTo>
                  <a:cubicBezTo>
                    <a:pt x="33" y="39"/>
                    <a:pt x="33" y="39"/>
                    <a:pt x="33" y="39"/>
                  </a:cubicBezTo>
                  <a:cubicBezTo>
                    <a:pt x="112" y="143"/>
                    <a:pt x="112" y="143"/>
                    <a:pt x="112" y="143"/>
                  </a:cubicBezTo>
                  <a:cubicBezTo>
                    <a:pt x="112" y="143"/>
                    <a:pt x="112" y="143"/>
                    <a:pt x="112" y="143"/>
                  </a:cubicBezTo>
                  <a:cubicBezTo>
                    <a:pt x="113" y="143"/>
                    <a:pt x="113" y="143"/>
                    <a:pt x="113" y="143"/>
                  </a:cubicBezTo>
                  <a:cubicBezTo>
                    <a:pt x="123" y="143"/>
                    <a:pt x="132" y="142"/>
                    <a:pt x="142" y="140"/>
                  </a:cubicBezTo>
                  <a:cubicBezTo>
                    <a:pt x="114" y="108"/>
                    <a:pt x="97" y="67"/>
                    <a:pt x="66" y="37"/>
                  </a:cubicBezTo>
                  <a:cubicBezTo>
                    <a:pt x="64" y="34"/>
                    <a:pt x="64" y="29"/>
                    <a:pt x="68" y="27"/>
                  </a:cubicBezTo>
                  <a:cubicBezTo>
                    <a:pt x="82" y="18"/>
                    <a:pt x="97" y="9"/>
                    <a:pt x="111"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72"/>
            <p:cNvSpPr>
              <a:spLocks/>
            </p:cNvSpPr>
            <p:nvPr/>
          </p:nvSpPr>
          <p:spPr bwMode="auto">
            <a:xfrm>
              <a:off x="8782050" y="2451467"/>
              <a:ext cx="341313" cy="39687"/>
            </a:xfrm>
            <a:custGeom>
              <a:avLst/>
              <a:gdLst>
                <a:gd name="T0" fmla="*/ 0 w 270"/>
                <a:gd name="T1" fmla="*/ 0 h 31"/>
                <a:gd name="T2" fmla="*/ 0 w 270"/>
                <a:gd name="T3" fmla="*/ 0 h 31"/>
                <a:gd name="T4" fmla="*/ 109 w 270"/>
                <a:gd name="T5" fmla="*/ 24 h 31"/>
                <a:gd name="T6" fmla="*/ 188 w 270"/>
                <a:gd name="T7" fmla="*/ 31 h 31"/>
                <a:gd name="T8" fmla="*/ 269 w 270"/>
                <a:gd name="T9" fmla="*/ 17 h 31"/>
                <a:gd name="T10" fmla="*/ 270 w 270"/>
                <a:gd name="T11" fmla="*/ 17 h 31"/>
                <a:gd name="T12" fmla="*/ 188 w 270"/>
                <a:gd name="T13" fmla="*/ 31 h 31"/>
                <a:gd name="T14" fmla="*/ 109 w 270"/>
                <a:gd name="T15" fmla="*/ 24 h 31"/>
                <a:gd name="T16" fmla="*/ 0 w 27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1">
                  <a:moveTo>
                    <a:pt x="0" y="0"/>
                  </a:moveTo>
                  <a:cubicBezTo>
                    <a:pt x="0" y="0"/>
                    <a:pt x="0" y="0"/>
                    <a:pt x="0" y="0"/>
                  </a:cubicBezTo>
                  <a:cubicBezTo>
                    <a:pt x="36" y="13"/>
                    <a:pt x="76" y="20"/>
                    <a:pt x="109" y="24"/>
                  </a:cubicBezTo>
                  <a:cubicBezTo>
                    <a:pt x="135" y="28"/>
                    <a:pt x="162" y="31"/>
                    <a:pt x="188" y="31"/>
                  </a:cubicBezTo>
                  <a:cubicBezTo>
                    <a:pt x="216" y="31"/>
                    <a:pt x="244" y="27"/>
                    <a:pt x="269" y="17"/>
                  </a:cubicBezTo>
                  <a:cubicBezTo>
                    <a:pt x="269" y="17"/>
                    <a:pt x="270" y="17"/>
                    <a:pt x="270" y="17"/>
                  </a:cubicBezTo>
                  <a:cubicBezTo>
                    <a:pt x="244" y="27"/>
                    <a:pt x="216" y="31"/>
                    <a:pt x="188" y="31"/>
                  </a:cubicBezTo>
                  <a:cubicBezTo>
                    <a:pt x="162" y="31"/>
                    <a:pt x="135" y="28"/>
                    <a:pt x="109" y="24"/>
                  </a:cubicBezTo>
                  <a:cubicBezTo>
                    <a:pt x="76" y="20"/>
                    <a:pt x="36" y="13"/>
                    <a:pt x="0" y="0"/>
                  </a:cubicBezTo>
                </a:path>
              </a:pathLst>
            </a:custGeom>
            <a:solidFill>
              <a:srgbClr val="0004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73"/>
            <p:cNvSpPr>
              <a:spLocks/>
            </p:cNvSpPr>
            <p:nvPr/>
          </p:nvSpPr>
          <p:spPr bwMode="auto">
            <a:xfrm>
              <a:off x="8702675" y="2761029"/>
              <a:ext cx="26988" cy="6350"/>
            </a:xfrm>
            <a:custGeom>
              <a:avLst/>
              <a:gdLst>
                <a:gd name="T0" fmla="*/ 0 w 21"/>
                <a:gd name="T1" fmla="*/ 0 h 5"/>
                <a:gd name="T2" fmla="*/ 21 w 21"/>
                <a:gd name="T3" fmla="*/ 5 h 5"/>
                <a:gd name="T4" fmla="*/ 21 w 21"/>
                <a:gd name="T5" fmla="*/ 5 h 5"/>
                <a:gd name="T6" fmla="*/ 0 w 21"/>
                <a:gd name="T7" fmla="*/ 0 h 5"/>
              </a:gdLst>
              <a:ahLst/>
              <a:cxnLst>
                <a:cxn ang="0">
                  <a:pos x="T0" y="T1"/>
                </a:cxn>
                <a:cxn ang="0">
                  <a:pos x="T2" y="T3"/>
                </a:cxn>
                <a:cxn ang="0">
                  <a:pos x="T4" y="T5"/>
                </a:cxn>
                <a:cxn ang="0">
                  <a:pos x="T6" y="T7"/>
                </a:cxn>
              </a:cxnLst>
              <a:rect l="0" t="0" r="r" b="b"/>
              <a:pathLst>
                <a:path w="21" h="5">
                  <a:moveTo>
                    <a:pt x="0" y="0"/>
                  </a:moveTo>
                  <a:cubicBezTo>
                    <a:pt x="7" y="2"/>
                    <a:pt x="14" y="4"/>
                    <a:pt x="21" y="5"/>
                  </a:cubicBezTo>
                  <a:cubicBezTo>
                    <a:pt x="21" y="5"/>
                    <a:pt x="21" y="5"/>
                    <a:pt x="21" y="5"/>
                  </a:cubicBezTo>
                  <a:cubicBezTo>
                    <a:pt x="14" y="4"/>
                    <a:pt x="7" y="2"/>
                    <a:pt x="0" y="0"/>
                  </a:cubicBezTo>
                </a:path>
              </a:pathLst>
            </a:custGeom>
            <a:solidFill>
              <a:srgbClr val="CA0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174"/>
            <p:cNvSpPr>
              <a:spLocks/>
            </p:cNvSpPr>
            <p:nvPr/>
          </p:nvSpPr>
          <p:spPr bwMode="auto">
            <a:xfrm>
              <a:off x="8686800" y="2411779"/>
              <a:ext cx="434975" cy="355600"/>
            </a:xfrm>
            <a:custGeom>
              <a:avLst/>
              <a:gdLst>
                <a:gd name="T0" fmla="*/ 18 w 344"/>
                <a:gd name="T1" fmla="*/ 0 h 281"/>
                <a:gd name="T2" fmla="*/ 0 w 344"/>
                <a:gd name="T3" fmla="*/ 123 h 281"/>
                <a:gd name="T4" fmla="*/ 13 w 344"/>
                <a:gd name="T5" fmla="*/ 276 h 281"/>
                <a:gd name="T6" fmla="*/ 13 w 344"/>
                <a:gd name="T7" fmla="*/ 276 h 281"/>
                <a:gd name="T8" fmla="*/ 34 w 344"/>
                <a:gd name="T9" fmla="*/ 281 h 281"/>
                <a:gd name="T10" fmla="*/ 72 w 344"/>
                <a:gd name="T11" fmla="*/ 57 h 281"/>
                <a:gd name="T12" fmla="*/ 73 w 344"/>
                <a:gd name="T13" fmla="*/ 57 h 281"/>
                <a:gd name="T14" fmla="*/ 216 w 344"/>
                <a:gd name="T15" fmla="*/ 76 h 281"/>
                <a:gd name="T16" fmla="*/ 227 w 344"/>
                <a:gd name="T17" fmla="*/ 76 h 281"/>
                <a:gd name="T18" fmla="*/ 344 w 344"/>
                <a:gd name="T19" fmla="*/ 48 h 281"/>
                <a:gd name="T20" fmla="*/ 263 w 344"/>
                <a:gd name="T21" fmla="*/ 62 h 281"/>
                <a:gd name="T22" fmla="*/ 184 w 344"/>
                <a:gd name="T23" fmla="*/ 55 h 281"/>
                <a:gd name="T24" fmla="*/ 75 w 344"/>
                <a:gd name="T25" fmla="*/ 31 h 281"/>
                <a:gd name="T26" fmla="*/ 19 w 344"/>
                <a:gd name="T27" fmla="*/ 0 h 281"/>
                <a:gd name="T28" fmla="*/ 18 w 344"/>
                <a:gd name="T2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4" h="281">
                  <a:moveTo>
                    <a:pt x="18" y="0"/>
                  </a:moveTo>
                  <a:cubicBezTo>
                    <a:pt x="5" y="32"/>
                    <a:pt x="0" y="78"/>
                    <a:pt x="0" y="123"/>
                  </a:cubicBezTo>
                  <a:cubicBezTo>
                    <a:pt x="0" y="200"/>
                    <a:pt x="13" y="276"/>
                    <a:pt x="13" y="276"/>
                  </a:cubicBezTo>
                  <a:cubicBezTo>
                    <a:pt x="13" y="276"/>
                    <a:pt x="13" y="276"/>
                    <a:pt x="13" y="276"/>
                  </a:cubicBezTo>
                  <a:cubicBezTo>
                    <a:pt x="20" y="278"/>
                    <a:pt x="27" y="280"/>
                    <a:pt x="34" y="281"/>
                  </a:cubicBezTo>
                  <a:cubicBezTo>
                    <a:pt x="33" y="237"/>
                    <a:pt x="54" y="57"/>
                    <a:pt x="72" y="57"/>
                  </a:cubicBezTo>
                  <a:cubicBezTo>
                    <a:pt x="72" y="57"/>
                    <a:pt x="72" y="57"/>
                    <a:pt x="73" y="57"/>
                  </a:cubicBezTo>
                  <a:cubicBezTo>
                    <a:pt x="105" y="66"/>
                    <a:pt x="182" y="74"/>
                    <a:pt x="216" y="76"/>
                  </a:cubicBezTo>
                  <a:cubicBezTo>
                    <a:pt x="219" y="76"/>
                    <a:pt x="223" y="76"/>
                    <a:pt x="227" y="76"/>
                  </a:cubicBezTo>
                  <a:cubicBezTo>
                    <a:pt x="263" y="76"/>
                    <a:pt x="310" y="68"/>
                    <a:pt x="344" y="48"/>
                  </a:cubicBezTo>
                  <a:cubicBezTo>
                    <a:pt x="319" y="58"/>
                    <a:pt x="291" y="62"/>
                    <a:pt x="263" y="62"/>
                  </a:cubicBezTo>
                  <a:cubicBezTo>
                    <a:pt x="237" y="62"/>
                    <a:pt x="210" y="59"/>
                    <a:pt x="184" y="55"/>
                  </a:cubicBezTo>
                  <a:cubicBezTo>
                    <a:pt x="151" y="51"/>
                    <a:pt x="111" y="44"/>
                    <a:pt x="75" y="31"/>
                  </a:cubicBezTo>
                  <a:cubicBezTo>
                    <a:pt x="54" y="24"/>
                    <a:pt x="35" y="14"/>
                    <a:pt x="19" y="0"/>
                  </a:cubicBezTo>
                  <a:cubicBezTo>
                    <a:pt x="18" y="0"/>
                    <a:pt x="18" y="0"/>
                    <a:pt x="18"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75"/>
            <p:cNvSpPr>
              <a:spLocks/>
            </p:cNvSpPr>
            <p:nvPr/>
          </p:nvSpPr>
          <p:spPr bwMode="auto">
            <a:xfrm>
              <a:off x="9710738" y="1813292"/>
              <a:ext cx="239713" cy="225425"/>
            </a:xfrm>
            <a:custGeom>
              <a:avLst/>
              <a:gdLst>
                <a:gd name="T0" fmla="*/ 188 w 190"/>
                <a:gd name="T1" fmla="*/ 59 h 179"/>
                <a:gd name="T2" fmla="*/ 148 w 190"/>
                <a:gd name="T3" fmla="*/ 89 h 179"/>
                <a:gd name="T4" fmla="*/ 106 w 190"/>
                <a:gd name="T5" fmla="*/ 134 h 179"/>
                <a:gd name="T6" fmla="*/ 104 w 190"/>
                <a:gd name="T7" fmla="*/ 139 h 179"/>
                <a:gd name="T8" fmla="*/ 174 w 190"/>
                <a:gd name="T9" fmla="*/ 155 h 179"/>
                <a:gd name="T10" fmla="*/ 173 w 190"/>
                <a:gd name="T11" fmla="*/ 157 h 179"/>
                <a:gd name="T12" fmla="*/ 171 w 190"/>
                <a:gd name="T13" fmla="*/ 160 h 179"/>
                <a:gd name="T14" fmla="*/ 169 w 190"/>
                <a:gd name="T15" fmla="*/ 161 h 179"/>
                <a:gd name="T16" fmla="*/ 142 w 190"/>
                <a:gd name="T17" fmla="*/ 168 h 179"/>
                <a:gd name="T18" fmla="*/ 33 w 190"/>
                <a:gd name="T19" fmla="*/ 154 h 179"/>
                <a:gd name="T20" fmla="*/ 51 w 190"/>
                <a:gd name="T21" fmla="*/ 34 h 179"/>
                <a:gd name="T22" fmla="*/ 73 w 190"/>
                <a:gd name="T23" fmla="*/ 14 h 179"/>
                <a:gd name="T24" fmla="*/ 82 w 190"/>
                <a:gd name="T25" fmla="*/ 18 h 179"/>
                <a:gd name="T26" fmla="*/ 68 w 190"/>
                <a:gd name="T27" fmla="*/ 47 h 179"/>
                <a:gd name="T28" fmla="*/ 103 w 190"/>
                <a:gd name="T29" fmla="*/ 15 h 179"/>
                <a:gd name="T30" fmla="*/ 123 w 190"/>
                <a:gd name="T31" fmla="*/ 23 h 179"/>
                <a:gd name="T32" fmla="*/ 90 w 190"/>
                <a:gd name="T33" fmla="*/ 61 h 179"/>
                <a:gd name="T34" fmla="*/ 86 w 190"/>
                <a:gd name="T35" fmla="*/ 70 h 179"/>
                <a:gd name="T36" fmla="*/ 101 w 190"/>
                <a:gd name="T37" fmla="*/ 53 h 179"/>
                <a:gd name="T38" fmla="*/ 149 w 190"/>
                <a:gd name="T39" fmla="*/ 24 h 179"/>
                <a:gd name="T40" fmla="*/ 153 w 190"/>
                <a:gd name="T41" fmla="*/ 31 h 179"/>
                <a:gd name="T42" fmla="*/ 116 w 190"/>
                <a:gd name="T43" fmla="*/ 69 h 179"/>
                <a:gd name="T44" fmla="*/ 102 w 190"/>
                <a:gd name="T45" fmla="*/ 89 h 179"/>
                <a:gd name="T46" fmla="*/ 184 w 190"/>
                <a:gd name="T47" fmla="*/ 50 h 179"/>
                <a:gd name="T48" fmla="*/ 188 w 190"/>
                <a:gd name="T49" fmla="*/ 5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 h="179">
                  <a:moveTo>
                    <a:pt x="188" y="59"/>
                  </a:moveTo>
                  <a:cubicBezTo>
                    <a:pt x="179" y="73"/>
                    <a:pt x="162" y="80"/>
                    <a:pt x="148" y="89"/>
                  </a:cubicBezTo>
                  <a:cubicBezTo>
                    <a:pt x="129" y="99"/>
                    <a:pt x="116" y="116"/>
                    <a:pt x="106" y="134"/>
                  </a:cubicBezTo>
                  <a:cubicBezTo>
                    <a:pt x="105" y="135"/>
                    <a:pt x="104" y="137"/>
                    <a:pt x="104" y="139"/>
                  </a:cubicBezTo>
                  <a:cubicBezTo>
                    <a:pt x="113" y="141"/>
                    <a:pt x="180" y="146"/>
                    <a:pt x="174" y="155"/>
                  </a:cubicBezTo>
                  <a:cubicBezTo>
                    <a:pt x="173" y="156"/>
                    <a:pt x="173" y="156"/>
                    <a:pt x="173" y="157"/>
                  </a:cubicBezTo>
                  <a:cubicBezTo>
                    <a:pt x="173" y="158"/>
                    <a:pt x="172" y="159"/>
                    <a:pt x="171" y="160"/>
                  </a:cubicBezTo>
                  <a:cubicBezTo>
                    <a:pt x="170" y="160"/>
                    <a:pt x="169" y="160"/>
                    <a:pt x="169" y="161"/>
                  </a:cubicBezTo>
                  <a:cubicBezTo>
                    <a:pt x="162" y="166"/>
                    <a:pt x="152" y="168"/>
                    <a:pt x="142" y="168"/>
                  </a:cubicBezTo>
                  <a:cubicBezTo>
                    <a:pt x="107" y="169"/>
                    <a:pt x="59" y="179"/>
                    <a:pt x="33" y="154"/>
                  </a:cubicBezTo>
                  <a:cubicBezTo>
                    <a:pt x="0" y="121"/>
                    <a:pt x="24" y="67"/>
                    <a:pt x="51" y="34"/>
                  </a:cubicBezTo>
                  <a:cubicBezTo>
                    <a:pt x="57" y="27"/>
                    <a:pt x="65" y="19"/>
                    <a:pt x="73" y="14"/>
                  </a:cubicBezTo>
                  <a:cubicBezTo>
                    <a:pt x="77" y="11"/>
                    <a:pt x="82" y="13"/>
                    <a:pt x="82" y="18"/>
                  </a:cubicBezTo>
                  <a:cubicBezTo>
                    <a:pt x="81" y="28"/>
                    <a:pt x="74" y="38"/>
                    <a:pt x="68" y="47"/>
                  </a:cubicBezTo>
                  <a:cubicBezTo>
                    <a:pt x="80" y="33"/>
                    <a:pt x="93" y="22"/>
                    <a:pt x="103" y="15"/>
                  </a:cubicBezTo>
                  <a:cubicBezTo>
                    <a:pt x="124" y="0"/>
                    <a:pt x="134" y="13"/>
                    <a:pt x="123" y="23"/>
                  </a:cubicBezTo>
                  <a:cubicBezTo>
                    <a:pt x="107" y="37"/>
                    <a:pt x="99" y="46"/>
                    <a:pt x="90" y="61"/>
                  </a:cubicBezTo>
                  <a:cubicBezTo>
                    <a:pt x="89" y="64"/>
                    <a:pt x="87" y="67"/>
                    <a:pt x="86" y="70"/>
                  </a:cubicBezTo>
                  <a:cubicBezTo>
                    <a:pt x="91" y="64"/>
                    <a:pt x="96" y="58"/>
                    <a:pt x="101" y="53"/>
                  </a:cubicBezTo>
                  <a:cubicBezTo>
                    <a:pt x="112" y="40"/>
                    <a:pt x="137" y="24"/>
                    <a:pt x="149" y="24"/>
                  </a:cubicBezTo>
                  <a:cubicBezTo>
                    <a:pt x="154" y="23"/>
                    <a:pt x="155" y="28"/>
                    <a:pt x="153" y="31"/>
                  </a:cubicBezTo>
                  <a:cubicBezTo>
                    <a:pt x="144" y="45"/>
                    <a:pt x="127" y="56"/>
                    <a:pt x="116" y="69"/>
                  </a:cubicBezTo>
                  <a:cubicBezTo>
                    <a:pt x="110" y="76"/>
                    <a:pt x="106" y="82"/>
                    <a:pt x="102" y="89"/>
                  </a:cubicBezTo>
                  <a:cubicBezTo>
                    <a:pt x="124" y="68"/>
                    <a:pt x="154" y="50"/>
                    <a:pt x="184" y="50"/>
                  </a:cubicBezTo>
                  <a:cubicBezTo>
                    <a:pt x="189" y="49"/>
                    <a:pt x="190" y="55"/>
                    <a:pt x="188" y="5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176"/>
            <p:cNvSpPr>
              <a:spLocks/>
            </p:cNvSpPr>
            <p:nvPr/>
          </p:nvSpPr>
          <p:spPr bwMode="auto">
            <a:xfrm>
              <a:off x="9634538" y="1951404"/>
              <a:ext cx="169863" cy="141287"/>
            </a:xfrm>
            <a:custGeom>
              <a:avLst/>
              <a:gdLst>
                <a:gd name="T0" fmla="*/ 134 w 134"/>
                <a:gd name="T1" fmla="*/ 46 h 112"/>
                <a:gd name="T2" fmla="*/ 31 w 134"/>
                <a:gd name="T3" fmla="*/ 112 h 112"/>
                <a:gd name="T4" fmla="*/ 0 w 134"/>
                <a:gd name="T5" fmla="*/ 11 h 112"/>
                <a:gd name="T6" fmla="*/ 90 w 134"/>
                <a:gd name="T7" fmla="*/ 0 h 112"/>
                <a:gd name="T8" fmla="*/ 134 w 134"/>
                <a:gd name="T9" fmla="*/ 46 h 112"/>
              </a:gdLst>
              <a:ahLst/>
              <a:cxnLst>
                <a:cxn ang="0">
                  <a:pos x="T0" y="T1"/>
                </a:cxn>
                <a:cxn ang="0">
                  <a:pos x="T2" y="T3"/>
                </a:cxn>
                <a:cxn ang="0">
                  <a:pos x="T4" y="T5"/>
                </a:cxn>
                <a:cxn ang="0">
                  <a:pos x="T6" y="T7"/>
                </a:cxn>
                <a:cxn ang="0">
                  <a:pos x="T8" y="T9"/>
                </a:cxn>
              </a:cxnLst>
              <a:rect l="0" t="0" r="r" b="b"/>
              <a:pathLst>
                <a:path w="134" h="112">
                  <a:moveTo>
                    <a:pt x="134" y="46"/>
                  </a:moveTo>
                  <a:cubicBezTo>
                    <a:pt x="134" y="46"/>
                    <a:pt x="77" y="102"/>
                    <a:pt x="31" y="112"/>
                  </a:cubicBezTo>
                  <a:cubicBezTo>
                    <a:pt x="0" y="11"/>
                    <a:pt x="0" y="11"/>
                    <a:pt x="0" y="11"/>
                  </a:cubicBezTo>
                  <a:cubicBezTo>
                    <a:pt x="90" y="0"/>
                    <a:pt x="90" y="0"/>
                    <a:pt x="90" y="0"/>
                  </a:cubicBezTo>
                  <a:lnTo>
                    <a:pt x="134" y="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77"/>
            <p:cNvSpPr>
              <a:spLocks/>
            </p:cNvSpPr>
            <p:nvPr/>
          </p:nvSpPr>
          <p:spPr bwMode="auto">
            <a:xfrm>
              <a:off x="7947025" y="2105392"/>
              <a:ext cx="252413" cy="190500"/>
            </a:xfrm>
            <a:custGeom>
              <a:avLst/>
              <a:gdLst>
                <a:gd name="T0" fmla="*/ 144 w 200"/>
                <a:gd name="T1" fmla="*/ 0 h 151"/>
                <a:gd name="T2" fmla="*/ 87 w 200"/>
                <a:gd name="T3" fmla="*/ 15 h 151"/>
                <a:gd name="T4" fmla="*/ 7 w 200"/>
                <a:gd name="T5" fmla="*/ 64 h 151"/>
                <a:gd name="T6" fmla="*/ 12 w 200"/>
                <a:gd name="T7" fmla="*/ 66 h 151"/>
                <a:gd name="T8" fmla="*/ 90 w 200"/>
                <a:gd name="T9" fmla="*/ 40 h 151"/>
                <a:gd name="T10" fmla="*/ 13 w 200"/>
                <a:gd name="T11" fmla="*/ 98 h 151"/>
                <a:gd name="T12" fmla="*/ 18 w 200"/>
                <a:gd name="T13" fmla="*/ 100 h 151"/>
                <a:gd name="T14" fmla="*/ 101 w 200"/>
                <a:gd name="T15" fmla="*/ 64 h 151"/>
                <a:gd name="T16" fmla="*/ 32 w 200"/>
                <a:gd name="T17" fmla="*/ 130 h 151"/>
                <a:gd name="T18" fmla="*/ 37 w 200"/>
                <a:gd name="T19" fmla="*/ 132 h 151"/>
                <a:gd name="T20" fmla="*/ 118 w 200"/>
                <a:gd name="T21" fmla="*/ 85 h 151"/>
                <a:gd name="T22" fmla="*/ 79 w 200"/>
                <a:gd name="T23" fmla="*/ 149 h 151"/>
                <a:gd name="T24" fmla="*/ 84 w 200"/>
                <a:gd name="T25" fmla="*/ 151 h 151"/>
                <a:gd name="T26" fmla="*/ 160 w 200"/>
                <a:gd name="T27" fmla="*/ 84 h 151"/>
                <a:gd name="T28" fmla="*/ 174 w 200"/>
                <a:gd name="T29" fmla="*/ 133 h 151"/>
                <a:gd name="T30" fmla="*/ 176 w 200"/>
                <a:gd name="T31" fmla="*/ 133 h 151"/>
                <a:gd name="T32" fmla="*/ 187 w 200"/>
                <a:gd name="T33" fmla="*/ 94 h 151"/>
                <a:gd name="T34" fmla="*/ 199 w 200"/>
                <a:gd name="T35" fmla="*/ 55 h 151"/>
                <a:gd name="T36" fmla="*/ 200 w 200"/>
                <a:gd name="T37" fmla="*/ 52 h 151"/>
                <a:gd name="T38" fmla="*/ 194 w 200"/>
                <a:gd name="T39" fmla="*/ 55 h 151"/>
                <a:gd name="T40" fmla="*/ 155 w 200"/>
                <a:gd name="T41" fmla="*/ 1 h 151"/>
                <a:gd name="T42" fmla="*/ 144 w 200"/>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51">
                  <a:moveTo>
                    <a:pt x="144" y="0"/>
                  </a:moveTo>
                  <a:cubicBezTo>
                    <a:pt x="125" y="0"/>
                    <a:pt x="107" y="8"/>
                    <a:pt x="87" y="15"/>
                  </a:cubicBezTo>
                  <a:cubicBezTo>
                    <a:pt x="87" y="15"/>
                    <a:pt x="0" y="47"/>
                    <a:pt x="7" y="64"/>
                  </a:cubicBezTo>
                  <a:cubicBezTo>
                    <a:pt x="7" y="65"/>
                    <a:pt x="9" y="66"/>
                    <a:pt x="12" y="66"/>
                  </a:cubicBezTo>
                  <a:cubicBezTo>
                    <a:pt x="30" y="66"/>
                    <a:pt x="90" y="40"/>
                    <a:pt x="90" y="40"/>
                  </a:cubicBezTo>
                  <a:cubicBezTo>
                    <a:pt x="90" y="40"/>
                    <a:pt x="4" y="86"/>
                    <a:pt x="13" y="98"/>
                  </a:cubicBezTo>
                  <a:cubicBezTo>
                    <a:pt x="14" y="99"/>
                    <a:pt x="16" y="100"/>
                    <a:pt x="18" y="100"/>
                  </a:cubicBezTo>
                  <a:cubicBezTo>
                    <a:pt x="38" y="100"/>
                    <a:pt x="101" y="64"/>
                    <a:pt x="101" y="64"/>
                  </a:cubicBezTo>
                  <a:cubicBezTo>
                    <a:pt x="101" y="64"/>
                    <a:pt x="23" y="116"/>
                    <a:pt x="32" y="130"/>
                  </a:cubicBezTo>
                  <a:cubicBezTo>
                    <a:pt x="33" y="131"/>
                    <a:pt x="35" y="132"/>
                    <a:pt x="37" y="132"/>
                  </a:cubicBezTo>
                  <a:cubicBezTo>
                    <a:pt x="57" y="132"/>
                    <a:pt x="118" y="85"/>
                    <a:pt x="118" y="85"/>
                  </a:cubicBezTo>
                  <a:cubicBezTo>
                    <a:pt x="118" y="85"/>
                    <a:pt x="68" y="140"/>
                    <a:pt x="79" y="149"/>
                  </a:cubicBezTo>
                  <a:cubicBezTo>
                    <a:pt x="80" y="151"/>
                    <a:pt x="82" y="151"/>
                    <a:pt x="84" y="151"/>
                  </a:cubicBezTo>
                  <a:cubicBezTo>
                    <a:pt x="97" y="151"/>
                    <a:pt x="122" y="126"/>
                    <a:pt x="160" y="84"/>
                  </a:cubicBezTo>
                  <a:cubicBezTo>
                    <a:pt x="151" y="113"/>
                    <a:pt x="161" y="133"/>
                    <a:pt x="174" y="133"/>
                  </a:cubicBezTo>
                  <a:cubicBezTo>
                    <a:pt x="175" y="133"/>
                    <a:pt x="176" y="133"/>
                    <a:pt x="176" y="133"/>
                  </a:cubicBezTo>
                  <a:cubicBezTo>
                    <a:pt x="190" y="130"/>
                    <a:pt x="176" y="123"/>
                    <a:pt x="187" y="94"/>
                  </a:cubicBezTo>
                  <a:cubicBezTo>
                    <a:pt x="190" y="88"/>
                    <a:pt x="197" y="59"/>
                    <a:pt x="199" y="55"/>
                  </a:cubicBezTo>
                  <a:cubicBezTo>
                    <a:pt x="199" y="54"/>
                    <a:pt x="199" y="53"/>
                    <a:pt x="200" y="52"/>
                  </a:cubicBezTo>
                  <a:cubicBezTo>
                    <a:pt x="198" y="53"/>
                    <a:pt x="196" y="54"/>
                    <a:pt x="194" y="55"/>
                  </a:cubicBezTo>
                  <a:cubicBezTo>
                    <a:pt x="155" y="1"/>
                    <a:pt x="155" y="1"/>
                    <a:pt x="155" y="1"/>
                  </a:cubicBezTo>
                  <a:cubicBezTo>
                    <a:pt x="152" y="0"/>
                    <a:pt x="148" y="0"/>
                    <a:pt x="144"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78"/>
            <p:cNvSpPr>
              <a:spLocks/>
            </p:cNvSpPr>
            <p:nvPr/>
          </p:nvSpPr>
          <p:spPr bwMode="auto">
            <a:xfrm>
              <a:off x="8142288" y="2106979"/>
              <a:ext cx="57150" cy="68262"/>
            </a:xfrm>
            <a:custGeom>
              <a:avLst/>
              <a:gdLst>
                <a:gd name="T0" fmla="*/ 0 w 45"/>
                <a:gd name="T1" fmla="*/ 0 h 54"/>
                <a:gd name="T2" fmla="*/ 39 w 45"/>
                <a:gd name="T3" fmla="*/ 54 h 54"/>
                <a:gd name="T4" fmla="*/ 45 w 45"/>
                <a:gd name="T5" fmla="*/ 51 h 54"/>
                <a:gd name="T6" fmla="*/ 45 w 45"/>
                <a:gd name="T7" fmla="*/ 51 h 54"/>
                <a:gd name="T8" fmla="*/ 39 w 45"/>
                <a:gd name="T9" fmla="*/ 54 h 54"/>
                <a:gd name="T10" fmla="*/ 0 w 45"/>
                <a:gd name="T11" fmla="*/ 0 h 54"/>
                <a:gd name="T12" fmla="*/ 0 w 4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45" h="54">
                  <a:moveTo>
                    <a:pt x="0" y="0"/>
                  </a:moveTo>
                  <a:cubicBezTo>
                    <a:pt x="39" y="54"/>
                    <a:pt x="39" y="54"/>
                    <a:pt x="39" y="54"/>
                  </a:cubicBezTo>
                  <a:cubicBezTo>
                    <a:pt x="41" y="53"/>
                    <a:pt x="43" y="52"/>
                    <a:pt x="45" y="51"/>
                  </a:cubicBezTo>
                  <a:cubicBezTo>
                    <a:pt x="45" y="51"/>
                    <a:pt x="45" y="51"/>
                    <a:pt x="45" y="51"/>
                  </a:cubicBezTo>
                  <a:cubicBezTo>
                    <a:pt x="43" y="52"/>
                    <a:pt x="41" y="53"/>
                    <a:pt x="39" y="54"/>
                  </a:cubicBezTo>
                  <a:cubicBezTo>
                    <a:pt x="0" y="0"/>
                    <a:pt x="0" y="0"/>
                    <a:pt x="0" y="0"/>
                  </a:cubicBezTo>
                  <a:cubicBezTo>
                    <a:pt x="0" y="0"/>
                    <a:pt x="0" y="0"/>
                    <a:pt x="0" y="0"/>
                  </a:cubicBezTo>
                </a:path>
              </a:pathLst>
            </a:custGeom>
            <a:solidFill>
              <a:srgbClr val="0004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79"/>
            <p:cNvSpPr>
              <a:spLocks/>
            </p:cNvSpPr>
            <p:nvPr/>
          </p:nvSpPr>
          <p:spPr bwMode="auto">
            <a:xfrm>
              <a:off x="8142288" y="2106979"/>
              <a:ext cx="66675" cy="68262"/>
            </a:xfrm>
            <a:custGeom>
              <a:avLst/>
              <a:gdLst>
                <a:gd name="T0" fmla="*/ 0 w 52"/>
                <a:gd name="T1" fmla="*/ 0 h 54"/>
                <a:gd name="T2" fmla="*/ 39 w 52"/>
                <a:gd name="T3" fmla="*/ 54 h 54"/>
                <a:gd name="T4" fmla="*/ 45 w 52"/>
                <a:gd name="T5" fmla="*/ 51 h 54"/>
                <a:gd name="T6" fmla="*/ 15 w 52"/>
                <a:gd name="T7" fmla="*/ 4 h 54"/>
                <a:gd name="T8" fmla="*/ 0 w 52"/>
                <a:gd name="T9" fmla="*/ 0 h 54"/>
              </a:gdLst>
              <a:ahLst/>
              <a:cxnLst>
                <a:cxn ang="0">
                  <a:pos x="T0" y="T1"/>
                </a:cxn>
                <a:cxn ang="0">
                  <a:pos x="T2" y="T3"/>
                </a:cxn>
                <a:cxn ang="0">
                  <a:pos x="T4" y="T5"/>
                </a:cxn>
                <a:cxn ang="0">
                  <a:pos x="T6" y="T7"/>
                </a:cxn>
                <a:cxn ang="0">
                  <a:pos x="T8" y="T9"/>
                </a:cxn>
              </a:cxnLst>
              <a:rect l="0" t="0" r="r" b="b"/>
              <a:pathLst>
                <a:path w="52" h="54">
                  <a:moveTo>
                    <a:pt x="0" y="0"/>
                  </a:moveTo>
                  <a:cubicBezTo>
                    <a:pt x="39" y="54"/>
                    <a:pt x="39" y="54"/>
                    <a:pt x="39" y="54"/>
                  </a:cubicBezTo>
                  <a:cubicBezTo>
                    <a:pt x="41" y="53"/>
                    <a:pt x="43" y="52"/>
                    <a:pt x="45" y="51"/>
                  </a:cubicBezTo>
                  <a:cubicBezTo>
                    <a:pt x="52" y="30"/>
                    <a:pt x="38" y="12"/>
                    <a:pt x="15" y="4"/>
                  </a:cubicBezTo>
                  <a:cubicBezTo>
                    <a:pt x="10" y="2"/>
                    <a:pt x="5" y="1"/>
                    <a:pt x="0" y="0"/>
                  </a:cubicBezTo>
                </a:path>
              </a:pathLst>
            </a:custGeom>
            <a:solidFill>
              <a:srgbClr val="0001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80"/>
            <p:cNvSpPr>
              <a:spLocks/>
            </p:cNvSpPr>
            <p:nvPr/>
          </p:nvSpPr>
          <p:spPr bwMode="auto">
            <a:xfrm>
              <a:off x="8116888" y="2021254"/>
              <a:ext cx="179388" cy="171450"/>
            </a:xfrm>
            <a:custGeom>
              <a:avLst/>
              <a:gdLst>
                <a:gd name="T0" fmla="*/ 37 w 113"/>
                <a:gd name="T1" fmla="*/ 108 h 108"/>
                <a:gd name="T2" fmla="*/ 113 w 113"/>
                <a:gd name="T3" fmla="*/ 79 h 108"/>
                <a:gd name="T4" fmla="*/ 75 w 113"/>
                <a:gd name="T5" fmla="*/ 0 h 108"/>
                <a:gd name="T6" fmla="*/ 0 w 113"/>
                <a:gd name="T7" fmla="*/ 62 h 108"/>
                <a:gd name="T8" fmla="*/ 37 w 113"/>
                <a:gd name="T9" fmla="*/ 108 h 108"/>
              </a:gdLst>
              <a:ahLst/>
              <a:cxnLst>
                <a:cxn ang="0">
                  <a:pos x="T0" y="T1"/>
                </a:cxn>
                <a:cxn ang="0">
                  <a:pos x="T2" y="T3"/>
                </a:cxn>
                <a:cxn ang="0">
                  <a:pos x="T4" y="T5"/>
                </a:cxn>
                <a:cxn ang="0">
                  <a:pos x="T6" y="T7"/>
                </a:cxn>
                <a:cxn ang="0">
                  <a:pos x="T8" y="T9"/>
                </a:cxn>
              </a:cxnLst>
              <a:rect l="0" t="0" r="r" b="b"/>
              <a:pathLst>
                <a:path w="113" h="108">
                  <a:moveTo>
                    <a:pt x="37" y="108"/>
                  </a:moveTo>
                  <a:lnTo>
                    <a:pt x="113" y="79"/>
                  </a:lnTo>
                  <a:lnTo>
                    <a:pt x="75" y="0"/>
                  </a:lnTo>
                  <a:lnTo>
                    <a:pt x="0" y="62"/>
                  </a:lnTo>
                  <a:lnTo>
                    <a:pt x="37" y="10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181"/>
            <p:cNvSpPr>
              <a:spLocks/>
            </p:cNvSpPr>
            <p:nvPr/>
          </p:nvSpPr>
          <p:spPr bwMode="auto">
            <a:xfrm>
              <a:off x="9239250" y="1048117"/>
              <a:ext cx="179388" cy="182562"/>
            </a:xfrm>
            <a:custGeom>
              <a:avLst/>
              <a:gdLst>
                <a:gd name="T0" fmla="*/ 65 w 113"/>
                <a:gd name="T1" fmla="*/ 0 h 115"/>
                <a:gd name="T2" fmla="*/ 40 w 113"/>
                <a:gd name="T3" fmla="*/ 31 h 115"/>
                <a:gd name="T4" fmla="*/ 0 w 113"/>
                <a:gd name="T5" fmla="*/ 28 h 115"/>
                <a:gd name="T6" fmla="*/ 21 w 113"/>
                <a:gd name="T7" fmla="*/ 62 h 115"/>
                <a:gd name="T8" fmla="*/ 6 w 113"/>
                <a:gd name="T9" fmla="*/ 99 h 115"/>
                <a:gd name="T10" fmla="*/ 45 w 113"/>
                <a:gd name="T11" fmla="*/ 89 h 115"/>
                <a:gd name="T12" fmla="*/ 76 w 113"/>
                <a:gd name="T13" fmla="*/ 115 h 115"/>
                <a:gd name="T14" fmla="*/ 78 w 113"/>
                <a:gd name="T15" fmla="*/ 75 h 115"/>
                <a:gd name="T16" fmla="*/ 113 w 113"/>
                <a:gd name="T17" fmla="*/ 53 h 115"/>
                <a:gd name="T18" fmla="*/ 75 w 113"/>
                <a:gd name="T19" fmla="*/ 39 h 115"/>
                <a:gd name="T20" fmla="*/ 65 w 113"/>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15">
                  <a:moveTo>
                    <a:pt x="65" y="0"/>
                  </a:moveTo>
                  <a:lnTo>
                    <a:pt x="40" y="31"/>
                  </a:lnTo>
                  <a:lnTo>
                    <a:pt x="0" y="28"/>
                  </a:lnTo>
                  <a:lnTo>
                    <a:pt x="21" y="62"/>
                  </a:lnTo>
                  <a:lnTo>
                    <a:pt x="6" y="99"/>
                  </a:lnTo>
                  <a:lnTo>
                    <a:pt x="45" y="89"/>
                  </a:lnTo>
                  <a:lnTo>
                    <a:pt x="76" y="115"/>
                  </a:lnTo>
                  <a:lnTo>
                    <a:pt x="78" y="75"/>
                  </a:lnTo>
                  <a:lnTo>
                    <a:pt x="113" y="53"/>
                  </a:lnTo>
                  <a:lnTo>
                    <a:pt x="75" y="39"/>
                  </a:lnTo>
                  <a:lnTo>
                    <a:pt x="65"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5" name="Group 214"/>
          <p:cNvGrpSpPr/>
          <p:nvPr/>
        </p:nvGrpSpPr>
        <p:grpSpPr>
          <a:xfrm>
            <a:off x="6627394" y="4163281"/>
            <a:ext cx="2101850" cy="2090737"/>
            <a:chOff x="5811838" y="376321"/>
            <a:chExt cx="2101850" cy="2090737"/>
          </a:xfrm>
        </p:grpSpPr>
        <p:sp>
          <p:nvSpPr>
            <p:cNvPr id="216" name="Freeform 604"/>
            <p:cNvSpPr>
              <a:spLocks/>
            </p:cNvSpPr>
            <p:nvPr/>
          </p:nvSpPr>
          <p:spPr bwMode="auto">
            <a:xfrm>
              <a:off x="6370638" y="846221"/>
              <a:ext cx="1527175" cy="1131887"/>
            </a:xfrm>
            <a:custGeom>
              <a:avLst/>
              <a:gdLst>
                <a:gd name="T0" fmla="*/ 1137 w 1205"/>
                <a:gd name="T1" fmla="*/ 44 h 893"/>
                <a:gd name="T2" fmla="*/ 1167 w 1205"/>
                <a:gd name="T3" fmla="*/ 2 h 893"/>
                <a:gd name="T4" fmla="*/ 1118 w 1205"/>
                <a:gd name="T5" fmla="*/ 6 h 893"/>
                <a:gd name="T6" fmla="*/ 1044 w 1205"/>
                <a:gd name="T7" fmla="*/ 17 h 893"/>
                <a:gd name="T8" fmla="*/ 644 w 1205"/>
                <a:gd name="T9" fmla="*/ 127 h 893"/>
                <a:gd name="T10" fmla="*/ 308 w 1205"/>
                <a:gd name="T11" fmla="*/ 333 h 893"/>
                <a:gd name="T12" fmla="*/ 306 w 1205"/>
                <a:gd name="T13" fmla="*/ 334 h 893"/>
                <a:gd name="T14" fmla="*/ 208 w 1205"/>
                <a:gd name="T15" fmla="*/ 421 h 893"/>
                <a:gd name="T16" fmla="*/ 121 w 1205"/>
                <a:gd name="T17" fmla="*/ 498 h 893"/>
                <a:gd name="T18" fmla="*/ 51 w 1205"/>
                <a:gd name="T19" fmla="*/ 596 h 893"/>
                <a:gd name="T20" fmla="*/ 22 w 1205"/>
                <a:gd name="T21" fmla="*/ 643 h 893"/>
                <a:gd name="T22" fmla="*/ 1 w 1205"/>
                <a:gd name="T23" fmla="*/ 685 h 893"/>
                <a:gd name="T24" fmla="*/ 3 w 1205"/>
                <a:gd name="T25" fmla="*/ 688 h 893"/>
                <a:gd name="T26" fmla="*/ 201 w 1205"/>
                <a:gd name="T27" fmla="*/ 700 h 893"/>
                <a:gd name="T28" fmla="*/ 416 w 1205"/>
                <a:gd name="T29" fmla="*/ 726 h 893"/>
                <a:gd name="T30" fmla="*/ 815 w 1205"/>
                <a:gd name="T31" fmla="*/ 821 h 893"/>
                <a:gd name="T32" fmla="*/ 906 w 1205"/>
                <a:gd name="T33" fmla="*/ 862 h 893"/>
                <a:gd name="T34" fmla="*/ 946 w 1205"/>
                <a:gd name="T35" fmla="*/ 879 h 893"/>
                <a:gd name="T36" fmla="*/ 956 w 1205"/>
                <a:gd name="T37" fmla="*/ 846 h 893"/>
                <a:gd name="T38" fmla="*/ 969 w 1205"/>
                <a:gd name="T39" fmla="*/ 739 h 893"/>
                <a:gd name="T40" fmla="*/ 1098 w 1205"/>
                <a:gd name="T41" fmla="*/ 575 h 893"/>
                <a:gd name="T42" fmla="*/ 1135 w 1205"/>
                <a:gd name="T43" fmla="*/ 512 h 893"/>
                <a:gd name="T44" fmla="*/ 1131 w 1205"/>
                <a:gd name="T45" fmla="*/ 435 h 893"/>
                <a:gd name="T46" fmla="*/ 1087 w 1205"/>
                <a:gd name="T47" fmla="*/ 352 h 893"/>
                <a:gd name="T48" fmla="*/ 1049 w 1205"/>
                <a:gd name="T49" fmla="*/ 248 h 893"/>
                <a:gd name="T50" fmla="*/ 1137 w 1205"/>
                <a:gd name="T51" fmla="*/ 4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5" h="893">
                  <a:moveTo>
                    <a:pt x="1137" y="44"/>
                  </a:moveTo>
                  <a:cubicBezTo>
                    <a:pt x="1142" y="39"/>
                    <a:pt x="1205" y="5"/>
                    <a:pt x="1167" y="2"/>
                  </a:cubicBezTo>
                  <a:cubicBezTo>
                    <a:pt x="1151" y="0"/>
                    <a:pt x="1134" y="3"/>
                    <a:pt x="1118" y="6"/>
                  </a:cubicBezTo>
                  <a:cubicBezTo>
                    <a:pt x="1093" y="10"/>
                    <a:pt x="1068" y="13"/>
                    <a:pt x="1044" y="17"/>
                  </a:cubicBezTo>
                  <a:cubicBezTo>
                    <a:pt x="907" y="39"/>
                    <a:pt x="773" y="77"/>
                    <a:pt x="644" y="127"/>
                  </a:cubicBezTo>
                  <a:cubicBezTo>
                    <a:pt x="522" y="174"/>
                    <a:pt x="403" y="242"/>
                    <a:pt x="308" y="333"/>
                  </a:cubicBezTo>
                  <a:cubicBezTo>
                    <a:pt x="307" y="333"/>
                    <a:pt x="307" y="333"/>
                    <a:pt x="306" y="334"/>
                  </a:cubicBezTo>
                  <a:cubicBezTo>
                    <a:pt x="276" y="366"/>
                    <a:pt x="239" y="391"/>
                    <a:pt x="208" y="421"/>
                  </a:cubicBezTo>
                  <a:cubicBezTo>
                    <a:pt x="180" y="449"/>
                    <a:pt x="147" y="469"/>
                    <a:pt x="121" y="498"/>
                  </a:cubicBezTo>
                  <a:cubicBezTo>
                    <a:pt x="94" y="528"/>
                    <a:pt x="72" y="562"/>
                    <a:pt x="51" y="596"/>
                  </a:cubicBezTo>
                  <a:cubicBezTo>
                    <a:pt x="42" y="611"/>
                    <a:pt x="28" y="626"/>
                    <a:pt x="22" y="643"/>
                  </a:cubicBezTo>
                  <a:cubicBezTo>
                    <a:pt x="16" y="658"/>
                    <a:pt x="4" y="669"/>
                    <a:pt x="1" y="685"/>
                  </a:cubicBezTo>
                  <a:cubicBezTo>
                    <a:pt x="0" y="687"/>
                    <a:pt x="1" y="688"/>
                    <a:pt x="3" y="688"/>
                  </a:cubicBezTo>
                  <a:cubicBezTo>
                    <a:pt x="68" y="680"/>
                    <a:pt x="136" y="694"/>
                    <a:pt x="201" y="700"/>
                  </a:cubicBezTo>
                  <a:cubicBezTo>
                    <a:pt x="273" y="706"/>
                    <a:pt x="344" y="713"/>
                    <a:pt x="416" y="726"/>
                  </a:cubicBezTo>
                  <a:cubicBezTo>
                    <a:pt x="550" y="751"/>
                    <a:pt x="685" y="777"/>
                    <a:pt x="815" y="821"/>
                  </a:cubicBezTo>
                  <a:cubicBezTo>
                    <a:pt x="845" y="832"/>
                    <a:pt x="879" y="844"/>
                    <a:pt x="906" y="862"/>
                  </a:cubicBezTo>
                  <a:cubicBezTo>
                    <a:pt x="916" y="869"/>
                    <a:pt x="932" y="893"/>
                    <a:pt x="946" y="879"/>
                  </a:cubicBezTo>
                  <a:cubicBezTo>
                    <a:pt x="955" y="871"/>
                    <a:pt x="955" y="858"/>
                    <a:pt x="956" y="846"/>
                  </a:cubicBezTo>
                  <a:cubicBezTo>
                    <a:pt x="957" y="808"/>
                    <a:pt x="954" y="775"/>
                    <a:pt x="969" y="739"/>
                  </a:cubicBezTo>
                  <a:cubicBezTo>
                    <a:pt x="996" y="673"/>
                    <a:pt x="1054" y="629"/>
                    <a:pt x="1098" y="575"/>
                  </a:cubicBezTo>
                  <a:cubicBezTo>
                    <a:pt x="1113" y="556"/>
                    <a:pt x="1127" y="535"/>
                    <a:pt x="1135" y="512"/>
                  </a:cubicBezTo>
                  <a:cubicBezTo>
                    <a:pt x="1145" y="486"/>
                    <a:pt x="1140" y="461"/>
                    <a:pt x="1131" y="435"/>
                  </a:cubicBezTo>
                  <a:cubicBezTo>
                    <a:pt x="1121" y="406"/>
                    <a:pt x="1103" y="379"/>
                    <a:pt x="1087" y="352"/>
                  </a:cubicBezTo>
                  <a:cubicBezTo>
                    <a:pt x="1069" y="321"/>
                    <a:pt x="1054" y="284"/>
                    <a:pt x="1049" y="248"/>
                  </a:cubicBezTo>
                  <a:cubicBezTo>
                    <a:pt x="1039" y="174"/>
                    <a:pt x="1085" y="92"/>
                    <a:pt x="1137" y="44"/>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05"/>
            <p:cNvSpPr>
              <a:spLocks noEditPoints="1"/>
            </p:cNvSpPr>
            <p:nvPr/>
          </p:nvSpPr>
          <p:spPr bwMode="auto">
            <a:xfrm>
              <a:off x="7112000" y="852571"/>
              <a:ext cx="704850" cy="1054100"/>
            </a:xfrm>
            <a:custGeom>
              <a:avLst/>
              <a:gdLst>
                <a:gd name="T0" fmla="*/ 241 w 557"/>
                <a:gd name="T1" fmla="*/ 820 h 831"/>
                <a:gd name="T2" fmla="*/ 271 w 557"/>
                <a:gd name="T3" fmla="*/ 831 h 831"/>
                <a:gd name="T4" fmla="*/ 271 w 557"/>
                <a:gd name="T5" fmla="*/ 831 h 831"/>
                <a:gd name="T6" fmla="*/ 241 w 557"/>
                <a:gd name="T7" fmla="*/ 820 h 831"/>
                <a:gd name="T8" fmla="*/ 550 w 557"/>
                <a:gd name="T9" fmla="*/ 507 h 831"/>
                <a:gd name="T10" fmla="*/ 550 w 557"/>
                <a:gd name="T11" fmla="*/ 508 h 831"/>
                <a:gd name="T12" fmla="*/ 550 w 557"/>
                <a:gd name="T13" fmla="*/ 507 h 831"/>
                <a:gd name="T14" fmla="*/ 554 w 557"/>
                <a:gd name="T15" fmla="*/ 458 h 831"/>
                <a:gd name="T16" fmla="*/ 550 w 557"/>
                <a:gd name="T17" fmla="*/ 507 h 831"/>
                <a:gd name="T18" fmla="*/ 554 w 557"/>
                <a:gd name="T19" fmla="*/ 458 h 831"/>
                <a:gd name="T20" fmla="*/ 509 w 557"/>
                <a:gd name="T21" fmla="*/ 89 h 831"/>
                <a:gd name="T22" fmla="*/ 509 w 557"/>
                <a:gd name="T23" fmla="*/ 89 h 831"/>
                <a:gd name="T24" fmla="*/ 494 w 557"/>
                <a:gd name="T25" fmla="*/ 112 h 831"/>
                <a:gd name="T26" fmla="*/ 495 w 557"/>
                <a:gd name="T27" fmla="*/ 112 h 831"/>
                <a:gd name="T28" fmla="*/ 509 w 557"/>
                <a:gd name="T29" fmla="*/ 89 h 831"/>
                <a:gd name="T30" fmla="*/ 535 w 557"/>
                <a:gd name="T31" fmla="*/ 0 h 831"/>
                <a:gd name="T32" fmla="*/ 533 w 557"/>
                <a:gd name="T33" fmla="*/ 1 h 831"/>
                <a:gd name="T34" fmla="*/ 459 w 557"/>
                <a:gd name="T35" fmla="*/ 12 h 831"/>
                <a:gd name="T36" fmla="*/ 59 w 557"/>
                <a:gd name="T37" fmla="*/ 122 h 831"/>
                <a:gd name="T38" fmla="*/ 0 w 557"/>
                <a:gd name="T39" fmla="*/ 146 h 831"/>
                <a:gd name="T40" fmla="*/ 0 w 557"/>
                <a:gd name="T41" fmla="*/ 146 h 831"/>
                <a:gd name="T42" fmla="*/ 59 w 557"/>
                <a:gd name="T43" fmla="*/ 122 h 831"/>
                <a:gd name="T44" fmla="*/ 459 w 557"/>
                <a:gd name="T45" fmla="*/ 12 h 831"/>
                <a:gd name="T46" fmla="*/ 533 w 557"/>
                <a:gd name="T47" fmla="*/ 1 h 831"/>
                <a:gd name="T48" fmla="*/ 535 w 557"/>
                <a:gd name="T49"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7" h="831">
                  <a:moveTo>
                    <a:pt x="241" y="820"/>
                  </a:moveTo>
                  <a:cubicBezTo>
                    <a:pt x="251" y="823"/>
                    <a:pt x="261" y="827"/>
                    <a:pt x="271" y="831"/>
                  </a:cubicBezTo>
                  <a:cubicBezTo>
                    <a:pt x="271" y="831"/>
                    <a:pt x="271" y="831"/>
                    <a:pt x="271" y="831"/>
                  </a:cubicBezTo>
                  <a:cubicBezTo>
                    <a:pt x="261" y="827"/>
                    <a:pt x="251" y="823"/>
                    <a:pt x="241" y="820"/>
                  </a:cubicBezTo>
                  <a:moveTo>
                    <a:pt x="550" y="507"/>
                  </a:moveTo>
                  <a:cubicBezTo>
                    <a:pt x="550" y="507"/>
                    <a:pt x="550" y="508"/>
                    <a:pt x="550" y="508"/>
                  </a:cubicBezTo>
                  <a:cubicBezTo>
                    <a:pt x="550" y="508"/>
                    <a:pt x="550" y="507"/>
                    <a:pt x="550" y="507"/>
                  </a:cubicBezTo>
                  <a:moveTo>
                    <a:pt x="554" y="458"/>
                  </a:moveTo>
                  <a:cubicBezTo>
                    <a:pt x="557" y="474"/>
                    <a:pt x="557" y="490"/>
                    <a:pt x="550" y="507"/>
                  </a:cubicBezTo>
                  <a:cubicBezTo>
                    <a:pt x="557" y="490"/>
                    <a:pt x="557" y="474"/>
                    <a:pt x="554" y="458"/>
                  </a:cubicBezTo>
                  <a:moveTo>
                    <a:pt x="509" y="89"/>
                  </a:moveTo>
                  <a:cubicBezTo>
                    <a:pt x="509" y="89"/>
                    <a:pt x="509" y="89"/>
                    <a:pt x="509" y="89"/>
                  </a:cubicBezTo>
                  <a:cubicBezTo>
                    <a:pt x="504" y="97"/>
                    <a:pt x="499" y="104"/>
                    <a:pt x="494" y="112"/>
                  </a:cubicBezTo>
                  <a:cubicBezTo>
                    <a:pt x="495" y="112"/>
                    <a:pt x="495" y="112"/>
                    <a:pt x="495" y="112"/>
                  </a:cubicBezTo>
                  <a:cubicBezTo>
                    <a:pt x="499" y="104"/>
                    <a:pt x="504" y="97"/>
                    <a:pt x="509" y="89"/>
                  </a:cubicBezTo>
                  <a:moveTo>
                    <a:pt x="535" y="0"/>
                  </a:moveTo>
                  <a:cubicBezTo>
                    <a:pt x="535" y="0"/>
                    <a:pt x="534" y="1"/>
                    <a:pt x="533" y="1"/>
                  </a:cubicBezTo>
                  <a:cubicBezTo>
                    <a:pt x="508" y="5"/>
                    <a:pt x="483" y="8"/>
                    <a:pt x="459" y="12"/>
                  </a:cubicBezTo>
                  <a:cubicBezTo>
                    <a:pt x="322" y="34"/>
                    <a:pt x="188" y="72"/>
                    <a:pt x="59" y="122"/>
                  </a:cubicBezTo>
                  <a:cubicBezTo>
                    <a:pt x="39" y="129"/>
                    <a:pt x="20" y="138"/>
                    <a:pt x="0" y="146"/>
                  </a:cubicBezTo>
                  <a:cubicBezTo>
                    <a:pt x="0" y="146"/>
                    <a:pt x="0" y="146"/>
                    <a:pt x="0" y="146"/>
                  </a:cubicBezTo>
                  <a:cubicBezTo>
                    <a:pt x="20" y="138"/>
                    <a:pt x="39" y="129"/>
                    <a:pt x="59" y="122"/>
                  </a:cubicBezTo>
                  <a:cubicBezTo>
                    <a:pt x="188" y="72"/>
                    <a:pt x="322" y="34"/>
                    <a:pt x="459" y="12"/>
                  </a:cubicBezTo>
                  <a:cubicBezTo>
                    <a:pt x="483" y="8"/>
                    <a:pt x="508" y="5"/>
                    <a:pt x="533" y="1"/>
                  </a:cubicBezTo>
                  <a:cubicBezTo>
                    <a:pt x="534" y="1"/>
                    <a:pt x="535" y="0"/>
                    <a:pt x="535" y="0"/>
                  </a:cubicBezTo>
                </a:path>
              </a:pathLst>
            </a:custGeom>
            <a:solidFill>
              <a:srgbClr val="E23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06"/>
            <p:cNvSpPr>
              <a:spLocks noEditPoints="1"/>
            </p:cNvSpPr>
            <p:nvPr/>
          </p:nvSpPr>
          <p:spPr bwMode="auto">
            <a:xfrm>
              <a:off x="6438900" y="847808"/>
              <a:ext cx="1403350" cy="1058862"/>
            </a:xfrm>
            <a:custGeom>
              <a:avLst/>
              <a:gdLst>
                <a:gd name="T0" fmla="*/ 469 w 1107"/>
                <a:gd name="T1" fmla="*/ 731 h 835"/>
                <a:gd name="T2" fmla="*/ 494 w 1107"/>
                <a:gd name="T3" fmla="*/ 717 h 835"/>
                <a:gd name="T4" fmla="*/ 0 w 1107"/>
                <a:gd name="T5" fmla="*/ 685 h 835"/>
                <a:gd name="T6" fmla="*/ 97 w 1107"/>
                <a:gd name="T7" fmla="*/ 642 h 835"/>
                <a:gd name="T8" fmla="*/ 528 w 1107"/>
                <a:gd name="T9" fmla="*/ 270 h 835"/>
                <a:gd name="T10" fmla="*/ 479 w 1107"/>
                <a:gd name="T11" fmla="*/ 487 h 835"/>
                <a:gd name="T12" fmla="*/ 609 w 1107"/>
                <a:gd name="T13" fmla="*/ 595 h 835"/>
                <a:gd name="T14" fmla="*/ 593 w 1107"/>
                <a:gd name="T15" fmla="*/ 624 h 835"/>
                <a:gd name="T16" fmla="*/ 593 w 1107"/>
                <a:gd name="T17" fmla="*/ 624 h 835"/>
                <a:gd name="T18" fmla="*/ 607 w 1107"/>
                <a:gd name="T19" fmla="*/ 599 h 835"/>
                <a:gd name="T20" fmla="*/ 642 w 1107"/>
                <a:gd name="T21" fmla="*/ 771 h 835"/>
                <a:gd name="T22" fmla="*/ 761 w 1107"/>
                <a:gd name="T23" fmla="*/ 820 h 835"/>
                <a:gd name="T24" fmla="*/ 802 w 1107"/>
                <a:gd name="T25" fmla="*/ 835 h 835"/>
                <a:gd name="T26" fmla="*/ 474 w 1107"/>
                <a:gd name="T27" fmla="*/ 363 h 835"/>
                <a:gd name="T28" fmla="*/ 820 w 1107"/>
                <a:gd name="T29" fmla="*/ 424 h 835"/>
                <a:gd name="T30" fmla="*/ 1046 w 1107"/>
                <a:gd name="T31" fmla="*/ 540 h 835"/>
                <a:gd name="T32" fmla="*/ 1081 w 1107"/>
                <a:gd name="T33" fmla="*/ 512 h 835"/>
                <a:gd name="T34" fmla="*/ 1081 w 1107"/>
                <a:gd name="T35" fmla="*/ 511 h 835"/>
                <a:gd name="T36" fmla="*/ 1085 w 1107"/>
                <a:gd name="T37" fmla="*/ 462 h 835"/>
                <a:gd name="T38" fmla="*/ 893 w 1107"/>
                <a:gd name="T39" fmla="*/ 372 h 835"/>
                <a:gd name="T40" fmla="*/ 790 w 1107"/>
                <a:gd name="T41" fmla="*/ 369 h 835"/>
                <a:gd name="T42" fmla="*/ 750 w 1107"/>
                <a:gd name="T43" fmla="*/ 334 h 835"/>
                <a:gd name="T44" fmla="*/ 697 w 1107"/>
                <a:gd name="T45" fmla="*/ 323 h 835"/>
                <a:gd name="T46" fmla="*/ 673 w 1107"/>
                <a:gd name="T47" fmla="*/ 304 h 835"/>
                <a:gd name="T48" fmla="*/ 1104 w 1107"/>
                <a:gd name="T49" fmla="*/ 0 h 835"/>
                <a:gd name="T50" fmla="*/ 1064 w 1107"/>
                <a:gd name="T51" fmla="*/ 5 h 835"/>
                <a:gd name="T52" fmla="*/ 590 w 1107"/>
                <a:gd name="T53" fmla="*/ 126 h 835"/>
                <a:gd name="T54" fmla="*/ 627 w 1107"/>
                <a:gd name="T55" fmla="*/ 168 h 835"/>
                <a:gd name="T56" fmla="*/ 1025 w 1107"/>
                <a:gd name="T57" fmla="*/ 116 h 835"/>
                <a:gd name="T58" fmla="*/ 620 w 1107"/>
                <a:gd name="T59" fmla="*/ 155 h 835"/>
                <a:gd name="T60" fmla="*/ 616 w 1107"/>
                <a:gd name="T61" fmla="*/ 147 h 835"/>
                <a:gd name="T62" fmla="*/ 1107 w 1107"/>
                <a:gd name="T6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7" h="835">
                  <a:moveTo>
                    <a:pt x="494" y="717"/>
                  </a:moveTo>
                  <a:cubicBezTo>
                    <a:pt x="486" y="722"/>
                    <a:pt x="478" y="726"/>
                    <a:pt x="469" y="731"/>
                  </a:cubicBezTo>
                  <a:cubicBezTo>
                    <a:pt x="469" y="731"/>
                    <a:pt x="469" y="731"/>
                    <a:pt x="469" y="731"/>
                  </a:cubicBezTo>
                  <a:cubicBezTo>
                    <a:pt x="472" y="729"/>
                    <a:pt x="481" y="725"/>
                    <a:pt x="494" y="717"/>
                  </a:cubicBezTo>
                  <a:moveTo>
                    <a:pt x="82" y="604"/>
                  </a:moveTo>
                  <a:cubicBezTo>
                    <a:pt x="60" y="629"/>
                    <a:pt x="32" y="659"/>
                    <a:pt x="0" y="685"/>
                  </a:cubicBezTo>
                  <a:cubicBezTo>
                    <a:pt x="41" y="685"/>
                    <a:pt x="84" y="692"/>
                    <a:pt x="125" y="696"/>
                  </a:cubicBezTo>
                  <a:cubicBezTo>
                    <a:pt x="115" y="679"/>
                    <a:pt x="105" y="661"/>
                    <a:pt x="97" y="642"/>
                  </a:cubicBezTo>
                  <a:cubicBezTo>
                    <a:pt x="91" y="630"/>
                    <a:pt x="86" y="617"/>
                    <a:pt x="82" y="604"/>
                  </a:cubicBezTo>
                  <a:moveTo>
                    <a:pt x="528" y="270"/>
                  </a:moveTo>
                  <a:cubicBezTo>
                    <a:pt x="482" y="293"/>
                    <a:pt x="404" y="367"/>
                    <a:pt x="363" y="409"/>
                  </a:cubicBezTo>
                  <a:cubicBezTo>
                    <a:pt x="402" y="434"/>
                    <a:pt x="440" y="462"/>
                    <a:pt x="479" y="487"/>
                  </a:cubicBezTo>
                  <a:cubicBezTo>
                    <a:pt x="520" y="513"/>
                    <a:pt x="561" y="536"/>
                    <a:pt x="594" y="574"/>
                  </a:cubicBezTo>
                  <a:cubicBezTo>
                    <a:pt x="599" y="580"/>
                    <a:pt x="604" y="587"/>
                    <a:pt x="609" y="595"/>
                  </a:cubicBezTo>
                  <a:cubicBezTo>
                    <a:pt x="603" y="608"/>
                    <a:pt x="595" y="623"/>
                    <a:pt x="583" y="638"/>
                  </a:cubicBezTo>
                  <a:cubicBezTo>
                    <a:pt x="587" y="634"/>
                    <a:pt x="590" y="629"/>
                    <a:pt x="593" y="624"/>
                  </a:cubicBezTo>
                  <a:cubicBezTo>
                    <a:pt x="593" y="624"/>
                    <a:pt x="593" y="624"/>
                    <a:pt x="593" y="624"/>
                  </a:cubicBezTo>
                  <a:cubicBezTo>
                    <a:pt x="593" y="624"/>
                    <a:pt x="593" y="624"/>
                    <a:pt x="593" y="624"/>
                  </a:cubicBezTo>
                  <a:cubicBezTo>
                    <a:pt x="598" y="616"/>
                    <a:pt x="603" y="608"/>
                    <a:pt x="607" y="599"/>
                  </a:cubicBezTo>
                  <a:cubicBezTo>
                    <a:pt x="607" y="599"/>
                    <a:pt x="607" y="599"/>
                    <a:pt x="607" y="599"/>
                  </a:cubicBezTo>
                  <a:cubicBezTo>
                    <a:pt x="607" y="599"/>
                    <a:pt x="645" y="653"/>
                    <a:pt x="645" y="733"/>
                  </a:cubicBezTo>
                  <a:cubicBezTo>
                    <a:pt x="645" y="746"/>
                    <a:pt x="644" y="758"/>
                    <a:pt x="642" y="771"/>
                  </a:cubicBezTo>
                  <a:cubicBezTo>
                    <a:pt x="658" y="789"/>
                    <a:pt x="658" y="789"/>
                    <a:pt x="658" y="789"/>
                  </a:cubicBezTo>
                  <a:cubicBezTo>
                    <a:pt x="692" y="798"/>
                    <a:pt x="727" y="809"/>
                    <a:pt x="761" y="820"/>
                  </a:cubicBezTo>
                  <a:cubicBezTo>
                    <a:pt x="765" y="821"/>
                    <a:pt x="768" y="823"/>
                    <a:pt x="772" y="824"/>
                  </a:cubicBezTo>
                  <a:cubicBezTo>
                    <a:pt x="782" y="827"/>
                    <a:pt x="792" y="831"/>
                    <a:pt x="802" y="835"/>
                  </a:cubicBezTo>
                  <a:cubicBezTo>
                    <a:pt x="748" y="651"/>
                    <a:pt x="624" y="487"/>
                    <a:pt x="473" y="372"/>
                  </a:cubicBezTo>
                  <a:cubicBezTo>
                    <a:pt x="470" y="369"/>
                    <a:pt x="470" y="364"/>
                    <a:pt x="474" y="363"/>
                  </a:cubicBezTo>
                  <a:cubicBezTo>
                    <a:pt x="497" y="359"/>
                    <a:pt x="520" y="357"/>
                    <a:pt x="543" y="357"/>
                  </a:cubicBezTo>
                  <a:cubicBezTo>
                    <a:pt x="638" y="357"/>
                    <a:pt x="733" y="391"/>
                    <a:pt x="820" y="424"/>
                  </a:cubicBezTo>
                  <a:cubicBezTo>
                    <a:pt x="875" y="445"/>
                    <a:pt x="929" y="468"/>
                    <a:pt x="980" y="496"/>
                  </a:cubicBezTo>
                  <a:cubicBezTo>
                    <a:pt x="1004" y="510"/>
                    <a:pt x="1025" y="523"/>
                    <a:pt x="1046" y="540"/>
                  </a:cubicBezTo>
                  <a:cubicBezTo>
                    <a:pt x="1051" y="544"/>
                    <a:pt x="1055" y="548"/>
                    <a:pt x="1060" y="552"/>
                  </a:cubicBezTo>
                  <a:cubicBezTo>
                    <a:pt x="1068" y="539"/>
                    <a:pt x="1076" y="526"/>
                    <a:pt x="1081" y="512"/>
                  </a:cubicBezTo>
                  <a:cubicBezTo>
                    <a:pt x="1081" y="512"/>
                    <a:pt x="1081" y="511"/>
                    <a:pt x="1081" y="511"/>
                  </a:cubicBezTo>
                  <a:cubicBezTo>
                    <a:pt x="1081" y="511"/>
                    <a:pt x="1081" y="511"/>
                    <a:pt x="1081" y="511"/>
                  </a:cubicBezTo>
                  <a:cubicBezTo>
                    <a:pt x="1081" y="511"/>
                    <a:pt x="1081" y="511"/>
                    <a:pt x="1081" y="511"/>
                  </a:cubicBezTo>
                  <a:cubicBezTo>
                    <a:pt x="1088" y="494"/>
                    <a:pt x="1088" y="478"/>
                    <a:pt x="1085" y="462"/>
                  </a:cubicBezTo>
                  <a:cubicBezTo>
                    <a:pt x="1084" y="459"/>
                    <a:pt x="1084" y="456"/>
                    <a:pt x="1083" y="454"/>
                  </a:cubicBezTo>
                  <a:cubicBezTo>
                    <a:pt x="1021" y="422"/>
                    <a:pt x="957" y="395"/>
                    <a:pt x="893" y="372"/>
                  </a:cubicBezTo>
                  <a:cubicBezTo>
                    <a:pt x="868" y="363"/>
                    <a:pt x="843" y="354"/>
                    <a:pt x="819" y="346"/>
                  </a:cubicBezTo>
                  <a:cubicBezTo>
                    <a:pt x="815" y="353"/>
                    <a:pt x="807" y="369"/>
                    <a:pt x="790" y="369"/>
                  </a:cubicBezTo>
                  <a:cubicBezTo>
                    <a:pt x="788" y="369"/>
                    <a:pt x="785" y="369"/>
                    <a:pt x="783" y="368"/>
                  </a:cubicBezTo>
                  <a:cubicBezTo>
                    <a:pt x="756" y="362"/>
                    <a:pt x="750" y="334"/>
                    <a:pt x="750" y="334"/>
                  </a:cubicBezTo>
                  <a:cubicBezTo>
                    <a:pt x="750" y="334"/>
                    <a:pt x="737" y="339"/>
                    <a:pt x="724" y="339"/>
                  </a:cubicBezTo>
                  <a:cubicBezTo>
                    <a:pt x="713" y="339"/>
                    <a:pt x="702" y="336"/>
                    <a:pt x="697" y="323"/>
                  </a:cubicBezTo>
                  <a:cubicBezTo>
                    <a:pt x="696" y="319"/>
                    <a:pt x="695" y="314"/>
                    <a:pt x="695" y="310"/>
                  </a:cubicBezTo>
                  <a:cubicBezTo>
                    <a:pt x="688" y="308"/>
                    <a:pt x="680" y="306"/>
                    <a:pt x="673" y="304"/>
                  </a:cubicBezTo>
                  <a:cubicBezTo>
                    <a:pt x="626" y="293"/>
                    <a:pt x="577" y="275"/>
                    <a:pt x="528" y="270"/>
                  </a:cubicBezTo>
                  <a:moveTo>
                    <a:pt x="1104" y="0"/>
                  </a:moveTo>
                  <a:cubicBezTo>
                    <a:pt x="1092" y="0"/>
                    <a:pt x="1079" y="2"/>
                    <a:pt x="1066" y="4"/>
                  </a:cubicBezTo>
                  <a:cubicBezTo>
                    <a:pt x="1066" y="4"/>
                    <a:pt x="1065" y="5"/>
                    <a:pt x="1064" y="5"/>
                  </a:cubicBezTo>
                  <a:cubicBezTo>
                    <a:pt x="1039" y="9"/>
                    <a:pt x="1014" y="12"/>
                    <a:pt x="990" y="16"/>
                  </a:cubicBezTo>
                  <a:cubicBezTo>
                    <a:pt x="853" y="38"/>
                    <a:pt x="719" y="76"/>
                    <a:pt x="590" y="126"/>
                  </a:cubicBezTo>
                  <a:cubicBezTo>
                    <a:pt x="570" y="133"/>
                    <a:pt x="551" y="142"/>
                    <a:pt x="531" y="150"/>
                  </a:cubicBezTo>
                  <a:cubicBezTo>
                    <a:pt x="560" y="151"/>
                    <a:pt x="594" y="158"/>
                    <a:pt x="627" y="168"/>
                  </a:cubicBezTo>
                  <a:cubicBezTo>
                    <a:pt x="635" y="170"/>
                    <a:pt x="643" y="173"/>
                    <a:pt x="651" y="175"/>
                  </a:cubicBezTo>
                  <a:cubicBezTo>
                    <a:pt x="771" y="140"/>
                    <a:pt x="900" y="127"/>
                    <a:pt x="1025" y="116"/>
                  </a:cubicBezTo>
                  <a:cubicBezTo>
                    <a:pt x="1030" y="108"/>
                    <a:pt x="1035" y="101"/>
                    <a:pt x="1040" y="93"/>
                  </a:cubicBezTo>
                  <a:cubicBezTo>
                    <a:pt x="898" y="97"/>
                    <a:pt x="757" y="118"/>
                    <a:pt x="620" y="155"/>
                  </a:cubicBezTo>
                  <a:cubicBezTo>
                    <a:pt x="619" y="156"/>
                    <a:pt x="619" y="156"/>
                    <a:pt x="619" y="156"/>
                  </a:cubicBezTo>
                  <a:cubicBezTo>
                    <a:pt x="614" y="156"/>
                    <a:pt x="612" y="149"/>
                    <a:pt x="616" y="147"/>
                  </a:cubicBezTo>
                  <a:cubicBezTo>
                    <a:pt x="705" y="102"/>
                    <a:pt x="798" y="78"/>
                    <a:pt x="893" y="50"/>
                  </a:cubicBezTo>
                  <a:cubicBezTo>
                    <a:pt x="963" y="30"/>
                    <a:pt x="1034" y="9"/>
                    <a:pt x="1107" y="0"/>
                  </a:cubicBezTo>
                  <a:cubicBezTo>
                    <a:pt x="1106" y="0"/>
                    <a:pt x="1105" y="0"/>
                    <a:pt x="1104"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607"/>
            <p:cNvSpPr>
              <a:spLocks/>
            </p:cNvSpPr>
            <p:nvPr/>
          </p:nvSpPr>
          <p:spPr bwMode="auto">
            <a:xfrm>
              <a:off x="6696075" y="1331996"/>
              <a:ext cx="9525" cy="17462"/>
            </a:xfrm>
            <a:custGeom>
              <a:avLst/>
              <a:gdLst>
                <a:gd name="T0" fmla="*/ 1 w 7"/>
                <a:gd name="T1" fmla="*/ 13 h 14"/>
                <a:gd name="T2" fmla="*/ 2 w 7"/>
                <a:gd name="T3" fmla="*/ 11 h 14"/>
                <a:gd name="T4" fmla="*/ 7 w 7"/>
                <a:gd name="T5" fmla="*/ 0 h 14"/>
                <a:gd name="T6" fmla="*/ 1 w 7"/>
                <a:gd name="T7" fmla="*/ 13 h 14"/>
              </a:gdLst>
              <a:ahLst/>
              <a:cxnLst>
                <a:cxn ang="0">
                  <a:pos x="T0" y="T1"/>
                </a:cxn>
                <a:cxn ang="0">
                  <a:pos x="T2" y="T3"/>
                </a:cxn>
                <a:cxn ang="0">
                  <a:pos x="T4" y="T5"/>
                </a:cxn>
                <a:cxn ang="0">
                  <a:pos x="T6" y="T7"/>
                </a:cxn>
              </a:cxnLst>
              <a:rect l="0" t="0" r="r" b="b"/>
              <a:pathLst>
                <a:path w="7" h="14">
                  <a:moveTo>
                    <a:pt x="1" y="13"/>
                  </a:moveTo>
                  <a:cubicBezTo>
                    <a:pt x="1" y="14"/>
                    <a:pt x="3" y="12"/>
                    <a:pt x="2" y="11"/>
                  </a:cubicBezTo>
                  <a:cubicBezTo>
                    <a:pt x="2" y="9"/>
                    <a:pt x="4" y="5"/>
                    <a:pt x="7" y="0"/>
                  </a:cubicBezTo>
                  <a:cubicBezTo>
                    <a:pt x="4" y="4"/>
                    <a:pt x="0" y="9"/>
                    <a:pt x="1" y="13"/>
                  </a:cubicBezTo>
                </a:path>
              </a:pathLst>
            </a:custGeom>
            <a:solidFill>
              <a:srgbClr val="000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608"/>
            <p:cNvSpPr>
              <a:spLocks/>
            </p:cNvSpPr>
            <p:nvPr/>
          </p:nvSpPr>
          <p:spPr bwMode="auto">
            <a:xfrm>
              <a:off x="6705600" y="1320883"/>
              <a:ext cx="9525" cy="11112"/>
            </a:xfrm>
            <a:custGeom>
              <a:avLst/>
              <a:gdLst>
                <a:gd name="T0" fmla="*/ 4 w 8"/>
                <a:gd name="T1" fmla="*/ 5 h 9"/>
                <a:gd name="T2" fmla="*/ 8 w 8"/>
                <a:gd name="T3" fmla="*/ 0 h 9"/>
                <a:gd name="T4" fmla="*/ 5 w 8"/>
                <a:gd name="T5" fmla="*/ 2 h 9"/>
                <a:gd name="T6" fmla="*/ 0 w 8"/>
                <a:gd name="T7" fmla="*/ 9 h 9"/>
                <a:gd name="T8" fmla="*/ 4 w 8"/>
                <a:gd name="T9" fmla="*/ 5 h 9"/>
              </a:gdLst>
              <a:ahLst/>
              <a:cxnLst>
                <a:cxn ang="0">
                  <a:pos x="T0" y="T1"/>
                </a:cxn>
                <a:cxn ang="0">
                  <a:pos x="T2" y="T3"/>
                </a:cxn>
                <a:cxn ang="0">
                  <a:pos x="T4" y="T5"/>
                </a:cxn>
                <a:cxn ang="0">
                  <a:pos x="T6" y="T7"/>
                </a:cxn>
                <a:cxn ang="0">
                  <a:pos x="T8" y="T9"/>
                </a:cxn>
              </a:cxnLst>
              <a:rect l="0" t="0" r="r" b="b"/>
              <a:pathLst>
                <a:path w="8" h="9">
                  <a:moveTo>
                    <a:pt x="4" y="5"/>
                  </a:moveTo>
                  <a:cubicBezTo>
                    <a:pt x="5" y="3"/>
                    <a:pt x="7" y="1"/>
                    <a:pt x="8" y="0"/>
                  </a:cubicBezTo>
                  <a:cubicBezTo>
                    <a:pt x="7" y="1"/>
                    <a:pt x="6" y="1"/>
                    <a:pt x="5" y="2"/>
                  </a:cubicBezTo>
                  <a:cubicBezTo>
                    <a:pt x="3" y="5"/>
                    <a:pt x="2" y="7"/>
                    <a:pt x="0" y="9"/>
                  </a:cubicBezTo>
                  <a:cubicBezTo>
                    <a:pt x="2" y="7"/>
                    <a:pt x="3" y="6"/>
                    <a:pt x="4" y="5"/>
                  </a:cubicBezTo>
                </a:path>
              </a:pathLst>
            </a:custGeom>
            <a:solidFill>
              <a:srgbClr val="000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09"/>
            <p:cNvSpPr>
              <a:spLocks/>
            </p:cNvSpPr>
            <p:nvPr/>
          </p:nvSpPr>
          <p:spPr bwMode="auto">
            <a:xfrm>
              <a:off x="6750050" y="1024021"/>
              <a:ext cx="798513" cy="379412"/>
            </a:xfrm>
            <a:custGeom>
              <a:avLst/>
              <a:gdLst>
                <a:gd name="T0" fmla="*/ 0 w 631"/>
                <a:gd name="T1" fmla="*/ 205 h 299"/>
                <a:gd name="T2" fmla="*/ 261 w 631"/>
                <a:gd name="T3" fmla="*/ 13 h 299"/>
                <a:gd name="T4" fmla="*/ 496 w 631"/>
                <a:gd name="T5" fmla="*/ 72 h 299"/>
                <a:gd name="T6" fmla="*/ 514 w 631"/>
                <a:gd name="T7" fmla="*/ 66 h 299"/>
                <a:gd name="T8" fmla="*/ 585 w 631"/>
                <a:gd name="T9" fmla="*/ 69 h 299"/>
                <a:gd name="T10" fmla="*/ 623 w 631"/>
                <a:gd name="T11" fmla="*/ 141 h 299"/>
                <a:gd name="T12" fmla="*/ 603 w 631"/>
                <a:gd name="T13" fmla="*/ 175 h 299"/>
                <a:gd name="T14" fmla="*/ 575 w 631"/>
                <a:gd name="T15" fmla="*/ 204 h 299"/>
                <a:gd name="T16" fmla="*/ 538 w 631"/>
                <a:gd name="T17" fmla="*/ 229 h 299"/>
                <a:gd name="T18" fmla="*/ 505 w 631"/>
                <a:gd name="T19" fmla="*/ 195 h 299"/>
                <a:gd name="T20" fmla="*/ 452 w 631"/>
                <a:gd name="T21" fmla="*/ 184 h 299"/>
                <a:gd name="T22" fmla="*/ 465 w 631"/>
                <a:gd name="T23" fmla="*/ 120 h 299"/>
                <a:gd name="T24" fmla="*/ 284 w 631"/>
                <a:gd name="T25" fmla="*/ 106 h 299"/>
                <a:gd name="T26" fmla="*/ 90 w 631"/>
                <a:gd name="T27" fmla="*/ 299 h 299"/>
                <a:gd name="T28" fmla="*/ 0 w 631"/>
                <a:gd name="T29" fmla="*/ 20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1" h="299">
                  <a:moveTo>
                    <a:pt x="0" y="205"/>
                  </a:moveTo>
                  <a:cubicBezTo>
                    <a:pt x="0" y="205"/>
                    <a:pt x="182" y="26"/>
                    <a:pt x="261" y="13"/>
                  </a:cubicBezTo>
                  <a:cubicBezTo>
                    <a:pt x="341" y="0"/>
                    <a:pt x="495" y="71"/>
                    <a:pt x="496" y="72"/>
                  </a:cubicBezTo>
                  <a:cubicBezTo>
                    <a:pt x="497" y="73"/>
                    <a:pt x="504" y="69"/>
                    <a:pt x="514" y="66"/>
                  </a:cubicBezTo>
                  <a:cubicBezTo>
                    <a:pt x="532" y="59"/>
                    <a:pt x="560" y="52"/>
                    <a:pt x="585" y="69"/>
                  </a:cubicBezTo>
                  <a:cubicBezTo>
                    <a:pt x="624" y="96"/>
                    <a:pt x="631" y="130"/>
                    <a:pt x="623" y="141"/>
                  </a:cubicBezTo>
                  <a:cubicBezTo>
                    <a:pt x="623" y="141"/>
                    <a:pt x="621" y="161"/>
                    <a:pt x="603" y="175"/>
                  </a:cubicBezTo>
                  <a:cubicBezTo>
                    <a:pt x="603" y="175"/>
                    <a:pt x="601" y="198"/>
                    <a:pt x="575" y="204"/>
                  </a:cubicBezTo>
                  <a:cubicBezTo>
                    <a:pt x="575" y="204"/>
                    <a:pt x="565" y="235"/>
                    <a:pt x="538" y="229"/>
                  </a:cubicBezTo>
                  <a:cubicBezTo>
                    <a:pt x="511" y="223"/>
                    <a:pt x="505" y="195"/>
                    <a:pt x="505" y="195"/>
                  </a:cubicBezTo>
                  <a:cubicBezTo>
                    <a:pt x="505" y="195"/>
                    <a:pt x="462" y="211"/>
                    <a:pt x="452" y="184"/>
                  </a:cubicBezTo>
                  <a:cubicBezTo>
                    <a:pt x="443" y="157"/>
                    <a:pt x="465" y="120"/>
                    <a:pt x="465" y="120"/>
                  </a:cubicBezTo>
                  <a:cubicBezTo>
                    <a:pt x="465" y="120"/>
                    <a:pt x="342" y="90"/>
                    <a:pt x="284" y="106"/>
                  </a:cubicBezTo>
                  <a:cubicBezTo>
                    <a:pt x="226" y="121"/>
                    <a:pt x="90" y="299"/>
                    <a:pt x="90" y="299"/>
                  </a:cubicBezTo>
                  <a:cubicBezTo>
                    <a:pt x="0" y="205"/>
                    <a:pt x="0" y="205"/>
                    <a:pt x="0" y="205"/>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10"/>
            <p:cNvSpPr>
              <a:spLocks/>
            </p:cNvSpPr>
            <p:nvPr/>
          </p:nvSpPr>
          <p:spPr bwMode="auto">
            <a:xfrm>
              <a:off x="6750050" y="1027196"/>
              <a:ext cx="620713" cy="376237"/>
            </a:xfrm>
            <a:custGeom>
              <a:avLst/>
              <a:gdLst>
                <a:gd name="T0" fmla="*/ 445 w 490"/>
                <a:gd name="T1" fmla="*/ 111 h 297"/>
                <a:gd name="T2" fmla="*/ 488 w 490"/>
                <a:gd name="T3" fmla="*/ 66 h 297"/>
                <a:gd name="T4" fmla="*/ 261 w 490"/>
                <a:gd name="T5" fmla="*/ 11 h 297"/>
                <a:gd name="T6" fmla="*/ 0 w 490"/>
                <a:gd name="T7" fmla="*/ 203 h 297"/>
                <a:gd name="T8" fmla="*/ 90 w 490"/>
                <a:gd name="T9" fmla="*/ 297 h 297"/>
                <a:gd name="T10" fmla="*/ 297 w 490"/>
                <a:gd name="T11" fmla="*/ 123 h 297"/>
                <a:gd name="T12" fmla="*/ 440 w 490"/>
                <a:gd name="T13" fmla="*/ 112 h 297"/>
                <a:gd name="T14" fmla="*/ 445 w 490"/>
                <a:gd name="T15" fmla="*/ 111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297">
                  <a:moveTo>
                    <a:pt x="445" y="111"/>
                  </a:moveTo>
                  <a:cubicBezTo>
                    <a:pt x="473" y="119"/>
                    <a:pt x="490" y="91"/>
                    <a:pt x="488" y="66"/>
                  </a:cubicBezTo>
                  <a:cubicBezTo>
                    <a:pt x="456" y="51"/>
                    <a:pt x="330" y="0"/>
                    <a:pt x="261" y="11"/>
                  </a:cubicBezTo>
                  <a:cubicBezTo>
                    <a:pt x="182" y="24"/>
                    <a:pt x="0" y="203"/>
                    <a:pt x="0" y="203"/>
                  </a:cubicBezTo>
                  <a:cubicBezTo>
                    <a:pt x="90" y="297"/>
                    <a:pt x="90" y="297"/>
                    <a:pt x="90" y="297"/>
                  </a:cubicBezTo>
                  <a:cubicBezTo>
                    <a:pt x="90" y="297"/>
                    <a:pt x="239" y="138"/>
                    <a:pt x="297" y="123"/>
                  </a:cubicBezTo>
                  <a:cubicBezTo>
                    <a:pt x="339" y="112"/>
                    <a:pt x="401" y="105"/>
                    <a:pt x="440" y="112"/>
                  </a:cubicBezTo>
                  <a:cubicBezTo>
                    <a:pt x="441" y="111"/>
                    <a:pt x="443" y="110"/>
                    <a:pt x="445" y="111"/>
                  </a:cubicBezTo>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11"/>
            <p:cNvSpPr>
              <a:spLocks/>
            </p:cNvSpPr>
            <p:nvPr/>
          </p:nvSpPr>
          <p:spPr bwMode="auto">
            <a:xfrm>
              <a:off x="6750050" y="1027196"/>
              <a:ext cx="620713" cy="376237"/>
            </a:xfrm>
            <a:custGeom>
              <a:avLst/>
              <a:gdLst>
                <a:gd name="T0" fmla="*/ 445 w 490"/>
                <a:gd name="T1" fmla="*/ 111 h 297"/>
                <a:gd name="T2" fmla="*/ 488 w 490"/>
                <a:gd name="T3" fmla="*/ 66 h 297"/>
                <a:gd name="T4" fmla="*/ 261 w 490"/>
                <a:gd name="T5" fmla="*/ 11 h 297"/>
                <a:gd name="T6" fmla="*/ 0 w 490"/>
                <a:gd name="T7" fmla="*/ 203 h 297"/>
                <a:gd name="T8" fmla="*/ 90 w 490"/>
                <a:gd name="T9" fmla="*/ 297 h 297"/>
                <a:gd name="T10" fmla="*/ 297 w 490"/>
                <a:gd name="T11" fmla="*/ 123 h 297"/>
                <a:gd name="T12" fmla="*/ 440 w 490"/>
                <a:gd name="T13" fmla="*/ 112 h 297"/>
                <a:gd name="T14" fmla="*/ 445 w 490"/>
                <a:gd name="T15" fmla="*/ 111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0" h="297">
                  <a:moveTo>
                    <a:pt x="445" y="111"/>
                  </a:moveTo>
                  <a:cubicBezTo>
                    <a:pt x="473" y="119"/>
                    <a:pt x="490" y="91"/>
                    <a:pt x="488" y="66"/>
                  </a:cubicBezTo>
                  <a:cubicBezTo>
                    <a:pt x="456" y="51"/>
                    <a:pt x="330" y="0"/>
                    <a:pt x="261" y="11"/>
                  </a:cubicBezTo>
                  <a:cubicBezTo>
                    <a:pt x="182" y="24"/>
                    <a:pt x="0" y="203"/>
                    <a:pt x="0" y="203"/>
                  </a:cubicBezTo>
                  <a:cubicBezTo>
                    <a:pt x="90" y="297"/>
                    <a:pt x="90" y="297"/>
                    <a:pt x="90" y="297"/>
                  </a:cubicBezTo>
                  <a:cubicBezTo>
                    <a:pt x="90" y="297"/>
                    <a:pt x="239" y="138"/>
                    <a:pt x="297" y="123"/>
                  </a:cubicBezTo>
                  <a:cubicBezTo>
                    <a:pt x="339" y="112"/>
                    <a:pt x="401" y="105"/>
                    <a:pt x="440" y="112"/>
                  </a:cubicBezTo>
                  <a:cubicBezTo>
                    <a:pt x="441" y="111"/>
                    <a:pt x="443" y="110"/>
                    <a:pt x="445" y="11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12"/>
            <p:cNvSpPr>
              <a:spLocks/>
            </p:cNvSpPr>
            <p:nvPr/>
          </p:nvSpPr>
          <p:spPr bwMode="auto">
            <a:xfrm>
              <a:off x="6800850" y="1241508"/>
              <a:ext cx="120650" cy="125412"/>
            </a:xfrm>
            <a:custGeom>
              <a:avLst/>
              <a:gdLst>
                <a:gd name="T0" fmla="*/ 25 w 96"/>
                <a:gd name="T1" fmla="*/ 0 h 98"/>
                <a:gd name="T2" fmla="*/ 0 w 96"/>
                <a:gd name="T3" fmla="*/ 48 h 98"/>
                <a:gd name="T4" fmla="*/ 59 w 96"/>
                <a:gd name="T5" fmla="*/ 86 h 98"/>
                <a:gd name="T6" fmla="*/ 78 w 96"/>
                <a:gd name="T7" fmla="*/ 98 h 98"/>
                <a:gd name="T8" fmla="*/ 96 w 96"/>
                <a:gd name="T9" fmla="*/ 80 h 98"/>
                <a:gd name="T10" fmla="*/ 29 w 96"/>
                <a:gd name="T11" fmla="*/ 32 h 98"/>
                <a:gd name="T12" fmla="*/ 25 w 96"/>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96" h="98">
                  <a:moveTo>
                    <a:pt x="25" y="0"/>
                  </a:moveTo>
                  <a:cubicBezTo>
                    <a:pt x="16" y="16"/>
                    <a:pt x="8" y="32"/>
                    <a:pt x="0" y="48"/>
                  </a:cubicBezTo>
                  <a:cubicBezTo>
                    <a:pt x="19" y="62"/>
                    <a:pt x="39" y="74"/>
                    <a:pt x="59" y="86"/>
                  </a:cubicBezTo>
                  <a:cubicBezTo>
                    <a:pt x="65" y="90"/>
                    <a:pt x="72" y="94"/>
                    <a:pt x="78" y="98"/>
                  </a:cubicBezTo>
                  <a:cubicBezTo>
                    <a:pt x="83" y="92"/>
                    <a:pt x="89" y="86"/>
                    <a:pt x="96" y="80"/>
                  </a:cubicBezTo>
                  <a:cubicBezTo>
                    <a:pt x="69" y="70"/>
                    <a:pt x="42" y="56"/>
                    <a:pt x="29" y="32"/>
                  </a:cubicBezTo>
                  <a:cubicBezTo>
                    <a:pt x="24" y="22"/>
                    <a:pt x="23" y="11"/>
                    <a:pt x="25"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613"/>
            <p:cNvSpPr>
              <a:spLocks noEditPoints="1"/>
            </p:cNvSpPr>
            <p:nvPr/>
          </p:nvSpPr>
          <p:spPr bwMode="auto">
            <a:xfrm>
              <a:off x="7078663" y="1041483"/>
              <a:ext cx="1588"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1 w 1"/>
                <a:gd name="T13" fmla="*/ 0 w 1"/>
                <a:gd name="T14" fmla="*/ 1 w 1"/>
                <a:gd name="T15" fmla="*/ 1 w 1"/>
                <a:gd name="T16" fmla="*/ 1 w 1"/>
                <a:gd name="T17" fmla="*/ 1 w 1"/>
                <a:gd name="T18" fmla="*/ 1 w 1"/>
                <a:gd name="T19" fmla="*/ 1 w 1"/>
                <a:gd name="T20"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0"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614"/>
            <p:cNvSpPr>
              <a:spLocks/>
            </p:cNvSpPr>
            <p:nvPr/>
          </p:nvSpPr>
          <p:spPr bwMode="auto">
            <a:xfrm>
              <a:off x="6980238" y="1038308"/>
              <a:ext cx="190500" cy="95250"/>
            </a:xfrm>
            <a:custGeom>
              <a:avLst/>
              <a:gdLst>
                <a:gd name="T0" fmla="*/ 101 w 150"/>
                <a:gd name="T1" fmla="*/ 0 h 75"/>
                <a:gd name="T2" fmla="*/ 79 w 150"/>
                <a:gd name="T3" fmla="*/ 2 h 75"/>
                <a:gd name="T4" fmla="*/ 79 w 150"/>
                <a:gd name="T5" fmla="*/ 2 h 75"/>
                <a:gd name="T6" fmla="*/ 79 w 150"/>
                <a:gd name="T7" fmla="*/ 2 h 75"/>
                <a:gd name="T8" fmla="*/ 79 w 150"/>
                <a:gd name="T9" fmla="*/ 2 h 75"/>
                <a:gd name="T10" fmla="*/ 79 w 150"/>
                <a:gd name="T11" fmla="*/ 2 h 75"/>
                <a:gd name="T12" fmla="*/ 79 w 150"/>
                <a:gd name="T13" fmla="*/ 2 h 75"/>
                <a:gd name="T14" fmla="*/ 79 w 150"/>
                <a:gd name="T15" fmla="*/ 2 h 75"/>
                <a:gd name="T16" fmla="*/ 79 w 150"/>
                <a:gd name="T17" fmla="*/ 2 h 75"/>
                <a:gd name="T18" fmla="*/ 78 w 150"/>
                <a:gd name="T19" fmla="*/ 2 h 75"/>
                <a:gd name="T20" fmla="*/ 78 w 150"/>
                <a:gd name="T21" fmla="*/ 2 h 75"/>
                <a:gd name="T22" fmla="*/ 78 w 150"/>
                <a:gd name="T23" fmla="*/ 2 h 75"/>
                <a:gd name="T24" fmla="*/ 78 w 150"/>
                <a:gd name="T25" fmla="*/ 2 h 75"/>
                <a:gd name="T26" fmla="*/ 78 w 150"/>
                <a:gd name="T27" fmla="*/ 2 h 75"/>
                <a:gd name="T28" fmla="*/ 78 w 150"/>
                <a:gd name="T29" fmla="*/ 2 h 75"/>
                <a:gd name="T30" fmla="*/ 78 w 150"/>
                <a:gd name="T31" fmla="*/ 2 h 75"/>
                <a:gd name="T32" fmla="*/ 78 w 150"/>
                <a:gd name="T33" fmla="*/ 2 h 75"/>
                <a:gd name="T34" fmla="*/ 78 w 150"/>
                <a:gd name="T35" fmla="*/ 2 h 75"/>
                <a:gd name="T36" fmla="*/ 0 w 150"/>
                <a:gd name="T37" fmla="*/ 41 h 75"/>
                <a:gd name="T38" fmla="*/ 51 w 150"/>
                <a:gd name="T39" fmla="*/ 75 h 75"/>
                <a:gd name="T40" fmla="*/ 150 w 150"/>
                <a:gd name="T41" fmla="*/ 6 h 75"/>
                <a:gd name="T42" fmla="*/ 101 w 150"/>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75">
                  <a:moveTo>
                    <a:pt x="101" y="0"/>
                  </a:moveTo>
                  <a:cubicBezTo>
                    <a:pt x="93" y="0"/>
                    <a:pt x="86" y="1"/>
                    <a:pt x="79" y="2"/>
                  </a:cubicBezTo>
                  <a:cubicBezTo>
                    <a:pt x="79" y="2"/>
                    <a:pt x="79" y="2"/>
                    <a:pt x="79" y="2"/>
                  </a:cubicBezTo>
                  <a:cubicBezTo>
                    <a:pt x="79" y="2"/>
                    <a:pt x="79" y="2"/>
                    <a:pt x="79" y="2"/>
                  </a:cubicBezTo>
                  <a:cubicBezTo>
                    <a:pt x="79" y="2"/>
                    <a:pt x="79" y="2"/>
                    <a:pt x="79" y="2"/>
                  </a:cubicBezTo>
                  <a:cubicBezTo>
                    <a:pt x="79" y="2"/>
                    <a:pt x="79" y="2"/>
                    <a:pt x="79" y="2"/>
                  </a:cubicBezTo>
                  <a:cubicBezTo>
                    <a:pt x="79" y="2"/>
                    <a:pt x="79" y="2"/>
                    <a:pt x="79" y="2"/>
                  </a:cubicBezTo>
                  <a:cubicBezTo>
                    <a:pt x="79" y="2"/>
                    <a:pt x="79" y="2"/>
                    <a:pt x="79" y="2"/>
                  </a:cubicBezTo>
                  <a:cubicBezTo>
                    <a:pt x="79" y="2"/>
                    <a:pt x="79" y="2"/>
                    <a:pt x="79" y="2"/>
                  </a:cubicBezTo>
                  <a:cubicBezTo>
                    <a:pt x="79" y="2"/>
                    <a:pt x="79" y="2"/>
                    <a:pt x="78" y="2"/>
                  </a:cubicBezTo>
                  <a:cubicBezTo>
                    <a:pt x="78" y="2"/>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78" y="2"/>
                    <a:pt x="78" y="2"/>
                    <a:pt x="78" y="2"/>
                  </a:cubicBezTo>
                  <a:cubicBezTo>
                    <a:pt x="57" y="6"/>
                    <a:pt x="29" y="21"/>
                    <a:pt x="0" y="41"/>
                  </a:cubicBezTo>
                  <a:cubicBezTo>
                    <a:pt x="9" y="65"/>
                    <a:pt x="29" y="75"/>
                    <a:pt x="51" y="75"/>
                  </a:cubicBezTo>
                  <a:cubicBezTo>
                    <a:pt x="90" y="75"/>
                    <a:pt x="137" y="46"/>
                    <a:pt x="150" y="6"/>
                  </a:cubicBezTo>
                  <a:cubicBezTo>
                    <a:pt x="133" y="2"/>
                    <a:pt x="116" y="0"/>
                    <a:pt x="101"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615"/>
            <p:cNvSpPr>
              <a:spLocks/>
            </p:cNvSpPr>
            <p:nvPr/>
          </p:nvSpPr>
          <p:spPr bwMode="auto">
            <a:xfrm>
              <a:off x="7359650" y="1239921"/>
              <a:ext cx="65088" cy="42862"/>
            </a:xfrm>
            <a:custGeom>
              <a:avLst/>
              <a:gdLst>
                <a:gd name="T0" fmla="*/ 0 w 51"/>
                <a:gd name="T1" fmla="*/ 1 h 34"/>
                <a:gd name="T2" fmla="*/ 11 w 51"/>
                <a:gd name="T3" fmla="*/ 0 h 34"/>
                <a:gd name="T4" fmla="*/ 34 w 51"/>
                <a:gd name="T5" fmla="*/ 6 h 34"/>
                <a:gd name="T6" fmla="*/ 39 w 51"/>
                <a:gd name="T7" fmla="*/ 9 h 34"/>
                <a:gd name="T8" fmla="*/ 44 w 51"/>
                <a:gd name="T9" fmla="*/ 14 h 34"/>
                <a:gd name="T10" fmla="*/ 48 w 51"/>
                <a:gd name="T11" fmla="*/ 18 h 34"/>
                <a:gd name="T12" fmla="*/ 50 w 51"/>
                <a:gd name="T13" fmla="*/ 23 h 34"/>
                <a:gd name="T14" fmla="*/ 51 w 51"/>
                <a:gd name="T15" fmla="*/ 28 h 34"/>
                <a:gd name="T16" fmla="*/ 51 w 51"/>
                <a:gd name="T17" fmla="*/ 31 h 34"/>
                <a:gd name="T18" fmla="*/ 51 w 51"/>
                <a:gd name="T19" fmla="*/ 34 h 34"/>
                <a:gd name="T20" fmla="*/ 50 w 51"/>
                <a:gd name="T21" fmla="*/ 32 h 34"/>
                <a:gd name="T22" fmla="*/ 49 w 51"/>
                <a:gd name="T23" fmla="*/ 28 h 34"/>
                <a:gd name="T24" fmla="*/ 47 w 51"/>
                <a:gd name="T25" fmla="*/ 25 h 34"/>
                <a:gd name="T26" fmla="*/ 44 w 51"/>
                <a:gd name="T27" fmla="*/ 21 h 34"/>
                <a:gd name="T28" fmla="*/ 41 w 51"/>
                <a:gd name="T29" fmla="*/ 17 h 34"/>
                <a:gd name="T30" fmla="*/ 36 w 51"/>
                <a:gd name="T31" fmla="*/ 14 h 34"/>
                <a:gd name="T32" fmla="*/ 31 w 51"/>
                <a:gd name="T33" fmla="*/ 11 h 34"/>
                <a:gd name="T34" fmla="*/ 20 w 51"/>
                <a:gd name="T35" fmla="*/ 7 h 34"/>
                <a:gd name="T36" fmla="*/ 10 w 51"/>
                <a:gd name="T37" fmla="*/ 4 h 34"/>
                <a:gd name="T38" fmla="*/ 0 w 51"/>
                <a:gd name="T3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34">
                  <a:moveTo>
                    <a:pt x="0" y="1"/>
                  </a:moveTo>
                  <a:cubicBezTo>
                    <a:pt x="0" y="1"/>
                    <a:pt x="4" y="0"/>
                    <a:pt x="11" y="0"/>
                  </a:cubicBezTo>
                  <a:cubicBezTo>
                    <a:pt x="17" y="1"/>
                    <a:pt x="26" y="2"/>
                    <a:pt x="34" y="6"/>
                  </a:cubicBezTo>
                  <a:cubicBezTo>
                    <a:pt x="36" y="7"/>
                    <a:pt x="38" y="8"/>
                    <a:pt x="39" y="9"/>
                  </a:cubicBezTo>
                  <a:cubicBezTo>
                    <a:pt x="41" y="10"/>
                    <a:pt x="43" y="12"/>
                    <a:pt x="44" y="14"/>
                  </a:cubicBezTo>
                  <a:cubicBezTo>
                    <a:pt x="46" y="15"/>
                    <a:pt x="47" y="17"/>
                    <a:pt x="48" y="18"/>
                  </a:cubicBezTo>
                  <a:cubicBezTo>
                    <a:pt x="49" y="20"/>
                    <a:pt x="50" y="22"/>
                    <a:pt x="50" y="23"/>
                  </a:cubicBezTo>
                  <a:cubicBezTo>
                    <a:pt x="51" y="25"/>
                    <a:pt x="51" y="27"/>
                    <a:pt x="51" y="28"/>
                  </a:cubicBezTo>
                  <a:cubicBezTo>
                    <a:pt x="51" y="29"/>
                    <a:pt x="51" y="31"/>
                    <a:pt x="51" y="31"/>
                  </a:cubicBezTo>
                  <a:cubicBezTo>
                    <a:pt x="51" y="33"/>
                    <a:pt x="51" y="34"/>
                    <a:pt x="51" y="34"/>
                  </a:cubicBezTo>
                  <a:cubicBezTo>
                    <a:pt x="51" y="34"/>
                    <a:pt x="50" y="33"/>
                    <a:pt x="50" y="32"/>
                  </a:cubicBezTo>
                  <a:cubicBezTo>
                    <a:pt x="49" y="31"/>
                    <a:pt x="49" y="30"/>
                    <a:pt x="49" y="28"/>
                  </a:cubicBezTo>
                  <a:cubicBezTo>
                    <a:pt x="48" y="27"/>
                    <a:pt x="48" y="26"/>
                    <a:pt x="47" y="25"/>
                  </a:cubicBezTo>
                  <a:cubicBezTo>
                    <a:pt x="46" y="23"/>
                    <a:pt x="45" y="22"/>
                    <a:pt x="44" y="21"/>
                  </a:cubicBezTo>
                  <a:cubicBezTo>
                    <a:pt x="43" y="20"/>
                    <a:pt x="42" y="18"/>
                    <a:pt x="41" y="17"/>
                  </a:cubicBezTo>
                  <a:cubicBezTo>
                    <a:pt x="39" y="16"/>
                    <a:pt x="38" y="15"/>
                    <a:pt x="36" y="14"/>
                  </a:cubicBezTo>
                  <a:cubicBezTo>
                    <a:pt x="35" y="13"/>
                    <a:pt x="33" y="12"/>
                    <a:pt x="31" y="11"/>
                  </a:cubicBezTo>
                  <a:cubicBezTo>
                    <a:pt x="28" y="9"/>
                    <a:pt x="24" y="8"/>
                    <a:pt x="20" y="7"/>
                  </a:cubicBezTo>
                  <a:cubicBezTo>
                    <a:pt x="17" y="5"/>
                    <a:pt x="13" y="4"/>
                    <a:pt x="10" y="4"/>
                  </a:cubicBezTo>
                  <a:cubicBezTo>
                    <a:pt x="4" y="2"/>
                    <a:pt x="0" y="1"/>
                    <a:pt x="0" y="1"/>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616"/>
            <p:cNvSpPr>
              <a:spLocks/>
            </p:cNvSpPr>
            <p:nvPr/>
          </p:nvSpPr>
          <p:spPr bwMode="auto">
            <a:xfrm>
              <a:off x="7389813" y="1255796"/>
              <a:ext cx="20638" cy="17462"/>
            </a:xfrm>
            <a:custGeom>
              <a:avLst/>
              <a:gdLst>
                <a:gd name="T0" fmla="*/ 0 w 17"/>
                <a:gd name="T1" fmla="*/ 12 h 13"/>
                <a:gd name="T2" fmla="*/ 2 w 17"/>
                <a:gd name="T3" fmla="*/ 9 h 13"/>
                <a:gd name="T4" fmla="*/ 4 w 17"/>
                <a:gd name="T5" fmla="*/ 7 h 13"/>
                <a:gd name="T6" fmla="*/ 8 w 17"/>
                <a:gd name="T7" fmla="*/ 5 h 13"/>
                <a:gd name="T8" fmla="*/ 11 w 17"/>
                <a:gd name="T9" fmla="*/ 3 h 13"/>
                <a:gd name="T10" fmla="*/ 14 w 17"/>
                <a:gd name="T11" fmla="*/ 2 h 13"/>
                <a:gd name="T12" fmla="*/ 16 w 17"/>
                <a:gd name="T13" fmla="*/ 0 h 13"/>
                <a:gd name="T14" fmla="*/ 17 w 17"/>
                <a:gd name="T15" fmla="*/ 0 h 13"/>
                <a:gd name="T16" fmla="*/ 17 w 17"/>
                <a:gd name="T17" fmla="*/ 1 h 13"/>
                <a:gd name="T18" fmla="*/ 17 w 17"/>
                <a:gd name="T19" fmla="*/ 2 h 13"/>
                <a:gd name="T20" fmla="*/ 16 w 17"/>
                <a:gd name="T21" fmla="*/ 4 h 13"/>
                <a:gd name="T22" fmla="*/ 15 w 17"/>
                <a:gd name="T23" fmla="*/ 5 h 13"/>
                <a:gd name="T24" fmla="*/ 14 w 17"/>
                <a:gd name="T25" fmla="*/ 7 h 13"/>
                <a:gd name="T26" fmla="*/ 11 w 17"/>
                <a:gd name="T27" fmla="*/ 10 h 13"/>
                <a:gd name="T28" fmla="*/ 3 w 17"/>
                <a:gd name="T29" fmla="*/ 12 h 13"/>
                <a:gd name="T30" fmla="*/ 0 w 17"/>
                <a:gd name="T3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3">
                  <a:moveTo>
                    <a:pt x="0" y="12"/>
                  </a:moveTo>
                  <a:cubicBezTo>
                    <a:pt x="0" y="12"/>
                    <a:pt x="0" y="11"/>
                    <a:pt x="2" y="9"/>
                  </a:cubicBezTo>
                  <a:cubicBezTo>
                    <a:pt x="3" y="9"/>
                    <a:pt x="4" y="8"/>
                    <a:pt x="4" y="7"/>
                  </a:cubicBezTo>
                  <a:cubicBezTo>
                    <a:pt x="5" y="6"/>
                    <a:pt x="6" y="6"/>
                    <a:pt x="8" y="5"/>
                  </a:cubicBezTo>
                  <a:cubicBezTo>
                    <a:pt x="9" y="4"/>
                    <a:pt x="10" y="4"/>
                    <a:pt x="11" y="3"/>
                  </a:cubicBezTo>
                  <a:cubicBezTo>
                    <a:pt x="12" y="3"/>
                    <a:pt x="13" y="2"/>
                    <a:pt x="14" y="2"/>
                  </a:cubicBezTo>
                  <a:cubicBezTo>
                    <a:pt x="14" y="1"/>
                    <a:pt x="15" y="1"/>
                    <a:pt x="16" y="0"/>
                  </a:cubicBezTo>
                  <a:cubicBezTo>
                    <a:pt x="16" y="0"/>
                    <a:pt x="17" y="0"/>
                    <a:pt x="17" y="0"/>
                  </a:cubicBezTo>
                  <a:cubicBezTo>
                    <a:pt x="17" y="0"/>
                    <a:pt x="17" y="0"/>
                    <a:pt x="17" y="1"/>
                  </a:cubicBezTo>
                  <a:cubicBezTo>
                    <a:pt x="17" y="1"/>
                    <a:pt x="17" y="2"/>
                    <a:pt x="17" y="2"/>
                  </a:cubicBezTo>
                  <a:cubicBezTo>
                    <a:pt x="16" y="3"/>
                    <a:pt x="16" y="3"/>
                    <a:pt x="16" y="4"/>
                  </a:cubicBezTo>
                  <a:cubicBezTo>
                    <a:pt x="16" y="4"/>
                    <a:pt x="16" y="5"/>
                    <a:pt x="15" y="5"/>
                  </a:cubicBezTo>
                  <a:cubicBezTo>
                    <a:pt x="15" y="6"/>
                    <a:pt x="14" y="7"/>
                    <a:pt x="14" y="7"/>
                  </a:cubicBezTo>
                  <a:cubicBezTo>
                    <a:pt x="13" y="8"/>
                    <a:pt x="12" y="9"/>
                    <a:pt x="11" y="10"/>
                  </a:cubicBezTo>
                  <a:cubicBezTo>
                    <a:pt x="8" y="11"/>
                    <a:pt x="6" y="12"/>
                    <a:pt x="3" y="12"/>
                  </a:cubicBezTo>
                  <a:cubicBezTo>
                    <a:pt x="1" y="13"/>
                    <a:pt x="0" y="12"/>
                    <a:pt x="0" y="12"/>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617"/>
            <p:cNvSpPr>
              <a:spLocks/>
            </p:cNvSpPr>
            <p:nvPr/>
          </p:nvSpPr>
          <p:spPr bwMode="auto">
            <a:xfrm>
              <a:off x="7462838" y="1239921"/>
              <a:ext cx="17463" cy="42862"/>
            </a:xfrm>
            <a:custGeom>
              <a:avLst/>
              <a:gdLst>
                <a:gd name="T0" fmla="*/ 0 w 14"/>
                <a:gd name="T1" fmla="*/ 0 h 34"/>
                <a:gd name="T2" fmla="*/ 5 w 14"/>
                <a:gd name="T3" fmla="*/ 3 h 34"/>
                <a:gd name="T4" fmla="*/ 7 w 14"/>
                <a:gd name="T5" fmla="*/ 5 h 34"/>
                <a:gd name="T6" fmla="*/ 9 w 14"/>
                <a:gd name="T7" fmla="*/ 8 h 34"/>
                <a:gd name="T8" fmla="*/ 13 w 14"/>
                <a:gd name="T9" fmla="*/ 14 h 34"/>
                <a:gd name="T10" fmla="*/ 14 w 14"/>
                <a:gd name="T11" fmla="*/ 18 h 34"/>
                <a:gd name="T12" fmla="*/ 14 w 14"/>
                <a:gd name="T13" fmla="*/ 22 h 34"/>
                <a:gd name="T14" fmla="*/ 14 w 14"/>
                <a:gd name="T15" fmla="*/ 25 h 34"/>
                <a:gd name="T16" fmla="*/ 14 w 14"/>
                <a:gd name="T17" fmla="*/ 28 h 34"/>
                <a:gd name="T18" fmla="*/ 12 w 14"/>
                <a:gd name="T19" fmla="*/ 34 h 34"/>
                <a:gd name="T20" fmla="*/ 10 w 14"/>
                <a:gd name="T21" fmla="*/ 28 h 34"/>
                <a:gd name="T22" fmla="*/ 9 w 14"/>
                <a:gd name="T23" fmla="*/ 22 h 34"/>
                <a:gd name="T24" fmla="*/ 7 w 14"/>
                <a:gd name="T25" fmla="*/ 16 h 34"/>
                <a:gd name="T26" fmla="*/ 6 w 14"/>
                <a:gd name="T27" fmla="*/ 13 h 34"/>
                <a:gd name="T28" fmla="*/ 5 w 14"/>
                <a:gd name="T29" fmla="*/ 10 h 34"/>
                <a:gd name="T30" fmla="*/ 3 w 14"/>
                <a:gd name="T31" fmla="*/ 5 h 34"/>
                <a:gd name="T32" fmla="*/ 0 w 1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4">
                  <a:moveTo>
                    <a:pt x="0" y="0"/>
                  </a:moveTo>
                  <a:cubicBezTo>
                    <a:pt x="0" y="0"/>
                    <a:pt x="2" y="1"/>
                    <a:pt x="5" y="3"/>
                  </a:cubicBezTo>
                  <a:cubicBezTo>
                    <a:pt x="6" y="4"/>
                    <a:pt x="7" y="4"/>
                    <a:pt x="7" y="5"/>
                  </a:cubicBezTo>
                  <a:cubicBezTo>
                    <a:pt x="8" y="6"/>
                    <a:pt x="9" y="7"/>
                    <a:pt x="9" y="8"/>
                  </a:cubicBezTo>
                  <a:cubicBezTo>
                    <a:pt x="10" y="10"/>
                    <a:pt x="12" y="12"/>
                    <a:pt x="13" y="14"/>
                  </a:cubicBezTo>
                  <a:cubicBezTo>
                    <a:pt x="13" y="16"/>
                    <a:pt x="13" y="17"/>
                    <a:pt x="14" y="18"/>
                  </a:cubicBezTo>
                  <a:cubicBezTo>
                    <a:pt x="14" y="19"/>
                    <a:pt x="14" y="20"/>
                    <a:pt x="14" y="22"/>
                  </a:cubicBezTo>
                  <a:cubicBezTo>
                    <a:pt x="14" y="23"/>
                    <a:pt x="14" y="24"/>
                    <a:pt x="14" y="25"/>
                  </a:cubicBezTo>
                  <a:cubicBezTo>
                    <a:pt x="14" y="26"/>
                    <a:pt x="14" y="27"/>
                    <a:pt x="14" y="28"/>
                  </a:cubicBezTo>
                  <a:cubicBezTo>
                    <a:pt x="13" y="32"/>
                    <a:pt x="12" y="34"/>
                    <a:pt x="12" y="34"/>
                  </a:cubicBezTo>
                  <a:cubicBezTo>
                    <a:pt x="12" y="34"/>
                    <a:pt x="11" y="31"/>
                    <a:pt x="10" y="28"/>
                  </a:cubicBezTo>
                  <a:cubicBezTo>
                    <a:pt x="10" y="26"/>
                    <a:pt x="9" y="24"/>
                    <a:pt x="9" y="22"/>
                  </a:cubicBezTo>
                  <a:cubicBezTo>
                    <a:pt x="9" y="20"/>
                    <a:pt x="8" y="18"/>
                    <a:pt x="7" y="16"/>
                  </a:cubicBezTo>
                  <a:cubicBezTo>
                    <a:pt x="7" y="15"/>
                    <a:pt x="6" y="14"/>
                    <a:pt x="6" y="13"/>
                  </a:cubicBezTo>
                  <a:cubicBezTo>
                    <a:pt x="6" y="12"/>
                    <a:pt x="5" y="11"/>
                    <a:pt x="5" y="10"/>
                  </a:cubicBezTo>
                  <a:cubicBezTo>
                    <a:pt x="4" y="9"/>
                    <a:pt x="3" y="7"/>
                    <a:pt x="3" y="5"/>
                  </a:cubicBezTo>
                  <a:cubicBezTo>
                    <a:pt x="1" y="2"/>
                    <a:pt x="0" y="0"/>
                    <a:pt x="0"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618"/>
            <p:cNvSpPr>
              <a:spLocks/>
            </p:cNvSpPr>
            <p:nvPr/>
          </p:nvSpPr>
          <p:spPr bwMode="auto">
            <a:xfrm>
              <a:off x="7500938" y="1204996"/>
              <a:ext cx="14288" cy="41275"/>
            </a:xfrm>
            <a:custGeom>
              <a:avLst/>
              <a:gdLst>
                <a:gd name="T0" fmla="*/ 0 w 12"/>
                <a:gd name="T1" fmla="*/ 0 h 32"/>
                <a:gd name="T2" fmla="*/ 4 w 12"/>
                <a:gd name="T3" fmla="*/ 4 h 32"/>
                <a:gd name="T4" fmla="*/ 7 w 12"/>
                <a:gd name="T5" fmla="*/ 8 h 32"/>
                <a:gd name="T6" fmla="*/ 10 w 12"/>
                <a:gd name="T7" fmla="*/ 14 h 32"/>
                <a:gd name="T8" fmla="*/ 12 w 12"/>
                <a:gd name="T9" fmla="*/ 20 h 32"/>
                <a:gd name="T10" fmla="*/ 12 w 12"/>
                <a:gd name="T11" fmla="*/ 26 h 32"/>
                <a:gd name="T12" fmla="*/ 10 w 12"/>
                <a:gd name="T13" fmla="*/ 32 h 32"/>
                <a:gd name="T14" fmla="*/ 9 w 12"/>
                <a:gd name="T15" fmla="*/ 27 h 32"/>
                <a:gd name="T16" fmla="*/ 7 w 12"/>
                <a:gd name="T17" fmla="*/ 22 h 32"/>
                <a:gd name="T18" fmla="*/ 6 w 12"/>
                <a:gd name="T19" fmla="*/ 19 h 32"/>
                <a:gd name="T20" fmla="*/ 5 w 12"/>
                <a:gd name="T21" fmla="*/ 16 h 32"/>
                <a:gd name="T22" fmla="*/ 3 w 12"/>
                <a:gd name="T23" fmla="*/ 11 h 32"/>
                <a:gd name="T24" fmla="*/ 1 w 12"/>
                <a:gd name="T25" fmla="*/ 6 h 32"/>
                <a:gd name="T26" fmla="*/ 0 w 12"/>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2">
                  <a:moveTo>
                    <a:pt x="0" y="0"/>
                  </a:moveTo>
                  <a:cubicBezTo>
                    <a:pt x="0" y="0"/>
                    <a:pt x="2" y="1"/>
                    <a:pt x="4" y="4"/>
                  </a:cubicBezTo>
                  <a:cubicBezTo>
                    <a:pt x="5" y="5"/>
                    <a:pt x="6" y="7"/>
                    <a:pt x="7" y="8"/>
                  </a:cubicBezTo>
                  <a:cubicBezTo>
                    <a:pt x="9" y="10"/>
                    <a:pt x="9" y="12"/>
                    <a:pt x="10" y="14"/>
                  </a:cubicBezTo>
                  <a:cubicBezTo>
                    <a:pt x="11" y="16"/>
                    <a:pt x="12" y="18"/>
                    <a:pt x="12" y="20"/>
                  </a:cubicBezTo>
                  <a:cubicBezTo>
                    <a:pt x="12" y="23"/>
                    <a:pt x="12" y="25"/>
                    <a:pt x="12" y="26"/>
                  </a:cubicBezTo>
                  <a:cubicBezTo>
                    <a:pt x="11" y="30"/>
                    <a:pt x="10" y="32"/>
                    <a:pt x="10" y="32"/>
                  </a:cubicBezTo>
                  <a:cubicBezTo>
                    <a:pt x="10" y="32"/>
                    <a:pt x="9" y="29"/>
                    <a:pt x="9" y="27"/>
                  </a:cubicBezTo>
                  <a:cubicBezTo>
                    <a:pt x="8" y="25"/>
                    <a:pt x="7" y="23"/>
                    <a:pt x="7" y="22"/>
                  </a:cubicBezTo>
                  <a:cubicBezTo>
                    <a:pt x="7" y="21"/>
                    <a:pt x="6" y="20"/>
                    <a:pt x="6" y="19"/>
                  </a:cubicBezTo>
                  <a:cubicBezTo>
                    <a:pt x="6" y="18"/>
                    <a:pt x="5" y="17"/>
                    <a:pt x="5" y="16"/>
                  </a:cubicBezTo>
                  <a:cubicBezTo>
                    <a:pt x="4" y="14"/>
                    <a:pt x="4" y="12"/>
                    <a:pt x="3" y="11"/>
                  </a:cubicBezTo>
                  <a:cubicBezTo>
                    <a:pt x="2" y="9"/>
                    <a:pt x="2" y="7"/>
                    <a:pt x="1" y="6"/>
                  </a:cubicBezTo>
                  <a:cubicBezTo>
                    <a:pt x="0" y="3"/>
                    <a:pt x="0" y="0"/>
                    <a:pt x="0"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19"/>
            <p:cNvSpPr>
              <a:spLocks/>
            </p:cNvSpPr>
            <p:nvPr/>
          </p:nvSpPr>
          <p:spPr bwMode="auto">
            <a:xfrm>
              <a:off x="7521575" y="1176421"/>
              <a:ext cx="17463" cy="30162"/>
            </a:xfrm>
            <a:custGeom>
              <a:avLst/>
              <a:gdLst>
                <a:gd name="T0" fmla="*/ 0 w 14"/>
                <a:gd name="T1" fmla="*/ 0 h 24"/>
                <a:gd name="T2" fmla="*/ 4 w 14"/>
                <a:gd name="T3" fmla="*/ 2 h 24"/>
                <a:gd name="T4" fmla="*/ 8 w 14"/>
                <a:gd name="T5" fmla="*/ 5 h 24"/>
                <a:gd name="T6" fmla="*/ 11 w 14"/>
                <a:gd name="T7" fmla="*/ 9 h 24"/>
                <a:gd name="T8" fmla="*/ 14 w 14"/>
                <a:gd name="T9" fmla="*/ 14 h 24"/>
                <a:gd name="T10" fmla="*/ 14 w 14"/>
                <a:gd name="T11" fmla="*/ 17 h 24"/>
                <a:gd name="T12" fmla="*/ 14 w 14"/>
                <a:gd name="T13" fmla="*/ 19 h 24"/>
                <a:gd name="T14" fmla="*/ 13 w 14"/>
                <a:gd name="T15" fmla="*/ 24 h 24"/>
                <a:gd name="T16" fmla="*/ 11 w 14"/>
                <a:gd name="T17" fmla="*/ 20 h 24"/>
                <a:gd name="T18" fmla="*/ 10 w 14"/>
                <a:gd name="T19" fmla="*/ 18 h 24"/>
                <a:gd name="T20" fmla="*/ 9 w 14"/>
                <a:gd name="T21" fmla="*/ 16 h 24"/>
                <a:gd name="T22" fmla="*/ 8 w 14"/>
                <a:gd name="T23" fmla="*/ 14 h 24"/>
                <a:gd name="T24" fmla="*/ 6 w 14"/>
                <a:gd name="T25" fmla="*/ 12 h 24"/>
                <a:gd name="T26" fmla="*/ 5 w 14"/>
                <a:gd name="T27" fmla="*/ 10 h 24"/>
                <a:gd name="T28" fmla="*/ 4 w 14"/>
                <a:gd name="T29" fmla="*/ 8 h 24"/>
                <a:gd name="T30" fmla="*/ 2 w 14"/>
                <a:gd name="T31" fmla="*/ 4 h 24"/>
                <a:gd name="T32" fmla="*/ 0 w 14"/>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0" y="0"/>
                  </a:moveTo>
                  <a:cubicBezTo>
                    <a:pt x="0" y="0"/>
                    <a:pt x="2" y="1"/>
                    <a:pt x="4" y="2"/>
                  </a:cubicBezTo>
                  <a:cubicBezTo>
                    <a:pt x="5" y="3"/>
                    <a:pt x="7" y="4"/>
                    <a:pt x="8" y="5"/>
                  </a:cubicBezTo>
                  <a:cubicBezTo>
                    <a:pt x="9" y="6"/>
                    <a:pt x="10" y="8"/>
                    <a:pt x="11" y="9"/>
                  </a:cubicBezTo>
                  <a:cubicBezTo>
                    <a:pt x="12" y="11"/>
                    <a:pt x="13" y="13"/>
                    <a:pt x="14" y="14"/>
                  </a:cubicBezTo>
                  <a:cubicBezTo>
                    <a:pt x="14" y="15"/>
                    <a:pt x="14" y="16"/>
                    <a:pt x="14" y="17"/>
                  </a:cubicBezTo>
                  <a:cubicBezTo>
                    <a:pt x="14" y="18"/>
                    <a:pt x="14" y="18"/>
                    <a:pt x="14" y="19"/>
                  </a:cubicBezTo>
                  <a:cubicBezTo>
                    <a:pt x="14" y="22"/>
                    <a:pt x="13" y="24"/>
                    <a:pt x="13" y="24"/>
                  </a:cubicBezTo>
                  <a:cubicBezTo>
                    <a:pt x="13" y="24"/>
                    <a:pt x="12" y="22"/>
                    <a:pt x="11" y="20"/>
                  </a:cubicBezTo>
                  <a:cubicBezTo>
                    <a:pt x="11" y="19"/>
                    <a:pt x="10" y="19"/>
                    <a:pt x="10" y="18"/>
                  </a:cubicBezTo>
                  <a:cubicBezTo>
                    <a:pt x="10" y="18"/>
                    <a:pt x="9" y="17"/>
                    <a:pt x="9" y="16"/>
                  </a:cubicBezTo>
                  <a:cubicBezTo>
                    <a:pt x="9" y="16"/>
                    <a:pt x="8" y="15"/>
                    <a:pt x="8" y="14"/>
                  </a:cubicBezTo>
                  <a:cubicBezTo>
                    <a:pt x="6" y="12"/>
                    <a:pt x="6" y="12"/>
                    <a:pt x="6" y="12"/>
                  </a:cubicBezTo>
                  <a:cubicBezTo>
                    <a:pt x="6" y="12"/>
                    <a:pt x="5" y="11"/>
                    <a:pt x="5" y="10"/>
                  </a:cubicBezTo>
                  <a:cubicBezTo>
                    <a:pt x="5" y="10"/>
                    <a:pt x="4" y="9"/>
                    <a:pt x="4" y="8"/>
                  </a:cubicBezTo>
                  <a:cubicBezTo>
                    <a:pt x="3" y="7"/>
                    <a:pt x="2" y="6"/>
                    <a:pt x="2" y="4"/>
                  </a:cubicBezTo>
                  <a:cubicBezTo>
                    <a:pt x="0" y="2"/>
                    <a:pt x="0" y="0"/>
                    <a:pt x="0"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620"/>
            <p:cNvSpPr>
              <a:spLocks/>
            </p:cNvSpPr>
            <p:nvPr/>
          </p:nvSpPr>
          <p:spPr bwMode="auto">
            <a:xfrm>
              <a:off x="7192963" y="1739983"/>
              <a:ext cx="457200" cy="381000"/>
            </a:xfrm>
            <a:custGeom>
              <a:avLst/>
              <a:gdLst>
                <a:gd name="T0" fmla="*/ 67 w 361"/>
                <a:gd name="T1" fmla="*/ 168 h 301"/>
                <a:gd name="T2" fmla="*/ 157 w 361"/>
                <a:gd name="T3" fmla="*/ 216 h 301"/>
                <a:gd name="T4" fmla="*/ 309 w 361"/>
                <a:gd name="T5" fmla="*/ 19 h 301"/>
                <a:gd name="T6" fmla="*/ 340 w 361"/>
                <a:gd name="T7" fmla="*/ 16 h 301"/>
                <a:gd name="T8" fmla="*/ 340 w 361"/>
                <a:gd name="T9" fmla="*/ 70 h 301"/>
                <a:gd name="T10" fmla="*/ 155 w 361"/>
                <a:gd name="T11" fmla="*/ 301 h 301"/>
                <a:gd name="T12" fmla="*/ 0 w 361"/>
                <a:gd name="T13" fmla="*/ 235 h 301"/>
                <a:gd name="T14" fmla="*/ 67 w 361"/>
                <a:gd name="T15" fmla="*/ 168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301">
                  <a:moveTo>
                    <a:pt x="67" y="168"/>
                  </a:moveTo>
                  <a:cubicBezTo>
                    <a:pt x="67" y="168"/>
                    <a:pt x="140" y="230"/>
                    <a:pt x="157" y="216"/>
                  </a:cubicBezTo>
                  <a:cubicBezTo>
                    <a:pt x="175" y="202"/>
                    <a:pt x="309" y="19"/>
                    <a:pt x="309" y="19"/>
                  </a:cubicBezTo>
                  <a:cubicBezTo>
                    <a:pt x="309" y="19"/>
                    <a:pt x="320" y="0"/>
                    <a:pt x="340" y="16"/>
                  </a:cubicBezTo>
                  <a:cubicBezTo>
                    <a:pt x="361" y="31"/>
                    <a:pt x="348" y="58"/>
                    <a:pt x="340" y="70"/>
                  </a:cubicBezTo>
                  <a:cubicBezTo>
                    <a:pt x="332" y="82"/>
                    <a:pt x="203" y="301"/>
                    <a:pt x="155" y="301"/>
                  </a:cubicBezTo>
                  <a:cubicBezTo>
                    <a:pt x="97" y="301"/>
                    <a:pt x="0" y="235"/>
                    <a:pt x="0" y="235"/>
                  </a:cubicBezTo>
                  <a:cubicBezTo>
                    <a:pt x="67" y="168"/>
                    <a:pt x="67" y="168"/>
                    <a:pt x="67" y="168"/>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621"/>
            <p:cNvSpPr>
              <a:spLocks noEditPoints="1"/>
            </p:cNvSpPr>
            <p:nvPr/>
          </p:nvSpPr>
          <p:spPr bwMode="auto">
            <a:xfrm>
              <a:off x="7585075" y="1752683"/>
              <a:ext cx="19050" cy="11112"/>
            </a:xfrm>
            <a:custGeom>
              <a:avLst/>
              <a:gdLst>
                <a:gd name="T0" fmla="*/ 16 w 16"/>
                <a:gd name="T1" fmla="*/ 0 h 9"/>
                <a:gd name="T2" fmla="*/ 0 w 16"/>
                <a:gd name="T3" fmla="*/ 9 h 9"/>
                <a:gd name="T4" fmla="*/ 0 w 16"/>
                <a:gd name="T5" fmla="*/ 9 h 9"/>
                <a:gd name="T6" fmla="*/ 0 w 16"/>
                <a:gd name="T7" fmla="*/ 9 h 9"/>
                <a:gd name="T8" fmla="*/ 16 w 16"/>
                <a:gd name="T9" fmla="*/ 0 h 9"/>
                <a:gd name="T10" fmla="*/ 16 w 16"/>
                <a:gd name="T11" fmla="*/ 0 h 9"/>
                <a:gd name="T12" fmla="*/ 16 w 16"/>
                <a:gd name="T13" fmla="*/ 0 h 9"/>
                <a:gd name="T14" fmla="*/ 16 w 16"/>
                <a:gd name="T15" fmla="*/ 0 h 9"/>
                <a:gd name="T16" fmla="*/ 16 w 1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6" y="0"/>
                  </a:moveTo>
                  <a:cubicBezTo>
                    <a:pt x="5" y="0"/>
                    <a:pt x="0" y="9"/>
                    <a:pt x="0" y="9"/>
                  </a:cubicBezTo>
                  <a:cubicBezTo>
                    <a:pt x="0" y="9"/>
                    <a:pt x="0" y="9"/>
                    <a:pt x="0" y="9"/>
                  </a:cubicBezTo>
                  <a:cubicBezTo>
                    <a:pt x="0" y="9"/>
                    <a:pt x="0" y="9"/>
                    <a:pt x="0" y="9"/>
                  </a:cubicBezTo>
                  <a:cubicBezTo>
                    <a:pt x="0" y="9"/>
                    <a:pt x="5" y="0"/>
                    <a:pt x="16" y="0"/>
                  </a:cubicBezTo>
                  <a:moveTo>
                    <a:pt x="16" y="0"/>
                  </a:moveTo>
                  <a:cubicBezTo>
                    <a:pt x="16" y="0"/>
                    <a:pt x="16" y="0"/>
                    <a:pt x="16" y="0"/>
                  </a:cubicBezTo>
                  <a:cubicBezTo>
                    <a:pt x="16" y="0"/>
                    <a:pt x="16" y="0"/>
                    <a:pt x="16" y="0"/>
                  </a:cubicBezTo>
                  <a:cubicBezTo>
                    <a:pt x="16" y="0"/>
                    <a:pt x="16" y="0"/>
                    <a:pt x="16" y="0"/>
                  </a:cubicBezTo>
                </a:path>
              </a:pathLst>
            </a:custGeom>
            <a:solidFill>
              <a:srgbClr val="3A0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622"/>
            <p:cNvSpPr>
              <a:spLocks/>
            </p:cNvSpPr>
            <p:nvPr/>
          </p:nvSpPr>
          <p:spPr bwMode="auto">
            <a:xfrm>
              <a:off x="7585075" y="17637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3A0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623"/>
            <p:cNvSpPr>
              <a:spLocks/>
            </p:cNvSpPr>
            <p:nvPr/>
          </p:nvSpPr>
          <p:spPr bwMode="auto">
            <a:xfrm>
              <a:off x="7459663" y="1913021"/>
              <a:ext cx="12700" cy="17462"/>
            </a:xfrm>
            <a:custGeom>
              <a:avLst/>
              <a:gdLst>
                <a:gd name="T0" fmla="*/ 10 w 10"/>
                <a:gd name="T1" fmla="*/ 0 h 13"/>
                <a:gd name="T2" fmla="*/ 0 w 10"/>
                <a:gd name="T3" fmla="*/ 13 h 13"/>
                <a:gd name="T4" fmla="*/ 0 w 10"/>
                <a:gd name="T5" fmla="*/ 13 h 13"/>
                <a:gd name="T6" fmla="*/ 10 w 10"/>
                <a:gd name="T7" fmla="*/ 0 h 13"/>
                <a:gd name="T8" fmla="*/ 10 w 10"/>
                <a:gd name="T9" fmla="*/ 0 h 13"/>
              </a:gdLst>
              <a:ahLst/>
              <a:cxnLst>
                <a:cxn ang="0">
                  <a:pos x="T0" y="T1"/>
                </a:cxn>
                <a:cxn ang="0">
                  <a:pos x="T2" y="T3"/>
                </a:cxn>
                <a:cxn ang="0">
                  <a:pos x="T4" y="T5"/>
                </a:cxn>
                <a:cxn ang="0">
                  <a:pos x="T6" y="T7"/>
                </a:cxn>
                <a:cxn ang="0">
                  <a:pos x="T8" y="T9"/>
                </a:cxn>
              </a:cxnLst>
              <a:rect l="0" t="0" r="r" b="b"/>
              <a:pathLst>
                <a:path w="10" h="13">
                  <a:moveTo>
                    <a:pt x="10" y="0"/>
                  </a:moveTo>
                  <a:cubicBezTo>
                    <a:pt x="7" y="4"/>
                    <a:pt x="4" y="8"/>
                    <a:pt x="0" y="13"/>
                  </a:cubicBezTo>
                  <a:cubicBezTo>
                    <a:pt x="0" y="13"/>
                    <a:pt x="0" y="13"/>
                    <a:pt x="0" y="13"/>
                  </a:cubicBezTo>
                  <a:cubicBezTo>
                    <a:pt x="4" y="8"/>
                    <a:pt x="7" y="4"/>
                    <a:pt x="10" y="0"/>
                  </a:cubicBezTo>
                  <a:cubicBezTo>
                    <a:pt x="10" y="0"/>
                    <a:pt x="10" y="0"/>
                    <a:pt x="10" y="0"/>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624"/>
            <p:cNvSpPr>
              <a:spLocks/>
            </p:cNvSpPr>
            <p:nvPr/>
          </p:nvSpPr>
          <p:spPr bwMode="auto">
            <a:xfrm>
              <a:off x="7472363" y="1763796"/>
              <a:ext cx="112713" cy="149225"/>
            </a:xfrm>
            <a:custGeom>
              <a:avLst/>
              <a:gdLst>
                <a:gd name="T0" fmla="*/ 88 w 88"/>
                <a:gd name="T1" fmla="*/ 0 h 118"/>
                <a:gd name="T2" fmla="*/ 0 w 88"/>
                <a:gd name="T3" fmla="*/ 118 h 118"/>
                <a:gd name="T4" fmla="*/ 0 w 88"/>
                <a:gd name="T5" fmla="*/ 118 h 118"/>
                <a:gd name="T6" fmla="*/ 88 w 88"/>
                <a:gd name="T7" fmla="*/ 0 h 118"/>
              </a:gdLst>
              <a:ahLst/>
              <a:cxnLst>
                <a:cxn ang="0">
                  <a:pos x="T0" y="T1"/>
                </a:cxn>
                <a:cxn ang="0">
                  <a:pos x="T2" y="T3"/>
                </a:cxn>
                <a:cxn ang="0">
                  <a:pos x="T4" y="T5"/>
                </a:cxn>
                <a:cxn ang="0">
                  <a:pos x="T6" y="T7"/>
                </a:cxn>
              </a:cxnLst>
              <a:rect l="0" t="0" r="r" b="b"/>
              <a:pathLst>
                <a:path w="88" h="118">
                  <a:moveTo>
                    <a:pt x="88" y="0"/>
                  </a:moveTo>
                  <a:cubicBezTo>
                    <a:pt x="87" y="1"/>
                    <a:pt x="41" y="64"/>
                    <a:pt x="0" y="118"/>
                  </a:cubicBezTo>
                  <a:cubicBezTo>
                    <a:pt x="0" y="118"/>
                    <a:pt x="0" y="118"/>
                    <a:pt x="0" y="118"/>
                  </a:cubicBezTo>
                  <a:cubicBezTo>
                    <a:pt x="41" y="64"/>
                    <a:pt x="87" y="1"/>
                    <a:pt x="88" y="0"/>
                  </a:cubicBezTo>
                </a:path>
              </a:pathLst>
            </a:custGeom>
            <a:solidFill>
              <a:srgbClr val="3A0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625"/>
            <p:cNvSpPr>
              <a:spLocks/>
            </p:cNvSpPr>
            <p:nvPr/>
          </p:nvSpPr>
          <p:spPr bwMode="auto">
            <a:xfrm>
              <a:off x="7600950" y="1828883"/>
              <a:ext cx="22225" cy="36512"/>
            </a:xfrm>
            <a:custGeom>
              <a:avLst/>
              <a:gdLst>
                <a:gd name="T0" fmla="*/ 18 w 18"/>
                <a:gd name="T1" fmla="*/ 0 h 29"/>
                <a:gd name="T2" fmla="*/ 0 w 18"/>
                <a:gd name="T3" fmla="*/ 29 h 29"/>
                <a:gd name="T4" fmla="*/ 18 w 18"/>
                <a:gd name="T5" fmla="*/ 0 h 29"/>
              </a:gdLst>
              <a:ahLst/>
              <a:cxnLst>
                <a:cxn ang="0">
                  <a:pos x="T0" y="T1"/>
                </a:cxn>
                <a:cxn ang="0">
                  <a:pos x="T2" y="T3"/>
                </a:cxn>
                <a:cxn ang="0">
                  <a:pos x="T4" y="T5"/>
                </a:cxn>
              </a:cxnLst>
              <a:rect l="0" t="0" r="r" b="b"/>
              <a:pathLst>
                <a:path w="18" h="29">
                  <a:moveTo>
                    <a:pt x="18" y="0"/>
                  </a:moveTo>
                  <a:cubicBezTo>
                    <a:pt x="16" y="2"/>
                    <a:pt x="10" y="13"/>
                    <a:pt x="0" y="29"/>
                  </a:cubicBezTo>
                  <a:cubicBezTo>
                    <a:pt x="10" y="13"/>
                    <a:pt x="16" y="2"/>
                    <a:pt x="18" y="0"/>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26"/>
            <p:cNvSpPr>
              <a:spLocks/>
            </p:cNvSpPr>
            <p:nvPr/>
          </p:nvSpPr>
          <p:spPr bwMode="auto">
            <a:xfrm>
              <a:off x="7459663" y="1752683"/>
              <a:ext cx="177800" cy="222250"/>
            </a:xfrm>
            <a:custGeom>
              <a:avLst/>
              <a:gdLst>
                <a:gd name="T0" fmla="*/ 114 w 140"/>
                <a:gd name="T1" fmla="*/ 0 h 176"/>
                <a:gd name="T2" fmla="*/ 114 w 140"/>
                <a:gd name="T3" fmla="*/ 0 h 176"/>
                <a:gd name="T4" fmla="*/ 98 w 140"/>
                <a:gd name="T5" fmla="*/ 9 h 176"/>
                <a:gd name="T6" fmla="*/ 98 w 140"/>
                <a:gd name="T7" fmla="*/ 9 h 176"/>
                <a:gd name="T8" fmla="*/ 98 w 140"/>
                <a:gd name="T9" fmla="*/ 9 h 176"/>
                <a:gd name="T10" fmla="*/ 98 w 140"/>
                <a:gd name="T11" fmla="*/ 9 h 176"/>
                <a:gd name="T12" fmla="*/ 98 w 140"/>
                <a:gd name="T13" fmla="*/ 9 h 176"/>
                <a:gd name="T14" fmla="*/ 10 w 140"/>
                <a:gd name="T15" fmla="*/ 127 h 176"/>
                <a:gd name="T16" fmla="*/ 0 w 140"/>
                <a:gd name="T17" fmla="*/ 140 h 176"/>
                <a:gd name="T18" fmla="*/ 54 w 140"/>
                <a:gd name="T19" fmla="*/ 176 h 176"/>
                <a:gd name="T20" fmla="*/ 111 w 140"/>
                <a:gd name="T21" fmla="*/ 89 h 176"/>
                <a:gd name="T22" fmla="*/ 129 w 140"/>
                <a:gd name="T23" fmla="*/ 60 h 176"/>
                <a:gd name="T24" fmla="*/ 129 w 140"/>
                <a:gd name="T25" fmla="*/ 60 h 176"/>
                <a:gd name="T26" fmla="*/ 140 w 140"/>
                <a:gd name="T27" fmla="*/ 28 h 176"/>
                <a:gd name="T28" fmla="*/ 129 w 140"/>
                <a:gd name="T29" fmla="*/ 6 h 176"/>
                <a:gd name="T30" fmla="*/ 129 w 140"/>
                <a:gd name="T31" fmla="*/ 6 h 176"/>
                <a:gd name="T32" fmla="*/ 129 w 140"/>
                <a:gd name="T33" fmla="*/ 6 h 176"/>
                <a:gd name="T34" fmla="*/ 129 w 140"/>
                <a:gd name="T35" fmla="*/ 6 h 176"/>
                <a:gd name="T36" fmla="*/ 114 w 140"/>
                <a:gd name="T37" fmla="*/ 0 h 176"/>
                <a:gd name="T38" fmla="*/ 114 w 140"/>
                <a:gd name="T3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176">
                  <a:moveTo>
                    <a:pt x="114" y="0"/>
                  </a:moveTo>
                  <a:cubicBezTo>
                    <a:pt x="114" y="0"/>
                    <a:pt x="114" y="0"/>
                    <a:pt x="114" y="0"/>
                  </a:cubicBezTo>
                  <a:cubicBezTo>
                    <a:pt x="103" y="0"/>
                    <a:pt x="98" y="9"/>
                    <a:pt x="98" y="9"/>
                  </a:cubicBezTo>
                  <a:cubicBezTo>
                    <a:pt x="98" y="9"/>
                    <a:pt x="98" y="9"/>
                    <a:pt x="98" y="9"/>
                  </a:cubicBezTo>
                  <a:cubicBezTo>
                    <a:pt x="98" y="9"/>
                    <a:pt x="98" y="9"/>
                    <a:pt x="98" y="9"/>
                  </a:cubicBezTo>
                  <a:cubicBezTo>
                    <a:pt x="98" y="9"/>
                    <a:pt x="98" y="9"/>
                    <a:pt x="98" y="9"/>
                  </a:cubicBezTo>
                  <a:cubicBezTo>
                    <a:pt x="98" y="9"/>
                    <a:pt x="98" y="9"/>
                    <a:pt x="98" y="9"/>
                  </a:cubicBezTo>
                  <a:cubicBezTo>
                    <a:pt x="97" y="10"/>
                    <a:pt x="51" y="73"/>
                    <a:pt x="10" y="127"/>
                  </a:cubicBezTo>
                  <a:cubicBezTo>
                    <a:pt x="7" y="131"/>
                    <a:pt x="4" y="135"/>
                    <a:pt x="0" y="140"/>
                  </a:cubicBezTo>
                  <a:cubicBezTo>
                    <a:pt x="18" y="152"/>
                    <a:pt x="36" y="165"/>
                    <a:pt x="54" y="176"/>
                  </a:cubicBezTo>
                  <a:cubicBezTo>
                    <a:pt x="76" y="144"/>
                    <a:pt x="97" y="111"/>
                    <a:pt x="111" y="89"/>
                  </a:cubicBezTo>
                  <a:cubicBezTo>
                    <a:pt x="121" y="73"/>
                    <a:pt x="127" y="62"/>
                    <a:pt x="129" y="60"/>
                  </a:cubicBezTo>
                  <a:cubicBezTo>
                    <a:pt x="129" y="60"/>
                    <a:pt x="129" y="60"/>
                    <a:pt x="129" y="60"/>
                  </a:cubicBezTo>
                  <a:cubicBezTo>
                    <a:pt x="134" y="53"/>
                    <a:pt x="140" y="40"/>
                    <a:pt x="140" y="28"/>
                  </a:cubicBezTo>
                  <a:cubicBezTo>
                    <a:pt x="140" y="20"/>
                    <a:pt x="137" y="12"/>
                    <a:pt x="129" y="6"/>
                  </a:cubicBezTo>
                  <a:cubicBezTo>
                    <a:pt x="129" y="6"/>
                    <a:pt x="129" y="6"/>
                    <a:pt x="129" y="6"/>
                  </a:cubicBezTo>
                  <a:cubicBezTo>
                    <a:pt x="129" y="6"/>
                    <a:pt x="129" y="6"/>
                    <a:pt x="129" y="6"/>
                  </a:cubicBezTo>
                  <a:cubicBezTo>
                    <a:pt x="129" y="6"/>
                    <a:pt x="129" y="6"/>
                    <a:pt x="129" y="6"/>
                  </a:cubicBezTo>
                  <a:cubicBezTo>
                    <a:pt x="123" y="1"/>
                    <a:pt x="118" y="0"/>
                    <a:pt x="114" y="0"/>
                  </a:cubicBezTo>
                  <a:cubicBezTo>
                    <a:pt x="114" y="0"/>
                    <a:pt x="114" y="0"/>
                    <a:pt x="114" y="0"/>
                  </a:cubicBezTo>
                </a:path>
              </a:pathLst>
            </a:custGeom>
            <a:solidFill>
              <a:srgbClr val="11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627"/>
            <p:cNvSpPr>
              <a:spLocks noEditPoints="1"/>
            </p:cNvSpPr>
            <p:nvPr/>
          </p:nvSpPr>
          <p:spPr bwMode="auto">
            <a:xfrm>
              <a:off x="7192963" y="1952708"/>
              <a:ext cx="96838" cy="114300"/>
            </a:xfrm>
            <a:custGeom>
              <a:avLst/>
              <a:gdLst>
                <a:gd name="T0" fmla="*/ 0 w 77"/>
                <a:gd name="T1" fmla="*/ 67 h 90"/>
                <a:gd name="T2" fmla="*/ 37 w 77"/>
                <a:gd name="T3" fmla="*/ 90 h 90"/>
                <a:gd name="T4" fmla="*/ 37 w 77"/>
                <a:gd name="T5" fmla="*/ 90 h 90"/>
                <a:gd name="T6" fmla="*/ 0 w 77"/>
                <a:gd name="T7" fmla="*/ 67 h 90"/>
                <a:gd name="T8" fmla="*/ 67 w 77"/>
                <a:gd name="T9" fmla="*/ 0 h 90"/>
                <a:gd name="T10" fmla="*/ 77 w 77"/>
                <a:gd name="T11" fmla="*/ 8 h 90"/>
                <a:gd name="T12" fmla="*/ 67 w 7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77" h="90">
                  <a:moveTo>
                    <a:pt x="0" y="67"/>
                  </a:moveTo>
                  <a:cubicBezTo>
                    <a:pt x="1" y="67"/>
                    <a:pt x="15" y="77"/>
                    <a:pt x="37" y="90"/>
                  </a:cubicBezTo>
                  <a:cubicBezTo>
                    <a:pt x="37" y="90"/>
                    <a:pt x="37" y="90"/>
                    <a:pt x="37" y="90"/>
                  </a:cubicBezTo>
                  <a:cubicBezTo>
                    <a:pt x="15" y="77"/>
                    <a:pt x="1" y="67"/>
                    <a:pt x="0" y="67"/>
                  </a:cubicBezTo>
                  <a:moveTo>
                    <a:pt x="67" y="0"/>
                  </a:moveTo>
                  <a:cubicBezTo>
                    <a:pt x="67" y="0"/>
                    <a:pt x="71" y="3"/>
                    <a:pt x="77" y="8"/>
                  </a:cubicBezTo>
                  <a:cubicBezTo>
                    <a:pt x="71" y="3"/>
                    <a:pt x="67" y="0"/>
                    <a:pt x="67" y="0"/>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628"/>
            <p:cNvSpPr>
              <a:spLocks/>
            </p:cNvSpPr>
            <p:nvPr/>
          </p:nvSpPr>
          <p:spPr bwMode="auto">
            <a:xfrm>
              <a:off x="7192963" y="1952708"/>
              <a:ext cx="120650" cy="114300"/>
            </a:xfrm>
            <a:custGeom>
              <a:avLst/>
              <a:gdLst>
                <a:gd name="T0" fmla="*/ 67 w 95"/>
                <a:gd name="T1" fmla="*/ 0 h 90"/>
                <a:gd name="T2" fmla="*/ 0 w 95"/>
                <a:gd name="T3" fmla="*/ 67 h 90"/>
                <a:gd name="T4" fmla="*/ 0 w 95"/>
                <a:gd name="T5" fmla="*/ 67 h 90"/>
                <a:gd name="T6" fmla="*/ 37 w 95"/>
                <a:gd name="T7" fmla="*/ 90 h 90"/>
                <a:gd name="T8" fmla="*/ 62 w 95"/>
                <a:gd name="T9" fmla="*/ 62 h 90"/>
                <a:gd name="T10" fmla="*/ 95 w 95"/>
                <a:gd name="T11" fmla="*/ 22 h 90"/>
                <a:gd name="T12" fmla="*/ 77 w 95"/>
                <a:gd name="T13" fmla="*/ 8 h 90"/>
                <a:gd name="T14" fmla="*/ 67 w 95"/>
                <a:gd name="T15" fmla="*/ 0 h 90"/>
                <a:gd name="T16" fmla="*/ 67 w 95"/>
                <a:gd name="T17" fmla="*/ 0 h 90"/>
                <a:gd name="T18" fmla="*/ 67 w 9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0">
                  <a:moveTo>
                    <a:pt x="67" y="0"/>
                  </a:moveTo>
                  <a:cubicBezTo>
                    <a:pt x="0" y="67"/>
                    <a:pt x="0" y="67"/>
                    <a:pt x="0" y="67"/>
                  </a:cubicBezTo>
                  <a:cubicBezTo>
                    <a:pt x="0" y="67"/>
                    <a:pt x="0" y="67"/>
                    <a:pt x="0" y="67"/>
                  </a:cubicBezTo>
                  <a:cubicBezTo>
                    <a:pt x="1" y="67"/>
                    <a:pt x="15" y="77"/>
                    <a:pt x="37" y="90"/>
                  </a:cubicBezTo>
                  <a:cubicBezTo>
                    <a:pt x="46" y="81"/>
                    <a:pt x="54" y="71"/>
                    <a:pt x="62" y="62"/>
                  </a:cubicBezTo>
                  <a:cubicBezTo>
                    <a:pt x="74" y="50"/>
                    <a:pt x="85" y="37"/>
                    <a:pt x="95" y="22"/>
                  </a:cubicBezTo>
                  <a:cubicBezTo>
                    <a:pt x="88" y="17"/>
                    <a:pt x="82" y="12"/>
                    <a:pt x="77" y="8"/>
                  </a:cubicBezTo>
                  <a:cubicBezTo>
                    <a:pt x="71" y="3"/>
                    <a:pt x="67" y="0"/>
                    <a:pt x="67" y="0"/>
                  </a:cubicBezTo>
                  <a:cubicBezTo>
                    <a:pt x="67" y="0"/>
                    <a:pt x="67" y="0"/>
                    <a:pt x="67" y="0"/>
                  </a:cubicBezTo>
                  <a:cubicBezTo>
                    <a:pt x="67" y="0"/>
                    <a:pt x="67" y="0"/>
                    <a:pt x="67" y="0"/>
                  </a:cubicBezTo>
                </a:path>
              </a:pathLst>
            </a:custGeom>
            <a:solidFill>
              <a:srgbClr val="11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629"/>
            <p:cNvSpPr>
              <a:spLocks/>
            </p:cNvSpPr>
            <p:nvPr/>
          </p:nvSpPr>
          <p:spPr bwMode="auto">
            <a:xfrm>
              <a:off x="7051675" y="1862221"/>
              <a:ext cx="258763" cy="236537"/>
            </a:xfrm>
            <a:custGeom>
              <a:avLst/>
              <a:gdLst>
                <a:gd name="T0" fmla="*/ 0 w 204"/>
                <a:gd name="T1" fmla="*/ 162 h 187"/>
                <a:gd name="T2" fmla="*/ 0 w 204"/>
                <a:gd name="T3" fmla="*/ 162 h 187"/>
                <a:gd name="T4" fmla="*/ 38 w 204"/>
                <a:gd name="T5" fmla="*/ 187 h 187"/>
                <a:gd name="T6" fmla="*/ 204 w 204"/>
                <a:gd name="T7" fmla="*/ 21 h 187"/>
                <a:gd name="T8" fmla="*/ 184 w 204"/>
                <a:gd name="T9" fmla="*/ 0 h 187"/>
                <a:gd name="T10" fmla="*/ 0 w 204"/>
                <a:gd name="T11" fmla="*/ 162 h 187"/>
              </a:gdLst>
              <a:ahLst/>
              <a:cxnLst>
                <a:cxn ang="0">
                  <a:pos x="T0" y="T1"/>
                </a:cxn>
                <a:cxn ang="0">
                  <a:pos x="T2" y="T3"/>
                </a:cxn>
                <a:cxn ang="0">
                  <a:pos x="T4" y="T5"/>
                </a:cxn>
                <a:cxn ang="0">
                  <a:pos x="T6" y="T7"/>
                </a:cxn>
                <a:cxn ang="0">
                  <a:pos x="T8" y="T9"/>
                </a:cxn>
                <a:cxn ang="0">
                  <a:pos x="T10" y="T11"/>
                </a:cxn>
              </a:cxnLst>
              <a:rect l="0" t="0" r="r" b="b"/>
              <a:pathLst>
                <a:path w="204" h="187">
                  <a:moveTo>
                    <a:pt x="0" y="162"/>
                  </a:moveTo>
                  <a:cubicBezTo>
                    <a:pt x="0" y="162"/>
                    <a:pt x="0" y="162"/>
                    <a:pt x="0" y="162"/>
                  </a:cubicBezTo>
                  <a:cubicBezTo>
                    <a:pt x="13" y="171"/>
                    <a:pt x="26" y="181"/>
                    <a:pt x="38" y="187"/>
                  </a:cubicBezTo>
                  <a:cubicBezTo>
                    <a:pt x="38" y="187"/>
                    <a:pt x="177" y="155"/>
                    <a:pt x="204" y="21"/>
                  </a:cubicBezTo>
                  <a:cubicBezTo>
                    <a:pt x="184" y="0"/>
                    <a:pt x="184" y="0"/>
                    <a:pt x="184" y="0"/>
                  </a:cubicBezTo>
                  <a:cubicBezTo>
                    <a:pt x="143" y="159"/>
                    <a:pt x="0" y="162"/>
                    <a:pt x="0" y="16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630"/>
            <p:cNvSpPr>
              <a:spLocks/>
            </p:cNvSpPr>
            <p:nvPr/>
          </p:nvSpPr>
          <p:spPr bwMode="auto">
            <a:xfrm>
              <a:off x="6967538" y="1808246"/>
              <a:ext cx="317500" cy="258762"/>
            </a:xfrm>
            <a:custGeom>
              <a:avLst/>
              <a:gdLst>
                <a:gd name="T0" fmla="*/ 0 w 251"/>
                <a:gd name="T1" fmla="*/ 144 h 204"/>
                <a:gd name="T2" fmla="*/ 67 w 251"/>
                <a:gd name="T3" fmla="*/ 204 h 204"/>
                <a:gd name="T4" fmla="*/ 251 w 251"/>
                <a:gd name="T5" fmla="*/ 42 h 204"/>
                <a:gd name="T6" fmla="*/ 212 w 251"/>
                <a:gd name="T7" fmla="*/ 0 h 204"/>
                <a:gd name="T8" fmla="*/ 0 w 251"/>
                <a:gd name="T9" fmla="*/ 144 h 204"/>
              </a:gdLst>
              <a:ahLst/>
              <a:cxnLst>
                <a:cxn ang="0">
                  <a:pos x="T0" y="T1"/>
                </a:cxn>
                <a:cxn ang="0">
                  <a:pos x="T2" y="T3"/>
                </a:cxn>
                <a:cxn ang="0">
                  <a:pos x="T4" y="T5"/>
                </a:cxn>
                <a:cxn ang="0">
                  <a:pos x="T6" y="T7"/>
                </a:cxn>
                <a:cxn ang="0">
                  <a:pos x="T8" y="T9"/>
                </a:cxn>
              </a:cxnLst>
              <a:rect l="0" t="0" r="r" b="b"/>
              <a:pathLst>
                <a:path w="251" h="204">
                  <a:moveTo>
                    <a:pt x="0" y="144"/>
                  </a:moveTo>
                  <a:cubicBezTo>
                    <a:pt x="0" y="144"/>
                    <a:pt x="32" y="177"/>
                    <a:pt x="67" y="204"/>
                  </a:cubicBezTo>
                  <a:cubicBezTo>
                    <a:pt x="67" y="204"/>
                    <a:pt x="210" y="201"/>
                    <a:pt x="251" y="42"/>
                  </a:cubicBezTo>
                  <a:cubicBezTo>
                    <a:pt x="212" y="0"/>
                    <a:pt x="212" y="0"/>
                    <a:pt x="212" y="0"/>
                  </a:cubicBezTo>
                  <a:cubicBezTo>
                    <a:pt x="0" y="144"/>
                    <a:pt x="0" y="144"/>
                    <a:pt x="0" y="144"/>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631"/>
            <p:cNvSpPr>
              <a:spLocks/>
            </p:cNvSpPr>
            <p:nvPr/>
          </p:nvSpPr>
          <p:spPr bwMode="auto">
            <a:xfrm>
              <a:off x="5843588" y="1412958"/>
              <a:ext cx="750888" cy="393700"/>
            </a:xfrm>
            <a:custGeom>
              <a:avLst/>
              <a:gdLst>
                <a:gd name="T0" fmla="*/ 540 w 593"/>
                <a:gd name="T1" fmla="*/ 0 h 310"/>
                <a:gd name="T2" fmla="*/ 314 w 593"/>
                <a:gd name="T3" fmla="*/ 201 h 310"/>
                <a:gd name="T4" fmla="*/ 152 w 593"/>
                <a:gd name="T5" fmla="*/ 115 h 310"/>
                <a:gd name="T6" fmla="*/ 152 w 593"/>
                <a:gd name="T7" fmla="*/ 59 h 310"/>
                <a:gd name="T8" fmla="*/ 89 w 593"/>
                <a:gd name="T9" fmla="*/ 20 h 310"/>
                <a:gd name="T10" fmla="*/ 53 w 593"/>
                <a:gd name="T11" fmla="*/ 22 h 310"/>
                <a:gd name="T12" fmla="*/ 30 w 593"/>
                <a:gd name="T13" fmla="*/ 42 h 310"/>
                <a:gd name="T14" fmla="*/ 12 w 593"/>
                <a:gd name="T15" fmla="*/ 88 h 310"/>
                <a:gd name="T16" fmla="*/ 9 w 593"/>
                <a:gd name="T17" fmla="*/ 133 h 310"/>
                <a:gd name="T18" fmla="*/ 111 w 593"/>
                <a:gd name="T19" fmla="*/ 157 h 310"/>
                <a:gd name="T20" fmla="*/ 347 w 593"/>
                <a:gd name="T21" fmla="*/ 283 h 310"/>
                <a:gd name="T22" fmla="*/ 593 w 593"/>
                <a:gd name="T23" fmla="*/ 108 h 310"/>
                <a:gd name="T24" fmla="*/ 540 w 593"/>
                <a:gd name="T2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3" h="310">
                  <a:moveTo>
                    <a:pt x="540" y="0"/>
                  </a:moveTo>
                  <a:cubicBezTo>
                    <a:pt x="540" y="0"/>
                    <a:pt x="363" y="208"/>
                    <a:pt x="314" y="201"/>
                  </a:cubicBezTo>
                  <a:cubicBezTo>
                    <a:pt x="266" y="193"/>
                    <a:pt x="152" y="115"/>
                    <a:pt x="152" y="115"/>
                  </a:cubicBezTo>
                  <a:cubicBezTo>
                    <a:pt x="152" y="115"/>
                    <a:pt x="165" y="84"/>
                    <a:pt x="152" y="59"/>
                  </a:cubicBezTo>
                  <a:cubicBezTo>
                    <a:pt x="139" y="35"/>
                    <a:pt x="120" y="14"/>
                    <a:pt x="89" y="20"/>
                  </a:cubicBezTo>
                  <a:cubicBezTo>
                    <a:pt x="89" y="20"/>
                    <a:pt x="72" y="4"/>
                    <a:pt x="53" y="22"/>
                  </a:cubicBezTo>
                  <a:cubicBezTo>
                    <a:pt x="53" y="22"/>
                    <a:pt x="37" y="25"/>
                    <a:pt x="30" y="42"/>
                  </a:cubicBezTo>
                  <a:cubicBezTo>
                    <a:pt x="30" y="42"/>
                    <a:pt x="10" y="47"/>
                    <a:pt x="12" y="88"/>
                  </a:cubicBezTo>
                  <a:cubicBezTo>
                    <a:pt x="12" y="88"/>
                    <a:pt x="0" y="106"/>
                    <a:pt x="9" y="133"/>
                  </a:cubicBezTo>
                  <a:cubicBezTo>
                    <a:pt x="18" y="160"/>
                    <a:pt x="54" y="201"/>
                    <a:pt x="111" y="157"/>
                  </a:cubicBezTo>
                  <a:cubicBezTo>
                    <a:pt x="111" y="157"/>
                    <a:pt x="244" y="310"/>
                    <a:pt x="347" y="283"/>
                  </a:cubicBezTo>
                  <a:cubicBezTo>
                    <a:pt x="450" y="257"/>
                    <a:pt x="593" y="108"/>
                    <a:pt x="593" y="108"/>
                  </a:cubicBezTo>
                  <a:cubicBezTo>
                    <a:pt x="540" y="0"/>
                    <a:pt x="540" y="0"/>
                    <a:pt x="540" y="0"/>
                  </a:cubicBezTo>
                </a:path>
              </a:pathLst>
            </a:custGeom>
            <a:solidFill>
              <a:srgbClr val="E3B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632"/>
            <p:cNvSpPr>
              <a:spLocks/>
            </p:cNvSpPr>
            <p:nvPr/>
          </p:nvSpPr>
          <p:spPr bwMode="auto">
            <a:xfrm>
              <a:off x="5992813" y="1412958"/>
              <a:ext cx="601663" cy="400050"/>
            </a:xfrm>
            <a:custGeom>
              <a:avLst/>
              <a:gdLst>
                <a:gd name="T0" fmla="*/ 423 w 476"/>
                <a:gd name="T1" fmla="*/ 0 h 316"/>
                <a:gd name="T2" fmla="*/ 197 w 476"/>
                <a:gd name="T3" fmla="*/ 201 h 316"/>
                <a:gd name="T4" fmla="*/ 43 w 476"/>
                <a:gd name="T5" fmla="*/ 121 h 316"/>
                <a:gd name="T6" fmla="*/ 0 w 476"/>
                <a:gd name="T7" fmla="*/ 164 h 316"/>
                <a:gd name="T8" fmla="*/ 256 w 476"/>
                <a:gd name="T9" fmla="*/ 293 h 316"/>
                <a:gd name="T10" fmla="*/ 476 w 476"/>
                <a:gd name="T11" fmla="*/ 108 h 316"/>
                <a:gd name="T12" fmla="*/ 423 w 476"/>
                <a:gd name="T13" fmla="*/ 0 h 316"/>
              </a:gdLst>
              <a:ahLst/>
              <a:cxnLst>
                <a:cxn ang="0">
                  <a:pos x="T0" y="T1"/>
                </a:cxn>
                <a:cxn ang="0">
                  <a:pos x="T2" y="T3"/>
                </a:cxn>
                <a:cxn ang="0">
                  <a:pos x="T4" y="T5"/>
                </a:cxn>
                <a:cxn ang="0">
                  <a:pos x="T6" y="T7"/>
                </a:cxn>
                <a:cxn ang="0">
                  <a:pos x="T8" y="T9"/>
                </a:cxn>
                <a:cxn ang="0">
                  <a:pos x="T10" y="T11"/>
                </a:cxn>
                <a:cxn ang="0">
                  <a:pos x="T12" y="T13"/>
                </a:cxn>
              </a:cxnLst>
              <a:rect l="0" t="0" r="r" b="b"/>
              <a:pathLst>
                <a:path w="476" h="316">
                  <a:moveTo>
                    <a:pt x="423" y="0"/>
                  </a:moveTo>
                  <a:cubicBezTo>
                    <a:pt x="423" y="0"/>
                    <a:pt x="246" y="208"/>
                    <a:pt x="197" y="201"/>
                  </a:cubicBezTo>
                  <a:cubicBezTo>
                    <a:pt x="157" y="195"/>
                    <a:pt x="70" y="138"/>
                    <a:pt x="43" y="121"/>
                  </a:cubicBezTo>
                  <a:cubicBezTo>
                    <a:pt x="32" y="139"/>
                    <a:pt x="18" y="156"/>
                    <a:pt x="0" y="164"/>
                  </a:cubicBezTo>
                  <a:cubicBezTo>
                    <a:pt x="28" y="194"/>
                    <a:pt x="167" y="316"/>
                    <a:pt x="256" y="293"/>
                  </a:cubicBezTo>
                  <a:cubicBezTo>
                    <a:pt x="359" y="267"/>
                    <a:pt x="476" y="108"/>
                    <a:pt x="476" y="108"/>
                  </a:cubicBezTo>
                  <a:cubicBezTo>
                    <a:pt x="423" y="0"/>
                    <a:pt x="423" y="0"/>
                    <a:pt x="423" y="0"/>
                  </a:cubicBezTo>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633"/>
            <p:cNvSpPr>
              <a:spLocks/>
            </p:cNvSpPr>
            <p:nvPr/>
          </p:nvSpPr>
          <p:spPr bwMode="auto">
            <a:xfrm>
              <a:off x="5992813" y="1412958"/>
              <a:ext cx="601663" cy="400050"/>
            </a:xfrm>
            <a:custGeom>
              <a:avLst/>
              <a:gdLst>
                <a:gd name="T0" fmla="*/ 423 w 476"/>
                <a:gd name="T1" fmla="*/ 0 h 316"/>
                <a:gd name="T2" fmla="*/ 197 w 476"/>
                <a:gd name="T3" fmla="*/ 201 h 316"/>
                <a:gd name="T4" fmla="*/ 43 w 476"/>
                <a:gd name="T5" fmla="*/ 121 h 316"/>
                <a:gd name="T6" fmla="*/ 0 w 476"/>
                <a:gd name="T7" fmla="*/ 164 h 316"/>
                <a:gd name="T8" fmla="*/ 256 w 476"/>
                <a:gd name="T9" fmla="*/ 293 h 316"/>
                <a:gd name="T10" fmla="*/ 476 w 476"/>
                <a:gd name="T11" fmla="*/ 108 h 316"/>
                <a:gd name="T12" fmla="*/ 423 w 476"/>
                <a:gd name="T13" fmla="*/ 0 h 316"/>
              </a:gdLst>
              <a:ahLst/>
              <a:cxnLst>
                <a:cxn ang="0">
                  <a:pos x="T0" y="T1"/>
                </a:cxn>
                <a:cxn ang="0">
                  <a:pos x="T2" y="T3"/>
                </a:cxn>
                <a:cxn ang="0">
                  <a:pos x="T4" y="T5"/>
                </a:cxn>
                <a:cxn ang="0">
                  <a:pos x="T6" y="T7"/>
                </a:cxn>
                <a:cxn ang="0">
                  <a:pos x="T8" y="T9"/>
                </a:cxn>
                <a:cxn ang="0">
                  <a:pos x="T10" y="T11"/>
                </a:cxn>
                <a:cxn ang="0">
                  <a:pos x="T12" y="T13"/>
                </a:cxn>
              </a:cxnLst>
              <a:rect l="0" t="0" r="r" b="b"/>
              <a:pathLst>
                <a:path w="476" h="316">
                  <a:moveTo>
                    <a:pt x="423" y="0"/>
                  </a:moveTo>
                  <a:cubicBezTo>
                    <a:pt x="423" y="0"/>
                    <a:pt x="246" y="208"/>
                    <a:pt x="197" y="201"/>
                  </a:cubicBezTo>
                  <a:cubicBezTo>
                    <a:pt x="157" y="195"/>
                    <a:pt x="70" y="138"/>
                    <a:pt x="43" y="121"/>
                  </a:cubicBezTo>
                  <a:cubicBezTo>
                    <a:pt x="32" y="139"/>
                    <a:pt x="18" y="156"/>
                    <a:pt x="0" y="164"/>
                  </a:cubicBezTo>
                  <a:cubicBezTo>
                    <a:pt x="28" y="194"/>
                    <a:pt x="167" y="316"/>
                    <a:pt x="256" y="293"/>
                  </a:cubicBezTo>
                  <a:cubicBezTo>
                    <a:pt x="359" y="267"/>
                    <a:pt x="476" y="108"/>
                    <a:pt x="476" y="108"/>
                  </a:cubicBezTo>
                  <a:cubicBezTo>
                    <a:pt x="423" y="0"/>
                    <a:pt x="423" y="0"/>
                    <a:pt x="423"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634"/>
            <p:cNvSpPr>
              <a:spLocks noEditPoints="1"/>
            </p:cNvSpPr>
            <p:nvPr/>
          </p:nvSpPr>
          <p:spPr bwMode="auto">
            <a:xfrm>
              <a:off x="6208713" y="1735221"/>
              <a:ext cx="206375" cy="52387"/>
            </a:xfrm>
            <a:custGeom>
              <a:avLst/>
              <a:gdLst>
                <a:gd name="T0" fmla="*/ 0 w 163"/>
                <a:gd name="T1" fmla="*/ 29 h 42"/>
                <a:gd name="T2" fmla="*/ 0 w 163"/>
                <a:gd name="T3" fmla="*/ 29 h 42"/>
                <a:gd name="T4" fmla="*/ 61 w 163"/>
                <a:gd name="T5" fmla="*/ 42 h 42"/>
                <a:gd name="T6" fmla="*/ 85 w 163"/>
                <a:gd name="T7" fmla="*/ 39 h 42"/>
                <a:gd name="T8" fmla="*/ 61 w 163"/>
                <a:gd name="T9" fmla="*/ 42 h 42"/>
                <a:gd name="T10" fmla="*/ 0 w 163"/>
                <a:gd name="T11" fmla="*/ 29 h 42"/>
                <a:gd name="T12" fmla="*/ 163 w 163"/>
                <a:gd name="T13" fmla="*/ 0 h 42"/>
                <a:gd name="T14" fmla="*/ 85 w 163"/>
                <a:gd name="T15" fmla="*/ 39 h 42"/>
                <a:gd name="T16" fmla="*/ 163 w 163"/>
                <a:gd name="T17" fmla="*/ 0 h 42"/>
                <a:gd name="T18" fmla="*/ 163 w 163"/>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42">
                  <a:moveTo>
                    <a:pt x="0" y="29"/>
                  </a:moveTo>
                  <a:cubicBezTo>
                    <a:pt x="0" y="29"/>
                    <a:pt x="0" y="29"/>
                    <a:pt x="0" y="29"/>
                  </a:cubicBezTo>
                  <a:cubicBezTo>
                    <a:pt x="21" y="37"/>
                    <a:pt x="42" y="42"/>
                    <a:pt x="61" y="42"/>
                  </a:cubicBezTo>
                  <a:cubicBezTo>
                    <a:pt x="70" y="42"/>
                    <a:pt x="77" y="41"/>
                    <a:pt x="85" y="39"/>
                  </a:cubicBezTo>
                  <a:cubicBezTo>
                    <a:pt x="77" y="41"/>
                    <a:pt x="70" y="42"/>
                    <a:pt x="61" y="42"/>
                  </a:cubicBezTo>
                  <a:cubicBezTo>
                    <a:pt x="42" y="42"/>
                    <a:pt x="21" y="37"/>
                    <a:pt x="0" y="29"/>
                  </a:cubicBezTo>
                  <a:moveTo>
                    <a:pt x="163" y="0"/>
                  </a:moveTo>
                  <a:cubicBezTo>
                    <a:pt x="137" y="18"/>
                    <a:pt x="111" y="33"/>
                    <a:pt x="85" y="39"/>
                  </a:cubicBezTo>
                  <a:cubicBezTo>
                    <a:pt x="111" y="33"/>
                    <a:pt x="137" y="18"/>
                    <a:pt x="163" y="0"/>
                  </a:cubicBezTo>
                  <a:cubicBezTo>
                    <a:pt x="163" y="0"/>
                    <a:pt x="163" y="0"/>
                    <a:pt x="163" y="0"/>
                  </a:cubicBezTo>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635"/>
            <p:cNvSpPr>
              <a:spLocks/>
            </p:cNvSpPr>
            <p:nvPr/>
          </p:nvSpPr>
          <p:spPr bwMode="auto">
            <a:xfrm>
              <a:off x="6208713" y="1674896"/>
              <a:ext cx="206375" cy="112712"/>
            </a:xfrm>
            <a:custGeom>
              <a:avLst/>
              <a:gdLst>
                <a:gd name="T0" fmla="*/ 87 w 163"/>
                <a:gd name="T1" fmla="*/ 0 h 90"/>
                <a:gd name="T2" fmla="*/ 49 w 163"/>
                <a:gd name="T3" fmla="*/ 12 h 90"/>
                <a:gd name="T4" fmla="*/ 0 w 163"/>
                <a:gd name="T5" fmla="*/ 77 h 90"/>
                <a:gd name="T6" fmla="*/ 61 w 163"/>
                <a:gd name="T7" fmla="*/ 90 h 90"/>
                <a:gd name="T8" fmla="*/ 85 w 163"/>
                <a:gd name="T9" fmla="*/ 87 h 90"/>
                <a:gd name="T10" fmla="*/ 85 w 163"/>
                <a:gd name="T11" fmla="*/ 87 h 90"/>
                <a:gd name="T12" fmla="*/ 85 w 163"/>
                <a:gd name="T13" fmla="*/ 87 h 90"/>
                <a:gd name="T14" fmla="*/ 163 w 163"/>
                <a:gd name="T15" fmla="*/ 48 h 90"/>
                <a:gd name="T16" fmla="*/ 87 w 163"/>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90">
                  <a:moveTo>
                    <a:pt x="87" y="0"/>
                  </a:moveTo>
                  <a:cubicBezTo>
                    <a:pt x="75" y="0"/>
                    <a:pt x="62" y="3"/>
                    <a:pt x="49" y="12"/>
                  </a:cubicBezTo>
                  <a:cubicBezTo>
                    <a:pt x="29" y="26"/>
                    <a:pt x="8" y="51"/>
                    <a:pt x="0" y="77"/>
                  </a:cubicBezTo>
                  <a:cubicBezTo>
                    <a:pt x="21" y="85"/>
                    <a:pt x="42" y="90"/>
                    <a:pt x="61" y="90"/>
                  </a:cubicBezTo>
                  <a:cubicBezTo>
                    <a:pt x="70" y="90"/>
                    <a:pt x="77" y="89"/>
                    <a:pt x="85" y="87"/>
                  </a:cubicBezTo>
                  <a:cubicBezTo>
                    <a:pt x="85" y="87"/>
                    <a:pt x="85" y="87"/>
                    <a:pt x="85" y="87"/>
                  </a:cubicBezTo>
                  <a:cubicBezTo>
                    <a:pt x="85" y="87"/>
                    <a:pt x="85" y="87"/>
                    <a:pt x="85" y="87"/>
                  </a:cubicBezTo>
                  <a:cubicBezTo>
                    <a:pt x="111" y="81"/>
                    <a:pt x="137" y="66"/>
                    <a:pt x="163" y="48"/>
                  </a:cubicBezTo>
                  <a:cubicBezTo>
                    <a:pt x="143" y="22"/>
                    <a:pt x="117" y="0"/>
                    <a:pt x="87"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636"/>
            <p:cNvSpPr>
              <a:spLocks/>
            </p:cNvSpPr>
            <p:nvPr/>
          </p:nvSpPr>
          <p:spPr bwMode="auto">
            <a:xfrm>
              <a:off x="6324600" y="1543133"/>
              <a:ext cx="84138" cy="79375"/>
            </a:xfrm>
            <a:custGeom>
              <a:avLst/>
              <a:gdLst>
                <a:gd name="T0" fmla="*/ 67 w 67"/>
                <a:gd name="T1" fmla="*/ 0 h 63"/>
                <a:gd name="T2" fmla="*/ 67 w 67"/>
                <a:gd name="T3" fmla="*/ 0 h 63"/>
                <a:gd name="T4" fmla="*/ 0 w 67"/>
                <a:gd name="T5" fmla="*/ 63 h 63"/>
                <a:gd name="T6" fmla="*/ 1 w 67"/>
                <a:gd name="T7" fmla="*/ 63 h 63"/>
                <a:gd name="T8" fmla="*/ 67 w 67"/>
                <a:gd name="T9" fmla="*/ 0 h 63"/>
              </a:gdLst>
              <a:ahLst/>
              <a:cxnLst>
                <a:cxn ang="0">
                  <a:pos x="T0" y="T1"/>
                </a:cxn>
                <a:cxn ang="0">
                  <a:pos x="T2" y="T3"/>
                </a:cxn>
                <a:cxn ang="0">
                  <a:pos x="T4" y="T5"/>
                </a:cxn>
                <a:cxn ang="0">
                  <a:pos x="T6" y="T7"/>
                </a:cxn>
                <a:cxn ang="0">
                  <a:pos x="T8" y="T9"/>
                </a:cxn>
              </a:cxnLst>
              <a:rect l="0" t="0" r="r" b="b"/>
              <a:pathLst>
                <a:path w="67" h="63">
                  <a:moveTo>
                    <a:pt x="67" y="0"/>
                  </a:moveTo>
                  <a:cubicBezTo>
                    <a:pt x="67" y="0"/>
                    <a:pt x="67" y="0"/>
                    <a:pt x="67" y="0"/>
                  </a:cubicBezTo>
                  <a:cubicBezTo>
                    <a:pt x="45" y="23"/>
                    <a:pt x="22" y="45"/>
                    <a:pt x="0" y="63"/>
                  </a:cubicBezTo>
                  <a:cubicBezTo>
                    <a:pt x="0" y="63"/>
                    <a:pt x="0" y="63"/>
                    <a:pt x="1" y="63"/>
                  </a:cubicBezTo>
                  <a:cubicBezTo>
                    <a:pt x="22" y="45"/>
                    <a:pt x="45" y="23"/>
                    <a:pt x="67" y="0"/>
                  </a:cubicBezTo>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637"/>
            <p:cNvSpPr>
              <a:spLocks/>
            </p:cNvSpPr>
            <p:nvPr/>
          </p:nvSpPr>
          <p:spPr bwMode="auto">
            <a:xfrm>
              <a:off x="6324600" y="1519321"/>
              <a:ext cx="219075" cy="119062"/>
            </a:xfrm>
            <a:custGeom>
              <a:avLst/>
              <a:gdLst>
                <a:gd name="T0" fmla="*/ 155 w 172"/>
                <a:gd name="T1" fmla="*/ 0 h 94"/>
                <a:gd name="T2" fmla="*/ 66 w 172"/>
                <a:gd name="T3" fmla="*/ 18 h 94"/>
                <a:gd name="T4" fmla="*/ 0 w 172"/>
                <a:gd name="T5" fmla="*/ 81 h 94"/>
                <a:gd name="T6" fmla="*/ 112 w 172"/>
                <a:gd name="T7" fmla="*/ 9 h 94"/>
                <a:gd name="T8" fmla="*/ 115 w 172"/>
                <a:gd name="T9" fmla="*/ 8 h 94"/>
                <a:gd name="T10" fmla="*/ 121 w 172"/>
                <a:gd name="T11" fmla="*/ 11 h 94"/>
                <a:gd name="T12" fmla="*/ 154 w 172"/>
                <a:gd name="T13" fmla="*/ 94 h 94"/>
                <a:gd name="T14" fmla="*/ 172 w 172"/>
                <a:gd name="T15" fmla="*/ 74 h 94"/>
                <a:gd name="T16" fmla="*/ 155 w 172"/>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94">
                  <a:moveTo>
                    <a:pt x="155" y="0"/>
                  </a:moveTo>
                  <a:cubicBezTo>
                    <a:pt x="120" y="6"/>
                    <a:pt x="86" y="12"/>
                    <a:pt x="66" y="18"/>
                  </a:cubicBezTo>
                  <a:cubicBezTo>
                    <a:pt x="44" y="41"/>
                    <a:pt x="21" y="63"/>
                    <a:pt x="0" y="81"/>
                  </a:cubicBezTo>
                  <a:cubicBezTo>
                    <a:pt x="39" y="60"/>
                    <a:pt x="74" y="31"/>
                    <a:pt x="112" y="9"/>
                  </a:cubicBezTo>
                  <a:cubicBezTo>
                    <a:pt x="113" y="8"/>
                    <a:pt x="114" y="8"/>
                    <a:pt x="115" y="8"/>
                  </a:cubicBezTo>
                  <a:cubicBezTo>
                    <a:pt x="118" y="8"/>
                    <a:pt x="120" y="9"/>
                    <a:pt x="121" y="11"/>
                  </a:cubicBezTo>
                  <a:cubicBezTo>
                    <a:pt x="136" y="37"/>
                    <a:pt x="145" y="66"/>
                    <a:pt x="154" y="94"/>
                  </a:cubicBezTo>
                  <a:cubicBezTo>
                    <a:pt x="160" y="87"/>
                    <a:pt x="166" y="81"/>
                    <a:pt x="172" y="74"/>
                  </a:cubicBezTo>
                  <a:cubicBezTo>
                    <a:pt x="164" y="50"/>
                    <a:pt x="159" y="25"/>
                    <a:pt x="155"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638"/>
            <p:cNvSpPr>
              <a:spLocks/>
            </p:cNvSpPr>
            <p:nvPr/>
          </p:nvSpPr>
          <p:spPr bwMode="auto">
            <a:xfrm>
              <a:off x="5924550" y="1436771"/>
              <a:ext cx="68263" cy="112712"/>
            </a:xfrm>
            <a:custGeom>
              <a:avLst/>
              <a:gdLst>
                <a:gd name="T0" fmla="*/ 53 w 53"/>
                <a:gd name="T1" fmla="*/ 89 h 89"/>
                <a:gd name="T2" fmla="*/ 45 w 53"/>
                <a:gd name="T3" fmla="*/ 82 h 89"/>
                <a:gd name="T4" fmla="*/ 41 w 53"/>
                <a:gd name="T5" fmla="*/ 72 h 89"/>
                <a:gd name="T6" fmla="*/ 39 w 53"/>
                <a:gd name="T7" fmla="*/ 66 h 89"/>
                <a:gd name="T8" fmla="*/ 39 w 53"/>
                <a:gd name="T9" fmla="*/ 61 h 89"/>
                <a:gd name="T10" fmla="*/ 39 w 53"/>
                <a:gd name="T11" fmla="*/ 55 h 89"/>
                <a:gd name="T12" fmla="*/ 40 w 53"/>
                <a:gd name="T13" fmla="*/ 50 h 89"/>
                <a:gd name="T14" fmla="*/ 40 w 53"/>
                <a:gd name="T15" fmla="*/ 50 h 89"/>
                <a:gd name="T16" fmla="*/ 40 w 53"/>
                <a:gd name="T17" fmla="*/ 44 h 89"/>
                <a:gd name="T18" fmla="*/ 40 w 53"/>
                <a:gd name="T19" fmla="*/ 43 h 89"/>
                <a:gd name="T20" fmla="*/ 41 w 53"/>
                <a:gd name="T21" fmla="*/ 44 h 89"/>
                <a:gd name="T22" fmla="*/ 39 w 53"/>
                <a:gd name="T23" fmla="*/ 44 h 89"/>
                <a:gd name="T24" fmla="*/ 33 w 53"/>
                <a:gd name="T25" fmla="*/ 45 h 89"/>
                <a:gd name="T26" fmla="*/ 27 w 53"/>
                <a:gd name="T27" fmla="*/ 45 h 89"/>
                <a:gd name="T28" fmla="*/ 15 w 53"/>
                <a:gd name="T29" fmla="*/ 46 h 89"/>
                <a:gd name="T30" fmla="*/ 8 w 53"/>
                <a:gd name="T31" fmla="*/ 44 h 89"/>
                <a:gd name="T32" fmla="*/ 2 w 53"/>
                <a:gd name="T33" fmla="*/ 40 h 89"/>
                <a:gd name="T34" fmla="*/ 1 w 53"/>
                <a:gd name="T35" fmla="*/ 32 h 89"/>
                <a:gd name="T36" fmla="*/ 2 w 53"/>
                <a:gd name="T37" fmla="*/ 26 h 89"/>
                <a:gd name="T38" fmla="*/ 8 w 53"/>
                <a:gd name="T39" fmla="*/ 14 h 89"/>
                <a:gd name="T40" fmla="*/ 17 w 53"/>
                <a:gd name="T41" fmla="*/ 5 h 89"/>
                <a:gd name="T42" fmla="*/ 22 w 53"/>
                <a:gd name="T43" fmla="*/ 2 h 89"/>
                <a:gd name="T44" fmla="*/ 28 w 53"/>
                <a:gd name="T45" fmla="*/ 0 h 89"/>
                <a:gd name="T46" fmla="*/ 23 w 53"/>
                <a:gd name="T47" fmla="*/ 3 h 89"/>
                <a:gd name="T48" fmla="*/ 18 w 53"/>
                <a:gd name="T49" fmla="*/ 7 h 89"/>
                <a:gd name="T50" fmla="*/ 11 w 53"/>
                <a:gd name="T51" fmla="*/ 16 h 89"/>
                <a:gd name="T52" fmla="*/ 7 w 53"/>
                <a:gd name="T53" fmla="*/ 27 h 89"/>
                <a:gd name="T54" fmla="*/ 6 w 53"/>
                <a:gd name="T55" fmla="*/ 32 h 89"/>
                <a:gd name="T56" fmla="*/ 6 w 53"/>
                <a:gd name="T57" fmla="*/ 37 h 89"/>
                <a:gd name="T58" fmla="*/ 10 w 53"/>
                <a:gd name="T59" fmla="*/ 39 h 89"/>
                <a:gd name="T60" fmla="*/ 15 w 53"/>
                <a:gd name="T61" fmla="*/ 40 h 89"/>
                <a:gd name="T62" fmla="*/ 27 w 53"/>
                <a:gd name="T63" fmla="*/ 40 h 89"/>
                <a:gd name="T64" fmla="*/ 33 w 53"/>
                <a:gd name="T65" fmla="*/ 39 h 89"/>
                <a:gd name="T66" fmla="*/ 39 w 53"/>
                <a:gd name="T67" fmla="*/ 38 h 89"/>
                <a:gd name="T68" fmla="*/ 40 w 53"/>
                <a:gd name="T69" fmla="*/ 38 h 89"/>
                <a:gd name="T70" fmla="*/ 41 w 53"/>
                <a:gd name="T71" fmla="*/ 38 h 89"/>
                <a:gd name="T72" fmla="*/ 41 w 53"/>
                <a:gd name="T73" fmla="*/ 38 h 89"/>
                <a:gd name="T74" fmla="*/ 41 w 53"/>
                <a:gd name="T75" fmla="*/ 38 h 89"/>
                <a:gd name="T76" fmla="*/ 41 w 53"/>
                <a:gd name="T77" fmla="*/ 38 h 89"/>
                <a:gd name="T78" fmla="*/ 41 w 53"/>
                <a:gd name="T79" fmla="*/ 38 h 89"/>
                <a:gd name="T80" fmla="*/ 42 w 53"/>
                <a:gd name="T81" fmla="*/ 38 h 89"/>
                <a:gd name="T82" fmla="*/ 44 w 53"/>
                <a:gd name="T83" fmla="*/ 40 h 89"/>
                <a:gd name="T84" fmla="*/ 45 w 53"/>
                <a:gd name="T85" fmla="*/ 44 h 89"/>
                <a:gd name="T86" fmla="*/ 45 w 53"/>
                <a:gd name="T87" fmla="*/ 51 h 89"/>
                <a:gd name="T88" fmla="*/ 45 w 53"/>
                <a:gd name="T89" fmla="*/ 51 h 89"/>
                <a:gd name="T90" fmla="*/ 45 w 53"/>
                <a:gd name="T91" fmla="*/ 51 h 89"/>
                <a:gd name="T92" fmla="*/ 44 w 53"/>
                <a:gd name="T93" fmla="*/ 56 h 89"/>
                <a:gd name="T94" fmla="*/ 43 w 53"/>
                <a:gd name="T95" fmla="*/ 61 h 89"/>
                <a:gd name="T96" fmla="*/ 43 w 53"/>
                <a:gd name="T97" fmla="*/ 66 h 89"/>
                <a:gd name="T98" fmla="*/ 44 w 53"/>
                <a:gd name="T99" fmla="*/ 71 h 89"/>
                <a:gd name="T100" fmla="*/ 47 w 53"/>
                <a:gd name="T101" fmla="*/ 81 h 89"/>
                <a:gd name="T102" fmla="*/ 53 w 53"/>
                <a:gd name="T10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 h="89">
                  <a:moveTo>
                    <a:pt x="53" y="89"/>
                  </a:moveTo>
                  <a:cubicBezTo>
                    <a:pt x="50" y="87"/>
                    <a:pt x="47" y="85"/>
                    <a:pt x="45" y="82"/>
                  </a:cubicBezTo>
                  <a:cubicBezTo>
                    <a:pt x="43" y="79"/>
                    <a:pt x="42" y="75"/>
                    <a:pt x="41" y="72"/>
                  </a:cubicBezTo>
                  <a:cubicBezTo>
                    <a:pt x="40" y="70"/>
                    <a:pt x="40" y="68"/>
                    <a:pt x="39" y="66"/>
                  </a:cubicBezTo>
                  <a:cubicBezTo>
                    <a:pt x="39" y="64"/>
                    <a:pt x="39" y="63"/>
                    <a:pt x="39" y="61"/>
                  </a:cubicBezTo>
                  <a:cubicBezTo>
                    <a:pt x="39" y="59"/>
                    <a:pt x="39" y="57"/>
                    <a:pt x="39" y="55"/>
                  </a:cubicBezTo>
                  <a:cubicBezTo>
                    <a:pt x="39" y="53"/>
                    <a:pt x="40" y="51"/>
                    <a:pt x="40" y="50"/>
                  </a:cubicBezTo>
                  <a:cubicBezTo>
                    <a:pt x="40" y="50"/>
                    <a:pt x="40" y="50"/>
                    <a:pt x="40" y="50"/>
                  </a:cubicBezTo>
                  <a:cubicBezTo>
                    <a:pt x="40" y="48"/>
                    <a:pt x="40" y="46"/>
                    <a:pt x="40" y="44"/>
                  </a:cubicBezTo>
                  <a:cubicBezTo>
                    <a:pt x="40" y="44"/>
                    <a:pt x="40" y="43"/>
                    <a:pt x="40" y="43"/>
                  </a:cubicBezTo>
                  <a:cubicBezTo>
                    <a:pt x="41" y="44"/>
                    <a:pt x="41" y="44"/>
                    <a:pt x="41" y="44"/>
                  </a:cubicBezTo>
                  <a:cubicBezTo>
                    <a:pt x="40" y="44"/>
                    <a:pt x="40" y="44"/>
                    <a:pt x="39" y="44"/>
                  </a:cubicBezTo>
                  <a:cubicBezTo>
                    <a:pt x="33" y="45"/>
                    <a:pt x="33" y="45"/>
                    <a:pt x="33" y="45"/>
                  </a:cubicBezTo>
                  <a:cubicBezTo>
                    <a:pt x="31" y="45"/>
                    <a:pt x="29" y="45"/>
                    <a:pt x="27" y="45"/>
                  </a:cubicBezTo>
                  <a:cubicBezTo>
                    <a:pt x="23" y="46"/>
                    <a:pt x="19" y="46"/>
                    <a:pt x="15" y="46"/>
                  </a:cubicBezTo>
                  <a:cubicBezTo>
                    <a:pt x="12" y="45"/>
                    <a:pt x="10" y="45"/>
                    <a:pt x="8" y="44"/>
                  </a:cubicBezTo>
                  <a:cubicBezTo>
                    <a:pt x="6" y="43"/>
                    <a:pt x="3" y="42"/>
                    <a:pt x="2" y="40"/>
                  </a:cubicBezTo>
                  <a:cubicBezTo>
                    <a:pt x="0" y="37"/>
                    <a:pt x="0" y="34"/>
                    <a:pt x="1" y="32"/>
                  </a:cubicBezTo>
                  <a:cubicBezTo>
                    <a:pt x="1" y="30"/>
                    <a:pt x="2" y="27"/>
                    <a:pt x="2" y="26"/>
                  </a:cubicBezTo>
                  <a:cubicBezTo>
                    <a:pt x="4" y="22"/>
                    <a:pt x="6" y="18"/>
                    <a:pt x="8" y="14"/>
                  </a:cubicBezTo>
                  <a:cubicBezTo>
                    <a:pt x="11" y="11"/>
                    <a:pt x="13" y="8"/>
                    <a:pt x="17" y="5"/>
                  </a:cubicBezTo>
                  <a:cubicBezTo>
                    <a:pt x="18" y="4"/>
                    <a:pt x="20" y="3"/>
                    <a:pt x="22" y="2"/>
                  </a:cubicBezTo>
                  <a:cubicBezTo>
                    <a:pt x="24" y="1"/>
                    <a:pt x="26" y="0"/>
                    <a:pt x="28" y="0"/>
                  </a:cubicBezTo>
                  <a:cubicBezTo>
                    <a:pt x="26" y="1"/>
                    <a:pt x="24" y="2"/>
                    <a:pt x="23" y="3"/>
                  </a:cubicBezTo>
                  <a:cubicBezTo>
                    <a:pt x="21" y="4"/>
                    <a:pt x="19" y="5"/>
                    <a:pt x="18" y="7"/>
                  </a:cubicBezTo>
                  <a:cubicBezTo>
                    <a:pt x="15" y="10"/>
                    <a:pt x="13" y="13"/>
                    <a:pt x="11" y="16"/>
                  </a:cubicBezTo>
                  <a:cubicBezTo>
                    <a:pt x="9" y="20"/>
                    <a:pt x="8" y="23"/>
                    <a:pt x="7" y="27"/>
                  </a:cubicBezTo>
                  <a:cubicBezTo>
                    <a:pt x="6" y="29"/>
                    <a:pt x="6" y="30"/>
                    <a:pt x="6" y="32"/>
                  </a:cubicBezTo>
                  <a:cubicBezTo>
                    <a:pt x="5" y="34"/>
                    <a:pt x="6" y="36"/>
                    <a:pt x="6" y="37"/>
                  </a:cubicBezTo>
                  <a:cubicBezTo>
                    <a:pt x="7" y="38"/>
                    <a:pt x="8" y="38"/>
                    <a:pt x="10" y="39"/>
                  </a:cubicBezTo>
                  <a:cubicBezTo>
                    <a:pt x="12" y="39"/>
                    <a:pt x="13" y="40"/>
                    <a:pt x="15" y="40"/>
                  </a:cubicBezTo>
                  <a:cubicBezTo>
                    <a:pt x="19" y="40"/>
                    <a:pt x="23" y="40"/>
                    <a:pt x="27" y="40"/>
                  </a:cubicBezTo>
                  <a:cubicBezTo>
                    <a:pt x="29" y="40"/>
                    <a:pt x="31" y="39"/>
                    <a:pt x="33" y="39"/>
                  </a:cubicBezTo>
                  <a:cubicBezTo>
                    <a:pt x="39" y="38"/>
                    <a:pt x="39" y="38"/>
                    <a:pt x="39" y="38"/>
                  </a:cubicBezTo>
                  <a:cubicBezTo>
                    <a:pt x="39" y="38"/>
                    <a:pt x="40" y="38"/>
                    <a:pt x="40"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2" y="38"/>
                    <a:pt x="42" y="38"/>
                    <a:pt x="42" y="38"/>
                  </a:cubicBezTo>
                  <a:cubicBezTo>
                    <a:pt x="43" y="39"/>
                    <a:pt x="44" y="39"/>
                    <a:pt x="44" y="40"/>
                  </a:cubicBezTo>
                  <a:cubicBezTo>
                    <a:pt x="45" y="42"/>
                    <a:pt x="45" y="43"/>
                    <a:pt x="45" y="44"/>
                  </a:cubicBezTo>
                  <a:cubicBezTo>
                    <a:pt x="46" y="46"/>
                    <a:pt x="45" y="48"/>
                    <a:pt x="45" y="51"/>
                  </a:cubicBezTo>
                  <a:cubicBezTo>
                    <a:pt x="45" y="51"/>
                    <a:pt x="45" y="51"/>
                    <a:pt x="45" y="51"/>
                  </a:cubicBezTo>
                  <a:cubicBezTo>
                    <a:pt x="45" y="51"/>
                    <a:pt x="45" y="51"/>
                    <a:pt x="45" y="51"/>
                  </a:cubicBezTo>
                  <a:cubicBezTo>
                    <a:pt x="45" y="53"/>
                    <a:pt x="44" y="54"/>
                    <a:pt x="44" y="56"/>
                  </a:cubicBezTo>
                  <a:cubicBezTo>
                    <a:pt x="44" y="57"/>
                    <a:pt x="43" y="59"/>
                    <a:pt x="43" y="61"/>
                  </a:cubicBezTo>
                  <a:cubicBezTo>
                    <a:pt x="43" y="62"/>
                    <a:pt x="43" y="64"/>
                    <a:pt x="43" y="66"/>
                  </a:cubicBezTo>
                  <a:cubicBezTo>
                    <a:pt x="43" y="68"/>
                    <a:pt x="43" y="69"/>
                    <a:pt x="44" y="71"/>
                  </a:cubicBezTo>
                  <a:cubicBezTo>
                    <a:pt x="44" y="74"/>
                    <a:pt x="45" y="77"/>
                    <a:pt x="47" y="81"/>
                  </a:cubicBezTo>
                  <a:cubicBezTo>
                    <a:pt x="48" y="84"/>
                    <a:pt x="50" y="87"/>
                    <a:pt x="53" y="89"/>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639"/>
            <p:cNvSpPr>
              <a:spLocks/>
            </p:cNvSpPr>
            <p:nvPr/>
          </p:nvSpPr>
          <p:spPr bwMode="auto">
            <a:xfrm>
              <a:off x="5859463" y="1511383"/>
              <a:ext cx="85725" cy="69850"/>
            </a:xfrm>
            <a:custGeom>
              <a:avLst/>
              <a:gdLst>
                <a:gd name="T0" fmla="*/ 26 w 68"/>
                <a:gd name="T1" fmla="*/ 35 h 56"/>
                <a:gd name="T2" fmla="*/ 28 w 68"/>
                <a:gd name="T3" fmla="*/ 41 h 56"/>
                <a:gd name="T4" fmla="*/ 40 w 68"/>
                <a:gd name="T5" fmla="*/ 51 h 56"/>
                <a:gd name="T6" fmla="*/ 49 w 68"/>
                <a:gd name="T7" fmla="*/ 51 h 56"/>
                <a:gd name="T8" fmla="*/ 55 w 68"/>
                <a:gd name="T9" fmla="*/ 51 h 56"/>
                <a:gd name="T10" fmla="*/ 59 w 68"/>
                <a:gd name="T11" fmla="*/ 48 h 56"/>
                <a:gd name="T12" fmla="*/ 62 w 68"/>
                <a:gd name="T13" fmla="*/ 38 h 56"/>
                <a:gd name="T14" fmla="*/ 59 w 68"/>
                <a:gd name="T15" fmla="*/ 27 h 56"/>
                <a:gd name="T16" fmla="*/ 42 w 68"/>
                <a:gd name="T17" fmla="*/ 10 h 56"/>
                <a:gd name="T18" fmla="*/ 21 w 68"/>
                <a:gd name="T19" fmla="*/ 5 h 56"/>
                <a:gd name="T20" fmla="*/ 16 w 68"/>
                <a:gd name="T21" fmla="*/ 5 h 56"/>
                <a:gd name="T22" fmla="*/ 12 w 68"/>
                <a:gd name="T23" fmla="*/ 6 h 56"/>
                <a:gd name="T24" fmla="*/ 6 w 68"/>
                <a:gd name="T25" fmla="*/ 7 h 56"/>
                <a:gd name="T26" fmla="*/ 0 w 68"/>
                <a:gd name="T27" fmla="*/ 9 h 56"/>
                <a:gd name="T28" fmla="*/ 1 w 68"/>
                <a:gd name="T29" fmla="*/ 9 h 56"/>
                <a:gd name="T30" fmla="*/ 5 w 68"/>
                <a:gd name="T31" fmla="*/ 6 h 56"/>
                <a:gd name="T32" fmla="*/ 12 w 68"/>
                <a:gd name="T33" fmla="*/ 3 h 56"/>
                <a:gd name="T34" fmla="*/ 21 w 68"/>
                <a:gd name="T35" fmla="*/ 1 h 56"/>
                <a:gd name="T36" fmla="*/ 44 w 68"/>
                <a:gd name="T37" fmla="*/ 5 h 56"/>
                <a:gd name="T38" fmla="*/ 64 w 68"/>
                <a:gd name="T39" fmla="*/ 24 h 56"/>
                <a:gd name="T40" fmla="*/ 68 w 68"/>
                <a:gd name="T41" fmla="*/ 38 h 56"/>
                <a:gd name="T42" fmla="*/ 63 w 68"/>
                <a:gd name="T43" fmla="*/ 52 h 56"/>
                <a:gd name="T44" fmla="*/ 56 w 68"/>
                <a:gd name="T45" fmla="*/ 55 h 56"/>
                <a:gd name="T46" fmla="*/ 50 w 68"/>
                <a:gd name="T47" fmla="*/ 56 h 56"/>
                <a:gd name="T48" fmla="*/ 38 w 68"/>
                <a:gd name="T49" fmla="*/ 54 h 56"/>
                <a:gd name="T50" fmla="*/ 31 w 68"/>
                <a:gd name="T51" fmla="*/ 48 h 56"/>
                <a:gd name="T52" fmla="*/ 27 w 68"/>
                <a:gd name="T53" fmla="*/ 41 h 56"/>
                <a:gd name="T54" fmla="*/ 26 w 68"/>
                <a:gd name="T55" fmla="*/ 37 h 56"/>
                <a:gd name="T56" fmla="*/ 26 w 68"/>
                <a:gd name="T57" fmla="*/ 3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56">
                  <a:moveTo>
                    <a:pt x="26" y="35"/>
                  </a:moveTo>
                  <a:cubicBezTo>
                    <a:pt x="26" y="35"/>
                    <a:pt x="26" y="38"/>
                    <a:pt x="28" y="41"/>
                  </a:cubicBezTo>
                  <a:cubicBezTo>
                    <a:pt x="30" y="44"/>
                    <a:pt x="34" y="49"/>
                    <a:pt x="40" y="51"/>
                  </a:cubicBezTo>
                  <a:cubicBezTo>
                    <a:pt x="42" y="51"/>
                    <a:pt x="46" y="52"/>
                    <a:pt x="49" y="51"/>
                  </a:cubicBezTo>
                  <a:cubicBezTo>
                    <a:pt x="51" y="51"/>
                    <a:pt x="53" y="51"/>
                    <a:pt x="55" y="51"/>
                  </a:cubicBezTo>
                  <a:cubicBezTo>
                    <a:pt x="57" y="50"/>
                    <a:pt x="58" y="49"/>
                    <a:pt x="59" y="48"/>
                  </a:cubicBezTo>
                  <a:cubicBezTo>
                    <a:pt x="61" y="46"/>
                    <a:pt x="62" y="42"/>
                    <a:pt x="62" y="38"/>
                  </a:cubicBezTo>
                  <a:cubicBezTo>
                    <a:pt x="62" y="35"/>
                    <a:pt x="60" y="31"/>
                    <a:pt x="59" y="27"/>
                  </a:cubicBezTo>
                  <a:cubicBezTo>
                    <a:pt x="55" y="19"/>
                    <a:pt x="49" y="13"/>
                    <a:pt x="42" y="10"/>
                  </a:cubicBezTo>
                  <a:cubicBezTo>
                    <a:pt x="35" y="6"/>
                    <a:pt x="28" y="4"/>
                    <a:pt x="21" y="5"/>
                  </a:cubicBezTo>
                  <a:cubicBezTo>
                    <a:pt x="19" y="5"/>
                    <a:pt x="18" y="5"/>
                    <a:pt x="16" y="5"/>
                  </a:cubicBezTo>
                  <a:cubicBezTo>
                    <a:pt x="15" y="5"/>
                    <a:pt x="14" y="5"/>
                    <a:pt x="12" y="6"/>
                  </a:cubicBezTo>
                  <a:cubicBezTo>
                    <a:pt x="10" y="6"/>
                    <a:pt x="7" y="7"/>
                    <a:pt x="6" y="7"/>
                  </a:cubicBezTo>
                  <a:cubicBezTo>
                    <a:pt x="2" y="9"/>
                    <a:pt x="0" y="9"/>
                    <a:pt x="0" y="9"/>
                  </a:cubicBezTo>
                  <a:cubicBezTo>
                    <a:pt x="0" y="9"/>
                    <a:pt x="0" y="9"/>
                    <a:pt x="1" y="9"/>
                  </a:cubicBezTo>
                  <a:cubicBezTo>
                    <a:pt x="2" y="8"/>
                    <a:pt x="3" y="7"/>
                    <a:pt x="5" y="6"/>
                  </a:cubicBezTo>
                  <a:cubicBezTo>
                    <a:pt x="7" y="6"/>
                    <a:pt x="9" y="4"/>
                    <a:pt x="12" y="3"/>
                  </a:cubicBezTo>
                  <a:cubicBezTo>
                    <a:pt x="14" y="3"/>
                    <a:pt x="17" y="2"/>
                    <a:pt x="21" y="1"/>
                  </a:cubicBezTo>
                  <a:cubicBezTo>
                    <a:pt x="28" y="0"/>
                    <a:pt x="36" y="1"/>
                    <a:pt x="44" y="5"/>
                  </a:cubicBezTo>
                  <a:cubicBezTo>
                    <a:pt x="52" y="9"/>
                    <a:pt x="59" y="16"/>
                    <a:pt x="64" y="24"/>
                  </a:cubicBezTo>
                  <a:cubicBezTo>
                    <a:pt x="66" y="29"/>
                    <a:pt x="67" y="33"/>
                    <a:pt x="68" y="38"/>
                  </a:cubicBezTo>
                  <a:cubicBezTo>
                    <a:pt x="68" y="43"/>
                    <a:pt x="67" y="48"/>
                    <a:pt x="63" y="52"/>
                  </a:cubicBezTo>
                  <a:cubicBezTo>
                    <a:pt x="61" y="54"/>
                    <a:pt x="58" y="55"/>
                    <a:pt x="56" y="55"/>
                  </a:cubicBezTo>
                  <a:cubicBezTo>
                    <a:pt x="54" y="56"/>
                    <a:pt x="52" y="56"/>
                    <a:pt x="50" y="56"/>
                  </a:cubicBezTo>
                  <a:cubicBezTo>
                    <a:pt x="46" y="56"/>
                    <a:pt x="42" y="55"/>
                    <a:pt x="38" y="54"/>
                  </a:cubicBezTo>
                  <a:cubicBezTo>
                    <a:pt x="35" y="52"/>
                    <a:pt x="32" y="50"/>
                    <a:pt x="31" y="48"/>
                  </a:cubicBezTo>
                  <a:cubicBezTo>
                    <a:pt x="29" y="46"/>
                    <a:pt x="28" y="43"/>
                    <a:pt x="27" y="41"/>
                  </a:cubicBezTo>
                  <a:cubicBezTo>
                    <a:pt x="26" y="40"/>
                    <a:pt x="26" y="38"/>
                    <a:pt x="26" y="37"/>
                  </a:cubicBezTo>
                  <a:cubicBezTo>
                    <a:pt x="26" y="36"/>
                    <a:pt x="26" y="35"/>
                    <a:pt x="26" y="35"/>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640"/>
            <p:cNvSpPr>
              <a:spLocks/>
            </p:cNvSpPr>
            <p:nvPr/>
          </p:nvSpPr>
          <p:spPr bwMode="auto">
            <a:xfrm>
              <a:off x="5881688" y="1466933"/>
              <a:ext cx="80963" cy="93662"/>
            </a:xfrm>
            <a:custGeom>
              <a:avLst/>
              <a:gdLst>
                <a:gd name="T0" fmla="*/ 0 w 64"/>
                <a:gd name="T1" fmla="*/ 0 h 75"/>
                <a:gd name="T2" fmla="*/ 5 w 64"/>
                <a:gd name="T3" fmla="*/ 0 h 75"/>
                <a:gd name="T4" fmla="*/ 18 w 64"/>
                <a:gd name="T5" fmla="*/ 3 h 75"/>
                <a:gd name="T6" fmla="*/ 27 w 64"/>
                <a:gd name="T7" fmla="*/ 6 h 75"/>
                <a:gd name="T8" fmla="*/ 35 w 64"/>
                <a:gd name="T9" fmla="*/ 10 h 75"/>
                <a:gd name="T10" fmla="*/ 44 w 64"/>
                <a:gd name="T11" fmla="*/ 17 h 75"/>
                <a:gd name="T12" fmla="*/ 51 w 64"/>
                <a:gd name="T13" fmla="*/ 25 h 75"/>
                <a:gd name="T14" fmla="*/ 58 w 64"/>
                <a:gd name="T15" fmla="*/ 34 h 75"/>
                <a:gd name="T16" fmla="*/ 60 w 64"/>
                <a:gd name="T17" fmla="*/ 38 h 75"/>
                <a:gd name="T18" fmla="*/ 62 w 64"/>
                <a:gd name="T19" fmla="*/ 44 h 75"/>
                <a:gd name="T20" fmla="*/ 63 w 64"/>
                <a:gd name="T21" fmla="*/ 49 h 75"/>
                <a:gd name="T22" fmla="*/ 64 w 64"/>
                <a:gd name="T23" fmla="*/ 54 h 75"/>
                <a:gd name="T24" fmla="*/ 62 w 64"/>
                <a:gd name="T25" fmla="*/ 63 h 75"/>
                <a:gd name="T26" fmla="*/ 57 w 64"/>
                <a:gd name="T27" fmla="*/ 69 h 75"/>
                <a:gd name="T28" fmla="*/ 53 w 64"/>
                <a:gd name="T29" fmla="*/ 73 h 75"/>
                <a:gd name="T30" fmla="*/ 48 w 64"/>
                <a:gd name="T31" fmla="*/ 75 h 75"/>
                <a:gd name="T32" fmla="*/ 52 w 64"/>
                <a:gd name="T33" fmla="*/ 72 h 75"/>
                <a:gd name="T34" fmla="*/ 59 w 64"/>
                <a:gd name="T35" fmla="*/ 62 h 75"/>
                <a:gd name="T36" fmla="*/ 59 w 64"/>
                <a:gd name="T37" fmla="*/ 54 h 75"/>
                <a:gd name="T38" fmla="*/ 58 w 64"/>
                <a:gd name="T39" fmla="*/ 50 h 75"/>
                <a:gd name="T40" fmla="*/ 57 w 64"/>
                <a:gd name="T41" fmla="*/ 45 h 75"/>
                <a:gd name="T42" fmla="*/ 55 w 64"/>
                <a:gd name="T43" fmla="*/ 41 h 75"/>
                <a:gd name="T44" fmla="*/ 53 w 64"/>
                <a:gd name="T45" fmla="*/ 36 h 75"/>
                <a:gd name="T46" fmla="*/ 47 w 64"/>
                <a:gd name="T47" fmla="*/ 28 h 75"/>
                <a:gd name="T48" fmla="*/ 40 w 64"/>
                <a:gd name="T49" fmla="*/ 21 h 75"/>
                <a:gd name="T50" fmla="*/ 32 w 64"/>
                <a:gd name="T51" fmla="*/ 15 h 75"/>
                <a:gd name="T52" fmla="*/ 25 w 64"/>
                <a:gd name="T53" fmla="*/ 10 h 75"/>
                <a:gd name="T54" fmla="*/ 17 w 64"/>
                <a:gd name="T55" fmla="*/ 6 h 75"/>
                <a:gd name="T56" fmla="*/ 5 w 64"/>
                <a:gd name="T57" fmla="*/ 2 h 75"/>
                <a:gd name="T58" fmla="*/ 0 w 64"/>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75">
                  <a:moveTo>
                    <a:pt x="0" y="0"/>
                  </a:moveTo>
                  <a:cubicBezTo>
                    <a:pt x="0" y="0"/>
                    <a:pt x="2" y="0"/>
                    <a:pt x="5" y="0"/>
                  </a:cubicBezTo>
                  <a:cubicBezTo>
                    <a:pt x="9" y="1"/>
                    <a:pt x="13" y="1"/>
                    <a:pt x="18" y="3"/>
                  </a:cubicBezTo>
                  <a:cubicBezTo>
                    <a:pt x="21" y="4"/>
                    <a:pt x="24" y="5"/>
                    <a:pt x="27" y="6"/>
                  </a:cubicBezTo>
                  <a:cubicBezTo>
                    <a:pt x="29" y="7"/>
                    <a:pt x="32" y="9"/>
                    <a:pt x="35" y="10"/>
                  </a:cubicBezTo>
                  <a:cubicBezTo>
                    <a:pt x="38" y="12"/>
                    <a:pt x="41" y="14"/>
                    <a:pt x="44" y="17"/>
                  </a:cubicBezTo>
                  <a:cubicBezTo>
                    <a:pt x="46" y="19"/>
                    <a:pt x="49" y="22"/>
                    <a:pt x="51" y="25"/>
                  </a:cubicBezTo>
                  <a:cubicBezTo>
                    <a:pt x="54" y="27"/>
                    <a:pt x="56" y="31"/>
                    <a:pt x="58" y="34"/>
                  </a:cubicBezTo>
                  <a:cubicBezTo>
                    <a:pt x="58" y="35"/>
                    <a:pt x="59" y="37"/>
                    <a:pt x="60" y="38"/>
                  </a:cubicBezTo>
                  <a:cubicBezTo>
                    <a:pt x="61" y="40"/>
                    <a:pt x="61" y="42"/>
                    <a:pt x="62" y="44"/>
                  </a:cubicBezTo>
                  <a:cubicBezTo>
                    <a:pt x="62" y="45"/>
                    <a:pt x="63" y="47"/>
                    <a:pt x="63" y="49"/>
                  </a:cubicBezTo>
                  <a:cubicBezTo>
                    <a:pt x="63" y="50"/>
                    <a:pt x="63" y="52"/>
                    <a:pt x="64" y="54"/>
                  </a:cubicBezTo>
                  <a:cubicBezTo>
                    <a:pt x="63" y="57"/>
                    <a:pt x="63" y="60"/>
                    <a:pt x="62" y="63"/>
                  </a:cubicBezTo>
                  <a:cubicBezTo>
                    <a:pt x="61" y="65"/>
                    <a:pt x="59" y="68"/>
                    <a:pt x="57" y="69"/>
                  </a:cubicBezTo>
                  <a:cubicBezTo>
                    <a:pt x="56" y="71"/>
                    <a:pt x="54" y="72"/>
                    <a:pt x="53" y="73"/>
                  </a:cubicBezTo>
                  <a:cubicBezTo>
                    <a:pt x="50" y="74"/>
                    <a:pt x="48" y="75"/>
                    <a:pt x="48" y="75"/>
                  </a:cubicBezTo>
                  <a:cubicBezTo>
                    <a:pt x="48" y="75"/>
                    <a:pt x="50" y="74"/>
                    <a:pt x="52" y="72"/>
                  </a:cubicBezTo>
                  <a:cubicBezTo>
                    <a:pt x="54" y="70"/>
                    <a:pt x="57" y="66"/>
                    <a:pt x="59" y="62"/>
                  </a:cubicBezTo>
                  <a:cubicBezTo>
                    <a:pt x="59" y="59"/>
                    <a:pt x="59" y="57"/>
                    <a:pt x="59" y="54"/>
                  </a:cubicBezTo>
                  <a:cubicBezTo>
                    <a:pt x="59" y="53"/>
                    <a:pt x="59" y="51"/>
                    <a:pt x="58" y="50"/>
                  </a:cubicBezTo>
                  <a:cubicBezTo>
                    <a:pt x="58" y="48"/>
                    <a:pt x="58" y="47"/>
                    <a:pt x="57" y="45"/>
                  </a:cubicBezTo>
                  <a:cubicBezTo>
                    <a:pt x="56" y="44"/>
                    <a:pt x="56" y="42"/>
                    <a:pt x="55" y="41"/>
                  </a:cubicBezTo>
                  <a:cubicBezTo>
                    <a:pt x="54" y="40"/>
                    <a:pt x="53" y="38"/>
                    <a:pt x="53" y="36"/>
                  </a:cubicBezTo>
                  <a:cubicBezTo>
                    <a:pt x="51" y="34"/>
                    <a:pt x="49" y="31"/>
                    <a:pt x="47" y="28"/>
                  </a:cubicBezTo>
                  <a:cubicBezTo>
                    <a:pt x="45" y="26"/>
                    <a:pt x="42" y="23"/>
                    <a:pt x="40" y="21"/>
                  </a:cubicBezTo>
                  <a:cubicBezTo>
                    <a:pt x="38" y="19"/>
                    <a:pt x="35" y="17"/>
                    <a:pt x="32" y="15"/>
                  </a:cubicBezTo>
                  <a:cubicBezTo>
                    <a:pt x="30" y="13"/>
                    <a:pt x="27" y="11"/>
                    <a:pt x="25" y="10"/>
                  </a:cubicBezTo>
                  <a:cubicBezTo>
                    <a:pt x="22" y="8"/>
                    <a:pt x="19" y="7"/>
                    <a:pt x="17" y="6"/>
                  </a:cubicBezTo>
                  <a:cubicBezTo>
                    <a:pt x="12" y="4"/>
                    <a:pt x="8" y="2"/>
                    <a:pt x="5" y="2"/>
                  </a:cubicBezTo>
                  <a:cubicBezTo>
                    <a:pt x="2" y="1"/>
                    <a:pt x="0" y="0"/>
                    <a:pt x="0"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641"/>
            <p:cNvSpPr>
              <a:spLocks/>
            </p:cNvSpPr>
            <p:nvPr/>
          </p:nvSpPr>
          <p:spPr bwMode="auto">
            <a:xfrm>
              <a:off x="5911850" y="1439946"/>
              <a:ext cx="25400" cy="15875"/>
            </a:xfrm>
            <a:custGeom>
              <a:avLst/>
              <a:gdLst>
                <a:gd name="T0" fmla="*/ 0 w 20"/>
                <a:gd name="T1" fmla="*/ 0 h 13"/>
                <a:gd name="T2" fmla="*/ 5 w 20"/>
                <a:gd name="T3" fmla="*/ 0 h 13"/>
                <a:gd name="T4" fmla="*/ 13 w 20"/>
                <a:gd name="T5" fmla="*/ 2 h 13"/>
                <a:gd name="T6" fmla="*/ 15 w 20"/>
                <a:gd name="T7" fmla="*/ 3 h 13"/>
                <a:gd name="T8" fmla="*/ 17 w 20"/>
                <a:gd name="T9" fmla="*/ 5 h 13"/>
                <a:gd name="T10" fmla="*/ 19 w 20"/>
                <a:gd name="T11" fmla="*/ 9 h 13"/>
                <a:gd name="T12" fmla="*/ 20 w 20"/>
                <a:gd name="T13" fmla="*/ 12 h 13"/>
                <a:gd name="T14" fmla="*/ 20 w 20"/>
                <a:gd name="T15" fmla="*/ 13 h 13"/>
                <a:gd name="T16" fmla="*/ 19 w 20"/>
                <a:gd name="T17" fmla="*/ 13 h 13"/>
                <a:gd name="T18" fmla="*/ 17 w 20"/>
                <a:gd name="T19" fmla="*/ 11 h 13"/>
                <a:gd name="T20" fmla="*/ 14 w 20"/>
                <a:gd name="T21" fmla="*/ 9 h 13"/>
                <a:gd name="T22" fmla="*/ 10 w 20"/>
                <a:gd name="T23" fmla="*/ 7 h 13"/>
                <a:gd name="T24" fmla="*/ 4 w 20"/>
                <a:gd name="T25" fmla="*/ 3 h 13"/>
                <a:gd name="T26" fmla="*/ 0 w 20"/>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3">
                  <a:moveTo>
                    <a:pt x="0" y="0"/>
                  </a:moveTo>
                  <a:cubicBezTo>
                    <a:pt x="0" y="0"/>
                    <a:pt x="2" y="0"/>
                    <a:pt x="5" y="0"/>
                  </a:cubicBezTo>
                  <a:cubicBezTo>
                    <a:pt x="7" y="0"/>
                    <a:pt x="10" y="0"/>
                    <a:pt x="13" y="2"/>
                  </a:cubicBezTo>
                  <a:cubicBezTo>
                    <a:pt x="14" y="2"/>
                    <a:pt x="15" y="3"/>
                    <a:pt x="15" y="3"/>
                  </a:cubicBezTo>
                  <a:cubicBezTo>
                    <a:pt x="16" y="4"/>
                    <a:pt x="17" y="5"/>
                    <a:pt x="17" y="5"/>
                  </a:cubicBezTo>
                  <a:cubicBezTo>
                    <a:pt x="18" y="6"/>
                    <a:pt x="19" y="8"/>
                    <a:pt x="19" y="9"/>
                  </a:cubicBezTo>
                  <a:cubicBezTo>
                    <a:pt x="20" y="10"/>
                    <a:pt x="20" y="11"/>
                    <a:pt x="20" y="12"/>
                  </a:cubicBezTo>
                  <a:cubicBezTo>
                    <a:pt x="20" y="13"/>
                    <a:pt x="20" y="13"/>
                    <a:pt x="20" y="13"/>
                  </a:cubicBezTo>
                  <a:cubicBezTo>
                    <a:pt x="20" y="13"/>
                    <a:pt x="19" y="13"/>
                    <a:pt x="19" y="13"/>
                  </a:cubicBezTo>
                  <a:cubicBezTo>
                    <a:pt x="18" y="12"/>
                    <a:pt x="17" y="12"/>
                    <a:pt x="17" y="11"/>
                  </a:cubicBezTo>
                  <a:cubicBezTo>
                    <a:pt x="16" y="10"/>
                    <a:pt x="15" y="10"/>
                    <a:pt x="14" y="9"/>
                  </a:cubicBezTo>
                  <a:cubicBezTo>
                    <a:pt x="13" y="8"/>
                    <a:pt x="12" y="8"/>
                    <a:pt x="10" y="7"/>
                  </a:cubicBezTo>
                  <a:cubicBezTo>
                    <a:pt x="8" y="6"/>
                    <a:pt x="6" y="4"/>
                    <a:pt x="4" y="3"/>
                  </a:cubicBezTo>
                  <a:cubicBezTo>
                    <a:pt x="2" y="2"/>
                    <a:pt x="0" y="0"/>
                    <a:pt x="0"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642"/>
            <p:cNvSpPr>
              <a:spLocks/>
            </p:cNvSpPr>
            <p:nvPr/>
          </p:nvSpPr>
          <p:spPr bwMode="auto">
            <a:xfrm>
              <a:off x="5961063" y="1527258"/>
              <a:ext cx="17463" cy="11112"/>
            </a:xfrm>
            <a:custGeom>
              <a:avLst/>
              <a:gdLst>
                <a:gd name="T0" fmla="*/ 0 w 14"/>
                <a:gd name="T1" fmla="*/ 3 h 9"/>
                <a:gd name="T2" fmla="*/ 3 w 14"/>
                <a:gd name="T3" fmla="*/ 3 h 9"/>
                <a:gd name="T4" fmla="*/ 8 w 14"/>
                <a:gd name="T5" fmla="*/ 3 h 9"/>
                <a:gd name="T6" fmla="*/ 9 w 14"/>
                <a:gd name="T7" fmla="*/ 3 h 9"/>
                <a:gd name="T8" fmla="*/ 10 w 14"/>
                <a:gd name="T9" fmla="*/ 2 h 9"/>
                <a:gd name="T10" fmla="*/ 11 w 14"/>
                <a:gd name="T11" fmla="*/ 1 h 9"/>
                <a:gd name="T12" fmla="*/ 14 w 14"/>
                <a:gd name="T13" fmla="*/ 0 h 9"/>
                <a:gd name="T14" fmla="*/ 14 w 14"/>
                <a:gd name="T15" fmla="*/ 0 h 9"/>
                <a:gd name="T16" fmla="*/ 14 w 14"/>
                <a:gd name="T17" fmla="*/ 3 h 9"/>
                <a:gd name="T18" fmla="*/ 13 w 14"/>
                <a:gd name="T19" fmla="*/ 6 h 9"/>
                <a:gd name="T20" fmla="*/ 11 w 14"/>
                <a:gd name="T21" fmla="*/ 8 h 9"/>
                <a:gd name="T22" fmla="*/ 9 w 14"/>
                <a:gd name="T23" fmla="*/ 9 h 9"/>
                <a:gd name="T24" fmla="*/ 4 w 14"/>
                <a:gd name="T25" fmla="*/ 9 h 9"/>
                <a:gd name="T26" fmla="*/ 1 w 14"/>
                <a:gd name="T27" fmla="*/ 6 h 9"/>
                <a:gd name="T28" fmla="*/ 0 w 14"/>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0" y="3"/>
                  </a:moveTo>
                  <a:cubicBezTo>
                    <a:pt x="0" y="3"/>
                    <a:pt x="1" y="3"/>
                    <a:pt x="3" y="3"/>
                  </a:cubicBezTo>
                  <a:cubicBezTo>
                    <a:pt x="5" y="4"/>
                    <a:pt x="7" y="4"/>
                    <a:pt x="8" y="3"/>
                  </a:cubicBezTo>
                  <a:cubicBezTo>
                    <a:pt x="8" y="3"/>
                    <a:pt x="9" y="3"/>
                    <a:pt x="9" y="3"/>
                  </a:cubicBezTo>
                  <a:cubicBezTo>
                    <a:pt x="10" y="2"/>
                    <a:pt x="10" y="2"/>
                    <a:pt x="10" y="2"/>
                  </a:cubicBezTo>
                  <a:cubicBezTo>
                    <a:pt x="11" y="2"/>
                    <a:pt x="11" y="2"/>
                    <a:pt x="11" y="1"/>
                  </a:cubicBezTo>
                  <a:cubicBezTo>
                    <a:pt x="13" y="0"/>
                    <a:pt x="14" y="0"/>
                    <a:pt x="14" y="0"/>
                  </a:cubicBezTo>
                  <a:cubicBezTo>
                    <a:pt x="14" y="0"/>
                    <a:pt x="14" y="0"/>
                    <a:pt x="14" y="0"/>
                  </a:cubicBezTo>
                  <a:cubicBezTo>
                    <a:pt x="14" y="1"/>
                    <a:pt x="14" y="2"/>
                    <a:pt x="14" y="3"/>
                  </a:cubicBezTo>
                  <a:cubicBezTo>
                    <a:pt x="14" y="4"/>
                    <a:pt x="14" y="5"/>
                    <a:pt x="13" y="6"/>
                  </a:cubicBezTo>
                  <a:cubicBezTo>
                    <a:pt x="12" y="7"/>
                    <a:pt x="12" y="8"/>
                    <a:pt x="11" y="8"/>
                  </a:cubicBezTo>
                  <a:cubicBezTo>
                    <a:pt x="11" y="8"/>
                    <a:pt x="10" y="9"/>
                    <a:pt x="9" y="9"/>
                  </a:cubicBezTo>
                  <a:cubicBezTo>
                    <a:pt x="7" y="9"/>
                    <a:pt x="6" y="9"/>
                    <a:pt x="4" y="9"/>
                  </a:cubicBezTo>
                  <a:cubicBezTo>
                    <a:pt x="3" y="8"/>
                    <a:pt x="2" y="7"/>
                    <a:pt x="1" y="6"/>
                  </a:cubicBezTo>
                  <a:cubicBezTo>
                    <a:pt x="0" y="5"/>
                    <a:pt x="0" y="3"/>
                    <a:pt x="0" y="3"/>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643"/>
            <p:cNvSpPr>
              <a:spLocks/>
            </p:cNvSpPr>
            <p:nvPr/>
          </p:nvSpPr>
          <p:spPr bwMode="auto">
            <a:xfrm>
              <a:off x="6516688" y="1265321"/>
              <a:ext cx="693738" cy="590550"/>
            </a:xfrm>
            <a:custGeom>
              <a:avLst/>
              <a:gdLst>
                <a:gd name="T0" fmla="*/ 533 w 548"/>
                <a:gd name="T1" fmla="*/ 245 h 467"/>
                <a:gd name="T2" fmla="*/ 418 w 548"/>
                <a:gd name="T3" fmla="*/ 158 h 467"/>
                <a:gd name="T4" fmla="*/ 283 w 548"/>
                <a:gd name="T5" fmla="*/ 68 h 467"/>
                <a:gd name="T6" fmla="*/ 188 w 548"/>
                <a:gd name="T7" fmla="*/ 0 h 467"/>
                <a:gd name="T8" fmla="*/ 102 w 548"/>
                <a:gd name="T9" fmla="*/ 98 h 467"/>
                <a:gd name="T10" fmla="*/ 0 w 548"/>
                <a:gd name="T11" fmla="*/ 152 h 467"/>
                <a:gd name="T12" fmla="*/ 36 w 548"/>
                <a:gd name="T13" fmla="*/ 313 h 467"/>
                <a:gd name="T14" fmla="*/ 111 w 548"/>
                <a:gd name="T15" fmla="*/ 439 h 467"/>
                <a:gd name="T16" fmla="*/ 119 w 548"/>
                <a:gd name="T17" fmla="*/ 445 h 467"/>
                <a:gd name="T18" fmla="*/ 433 w 548"/>
                <a:gd name="T19" fmla="*/ 388 h 467"/>
                <a:gd name="T20" fmla="*/ 548 w 548"/>
                <a:gd name="T21" fmla="*/ 266 h 467"/>
                <a:gd name="T22" fmla="*/ 533 w 548"/>
                <a:gd name="T23" fmla="*/ 24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467">
                  <a:moveTo>
                    <a:pt x="533" y="245"/>
                  </a:moveTo>
                  <a:cubicBezTo>
                    <a:pt x="500" y="207"/>
                    <a:pt x="459" y="184"/>
                    <a:pt x="418" y="158"/>
                  </a:cubicBezTo>
                  <a:cubicBezTo>
                    <a:pt x="372" y="129"/>
                    <a:pt x="329" y="96"/>
                    <a:pt x="283" y="68"/>
                  </a:cubicBezTo>
                  <a:cubicBezTo>
                    <a:pt x="250" y="47"/>
                    <a:pt x="215" y="28"/>
                    <a:pt x="188" y="0"/>
                  </a:cubicBezTo>
                  <a:cubicBezTo>
                    <a:pt x="157" y="29"/>
                    <a:pt x="127" y="62"/>
                    <a:pt x="102" y="98"/>
                  </a:cubicBezTo>
                  <a:cubicBezTo>
                    <a:pt x="0" y="152"/>
                    <a:pt x="0" y="152"/>
                    <a:pt x="0" y="152"/>
                  </a:cubicBezTo>
                  <a:cubicBezTo>
                    <a:pt x="2" y="207"/>
                    <a:pt x="13" y="262"/>
                    <a:pt x="36" y="313"/>
                  </a:cubicBezTo>
                  <a:cubicBezTo>
                    <a:pt x="56" y="358"/>
                    <a:pt x="82" y="400"/>
                    <a:pt x="111" y="439"/>
                  </a:cubicBezTo>
                  <a:cubicBezTo>
                    <a:pt x="114" y="441"/>
                    <a:pt x="117" y="444"/>
                    <a:pt x="119" y="445"/>
                  </a:cubicBezTo>
                  <a:cubicBezTo>
                    <a:pt x="119" y="445"/>
                    <a:pt x="301" y="467"/>
                    <a:pt x="433" y="388"/>
                  </a:cubicBezTo>
                  <a:cubicBezTo>
                    <a:pt x="499" y="348"/>
                    <a:pt x="532" y="302"/>
                    <a:pt x="548" y="266"/>
                  </a:cubicBezTo>
                  <a:cubicBezTo>
                    <a:pt x="543" y="258"/>
                    <a:pt x="538" y="251"/>
                    <a:pt x="533" y="24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644"/>
            <p:cNvSpPr>
              <a:spLocks/>
            </p:cNvSpPr>
            <p:nvPr/>
          </p:nvSpPr>
          <p:spPr bwMode="auto">
            <a:xfrm>
              <a:off x="6724650" y="1403433"/>
              <a:ext cx="163513" cy="381000"/>
            </a:xfrm>
            <a:custGeom>
              <a:avLst/>
              <a:gdLst>
                <a:gd name="T0" fmla="*/ 29 w 130"/>
                <a:gd name="T1" fmla="*/ 0 h 301"/>
                <a:gd name="T2" fmla="*/ 0 w 130"/>
                <a:gd name="T3" fmla="*/ 146 h 301"/>
                <a:gd name="T4" fmla="*/ 61 w 130"/>
                <a:gd name="T5" fmla="*/ 139 h 301"/>
                <a:gd name="T6" fmla="*/ 35 w 130"/>
                <a:gd name="T7" fmla="*/ 301 h 301"/>
                <a:gd name="T8" fmla="*/ 128 w 130"/>
                <a:gd name="T9" fmla="*/ 91 h 301"/>
                <a:gd name="T10" fmla="*/ 37 w 130"/>
                <a:gd name="T11" fmla="*/ 102 h 301"/>
                <a:gd name="T12" fmla="*/ 29 w 130"/>
                <a:gd name="T13" fmla="*/ 0 h 301"/>
              </a:gdLst>
              <a:ahLst/>
              <a:cxnLst>
                <a:cxn ang="0">
                  <a:pos x="T0" y="T1"/>
                </a:cxn>
                <a:cxn ang="0">
                  <a:pos x="T2" y="T3"/>
                </a:cxn>
                <a:cxn ang="0">
                  <a:pos x="T4" y="T5"/>
                </a:cxn>
                <a:cxn ang="0">
                  <a:pos x="T6" y="T7"/>
                </a:cxn>
                <a:cxn ang="0">
                  <a:pos x="T8" y="T9"/>
                </a:cxn>
                <a:cxn ang="0">
                  <a:pos x="T10" y="T11"/>
                </a:cxn>
                <a:cxn ang="0">
                  <a:pos x="T12" y="T13"/>
                </a:cxn>
              </a:cxnLst>
              <a:rect l="0" t="0" r="r" b="b"/>
              <a:pathLst>
                <a:path w="130" h="301">
                  <a:moveTo>
                    <a:pt x="29" y="0"/>
                  </a:moveTo>
                  <a:cubicBezTo>
                    <a:pt x="0" y="146"/>
                    <a:pt x="0" y="146"/>
                    <a:pt x="0" y="146"/>
                  </a:cubicBezTo>
                  <a:cubicBezTo>
                    <a:pt x="61" y="139"/>
                    <a:pt x="61" y="139"/>
                    <a:pt x="61" y="139"/>
                  </a:cubicBezTo>
                  <a:cubicBezTo>
                    <a:pt x="35" y="301"/>
                    <a:pt x="35" y="301"/>
                    <a:pt x="35" y="301"/>
                  </a:cubicBezTo>
                  <a:cubicBezTo>
                    <a:pt x="35" y="301"/>
                    <a:pt x="125" y="91"/>
                    <a:pt x="128" y="91"/>
                  </a:cubicBezTo>
                  <a:cubicBezTo>
                    <a:pt x="130" y="92"/>
                    <a:pt x="37" y="102"/>
                    <a:pt x="37" y="102"/>
                  </a:cubicBezTo>
                  <a:lnTo>
                    <a:pt x="29"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645"/>
            <p:cNvSpPr>
              <a:spLocks/>
            </p:cNvSpPr>
            <p:nvPr/>
          </p:nvSpPr>
          <p:spPr bwMode="auto">
            <a:xfrm>
              <a:off x="6667500" y="1813008"/>
              <a:ext cx="242888" cy="242887"/>
            </a:xfrm>
            <a:custGeom>
              <a:avLst/>
              <a:gdLst>
                <a:gd name="T0" fmla="*/ 0 w 192"/>
                <a:gd name="T1" fmla="*/ 12 h 191"/>
                <a:gd name="T2" fmla="*/ 192 w 192"/>
                <a:gd name="T3" fmla="*/ 191 h 191"/>
                <a:gd name="T4" fmla="*/ 0 w 192"/>
                <a:gd name="T5" fmla="*/ 12 h 191"/>
              </a:gdLst>
              <a:ahLst/>
              <a:cxnLst>
                <a:cxn ang="0">
                  <a:pos x="T0" y="T1"/>
                </a:cxn>
                <a:cxn ang="0">
                  <a:pos x="T2" y="T3"/>
                </a:cxn>
                <a:cxn ang="0">
                  <a:pos x="T4" y="T5"/>
                </a:cxn>
              </a:cxnLst>
              <a:rect l="0" t="0" r="r" b="b"/>
              <a:pathLst>
                <a:path w="192" h="191">
                  <a:moveTo>
                    <a:pt x="0" y="12"/>
                  </a:moveTo>
                  <a:cubicBezTo>
                    <a:pt x="63" y="141"/>
                    <a:pt x="192" y="191"/>
                    <a:pt x="192" y="191"/>
                  </a:cubicBezTo>
                  <a:cubicBezTo>
                    <a:pt x="163" y="0"/>
                    <a:pt x="0" y="12"/>
                    <a:pt x="0" y="12"/>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646"/>
            <p:cNvSpPr>
              <a:spLocks/>
            </p:cNvSpPr>
            <p:nvPr/>
          </p:nvSpPr>
          <p:spPr bwMode="auto">
            <a:xfrm>
              <a:off x="6667500" y="1811421"/>
              <a:ext cx="279400" cy="244475"/>
            </a:xfrm>
            <a:custGeom>
              <a:avLst/>
              <a:gdLst>
                <a:gd name="T0" fmla="*/ 76 w 221"/>
                <a:gd name="T1" fmla="*/ 0 h 193"/>
                <a:gd name="T2" fmla="*/ 0 w 221"/>
                <a:gd name="T3" fmla="*/ 14 h 193"/>
                <a:gd name="T4" fmla="*/ 192 w 221"/>
                <a:gd name="T5" fmla="*/ 193 h 193"/>
                <a:gd name="T6" fmla="*/ 221 w 221"/>
                <a:gd name="T7" fmla="*/ 188 h 193"/>
                <a:gd name="T8" fmla="*/ 76 w 221"/>
                <a:gd name="T9" fmla="*/ 0 h 193"/>
              </a:gdLst>
              <a:ahLst/>
              <a:cxnLst>
                <a:cxn ang="0">
                  <a:pos x="T0" y="T1"/>
                </a:cxn>
                <a:cxn ang="0">
                  <a:pos x="T2" y="T3"/>
                </a:cxn>
                <a:cxn ang="0">
                  <a:pos x="T4" y="T5"/>
                </a:cxn>
                <a:cxn ang="0">
                  <a:pos x="T6" y="T7"/>
                </a:cxn>
                <a:cxn ang="0">
                  <a:pos x="T8" y="T9"/>
                </a:cxn>
              </a:cxnLst>
              <a:rect l="0" t="0" r="r" b="b"/>
              <a:pathLst>
                <a:path w="221" h="193">
                  <a:moveTo>
                    <a:pt x="76" y="0"/>
                  </a:moveTo>
                  <a:cubicBezTo>
                    <a:pt x="32" y="8"/>
                    <a:pt x="0" y="14"/>
                    <a:pt x="0" y="14"/>
                  </a:cubicBezTo>
                  <a:cubicBezTo>
                    <a:pt x="0" y="14"/>
                    <a:pt x="163" y="2"/>
                    <a:pt x="192" y="193"/>
                  </a:cubicBezTo>
                  <a:cubicBezTo>
                    <a:pt x="192" y="193"/>
                    <a:pt x="203" y="192"/>
                    <a:pt x="221" y="188"/>
                  </a:cubicBezTo>
                  <a:cubicBezTo>
                    <a:pt x="202" y="4"/>
                    <a:pt x="76" y="0"/>
                    <a:pt x="76"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647"/>
            <p:cNvSpPr>
              <a:spLocks noEditPoints="1"/>
            </p:cNvSpPr>
            <p:nvPr/>
          </p:nvSpPr>
          <p:spPr bwMode="auto">
            <a:xfrm>
              <a:off x="6872288" y="1941596"/>
              <a:ext cx="38100" cy="114300"/>
            </a:xfrm>
            <a:custGeom>
              <a:avLst/>
              <a:gdLst>
                <a:gd name="T0" fmla="*/ 30 w 30"/>
                <a:gd name="T1" fmla="*/ 88 h 90"/>
                <a:gd name="T2" fmla="*/ 30 w 30"/>
                <a:gd name="T3" fmla="*/ 90 h 90"/>
                <a:gd name="T4" fmla="*/ 30 w 30"/>
                <a:gd name="T5" fmla="*/ 90 h 90"/>
                <a:gd name="T6" fmla="*/ 30 w 30"/>
                <a:gd name="T7" fmla="*/ 88 h 90"/>
                <a:gd name="T8" fmla="*/ 0 w 30"/>
                <a:gd name="T9" fmla="*/ 0 h 90"/>
                <a:gd name="T10" fmla="*/ 0 w 30"/>
                <a:gd name="T11" fmla="*/ 0 h 90"/>
                <a:gd name="T12" fmla="*/ 30 w 30"/>
                <a:gd name="T13" fmla="*/ 87 h 90"/>
                <a:gd name="T14" fmla="*/ 0 w 30"/>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30" y="88"/>
                  </a:moveTo>
                  <a:cubicBezTo>
                    <a:pt x="30" y="89"/>
                    <a:pt x="30" y="90"/>
                    <a:pt x="30" y="90"/>
                  </a:cubicBezTo>
                  <a:cubicBezTo>
                    <a:pt x="30" y="90"/>
                    <a:pt x="30" y="90"/>
                    <a:pt x="30" y="90"/>
                  </a:cubicBezTo>
                  <a:cubicBezTo>
                    <a:pt x="30" y="90"/>
                    <a:pt x="30" y="89"/>
                    <a:pt x="30" y="88"/>
                  </a:cubicBezTo>
                  <a:moveTo>
                    <a:pt x="0" y="0"/>
                  </a:moveTo>
                  <a:cubicBezTo>
                    <a:pt x="0" y="0"/>
                    <a:pt x="0" y="0"/>
                    <a:pt x="0" y="0"/>
                  </a:cubicBezTo>
                  <a:cubicBezTo>
                    <a:pt x="13" y="23"/>
                    <a:pt x="24" y="51"/>
                    <a:pt x="30" y="87"/>
                  </a:cubicBezTo>
                  <a:cubicBezTo>
                    <a:pt x="24" y="51"/>
                    <a:pt x="13" y="23"/>
                    <a:pt x="0" y="0"/>
                  </a:cubicBezTo>
                </a:path>
              </a:pathLst>
            </a:custGeom>
            <a:solidFill>
              <a:srgbClr val="B5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648"/>
            <p:cNvSpPr>
              <a:spLocks/>
            </p:cNvSpPr>
            <p:nvPr/>
          </p:nvSpPr>
          <p:spPr bwMode="auto">
            <a:xfrm>
              <a:off x="6872288" y="1941596"/>
              <a:ext cx="38100" cy="114300"/>
            </a:xfrm>
            <a:custGeom>
              <a:avLst/>
              <a:gdLst>
                <a:gd name="T0" fmla="*/ 0 w 30"/>
                <a:gd name="T1" fmla="*/ 0 h 90"/>
                <a:gd name="T2" fmla="*/ 0 w 30"/>
                <a:gd name="T3" fmla="*/ 0 h 90"/>
                <a:gd name="T4" fmla="*/ 30 w 30"/>
                <a:gd name="T5" fmla="*/ 90 h 90"/>
                <a:gd name="T6" fmla="*/ 30 w 30"/>
                <a:gd name="T7" fmla="*/ 88 h 90"/>
                <a:gd name="T8" fmla="*/ 30 w 30"/>
                <a:gd name="T9" fmla="*/ 87 h 90"/>
                <a:gd name="T10" fmla="*/ 0 w 30"/>
                <a:gd name="T11" fmla="*/ 0 h 90"/>
              </a:gdLst>
              <a:ahLst/>
              <a:cxnLst>
                <a:cxn ang="0">
                  <a:pos x="T0" y="T1"/>
                </a:cxn>
                <a:cxn ang="0">
                  <a:pos x="T2" y="T3"/>
                </a:cxn>
                <a:cxn ang="0">
                  <a:pos x="T4" y="T5"/>
                </a:cxn>
                <a:cxn ang="0">
                  <a:pos x="T6" y="T7"/>
                </a:cxn>
                <a:cxn ang="0">
                  <a:pos x="T8" y="T9"/>
                </a:cxn>
                <a:cxn ang="0">
                  <a:pos x="T10" y="T11"/>
                </a:cxn>
              </a:cxnLst>
              <a:rect l="0" t="0" r="r" b="b"/>
              <a:pathLst>
                <a:path w="30" h="90">
                  <a:moveTo>
                    <a:pt x="0" y="0"/>
                  </a:moveTo>
                  <a:cubicBezTo>
                    <a:pt x="0" y="0"/>
                    <a:pt x="0" y="0"/>
                    <a:pt x="0" y="0"/>
                  </a:cubicBezTo>
                  <a:cubicBezTo>
                    <a:pt x="13" y="23"/>
                    <a:pt x="24" y="53"/>
                    <a:pt x="30" y="90"/>
                  </a:cubicBezTo>
                  <a:cubicBezTo>
                    <a:pt x="30" y="90"/>
                    <a:pt x="30" y="89"/>
                    <a:pt x="30" y="88"/>
                  </a:cubicBezTo>
                  <a:cubicBezTo>
                    <a:pt x="30" y="88"/>
                    <a:pt x="30" y="88"/>
                    <a:pt x="30" y="87"/>
                  </a:cubicBezTo>
                  <a:cubicBezTo>
                    <a:pt x="24" y="51"/>
                    <a:pt x="13" y="23"/>
                    <a:pt x="0" y="0"/>
                  </a:cubicBezTo>
                </a:path>
              </a:pathLst>
            </a:custGeom>
            <a:solidFill>
              <a:srgbClr val="002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649"/>
            <p:cNvSpPr>
              <a:spLocks/>
            </p:cNvSpPr>
            <p:nvPr/>
          </p:nvSpPr>
          <p:spPr bwMode="auto">
            <a:xfrm>
              <a:off x="6872288" y="1933658"/>
              <a:ext cx="74613" cy="122237"/>
            </a:xfrm>
            <a:custGeom>
              <a:avLst/>
              <a:gdLst>
                <a:gd name="T0" fmla="*/ 36 w 59"/>
                <a:gd name="T1" fmla="*/ 0 h 96"/>
                <a:gd name="T2" fmla="*/ 0 w 59"/>
                <a:gd name="T3" fmla="*/ 6 h 96"/>
                <a:gd name="T4" fmla="*/ 30 w 59"/>
                <a:gd name="T5" fmla="*/ 93 h 96"/>
                <a:gd name="T6" fmla="*/ 30 w 59"/>
                <a:gd name="T7" fmla="*/ 94 h 96"/>
                <a:gd name="T8" fmla="*/ 30 w 59"/>
                <a:gd name="T9" fmla="*/ 96 h 96"/>
                <a:gd name="T10" fmla="*/ 30 w 59"/>
                <a:gd name="T11" fmla="*/ 96 h 96"/>
                <a:gd name="T12" fmla="*/ 59 w 59"/>
                <a:gd name="T13" fmla="*/ 91 h 96"/>
                <a:gd name="T14" fmla="*/ 59 w 59"/>
                <a:gd name="T15" fmla="*/ 91 h 96"/>
                <a:gd name="T16" fmla="*/ 58 w 59"/>
                <a:gd name="T17" fmla="*/ 78 h 96"/>
                <a:gd name="T18" fmla="*/ 36 w 59"/>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96">
                  <a:moveTo>
                    <a:pt x="36" y="0"/>
                  </a:moveTo>
                  <a:cubicBezTo>
                    <a:pt x="24" y="2"/>
                    <a:pt x="12" y="5"/>
                    <a:pt x="0" y="6"/>
                  </a:cubicBezTo>
                  <a:cubicBezTo>
                    <a:pt x="13" y="29"/>
                    <a:pt x="24" y="57"/>
                    <a:pt x="30" y="93"/>
                  </a:cubicBezTo>
                  <a:cubicBezTo>
                    <a:pt x="30" y="94"/>
                    <a:pt x="30" y="94"/>
                    <a:pt x="30" y="94"/>
                  </a:cubicBezTo>
                  <a:cubicBezTo>
                    <a:pt x="30" y="95"/>
                    <a:pt x="30" y="96"/>
                    <a:pt x="30" y="96"/>
                  </a:cubicBezTo>
                  <a:cubicBezTo>
                    <a:pt x="30" y="96"/>
                    <a:pt x="30" y="96"/>
                    <a:pt x="30" y="96"/>
                  </a:cubicBezTo>
                  <a:cubicBezTo>
                    <a:pt x="30" y="96"/>
                    <a:pt x="41" y="95"/>
                    <a:pt x="59" y="91"/>
                  </a:cubicBezTo>
                  <a:cubicBezTo>
                    <a:pt x="59" y="91"/>
                    <a:pt x="59" y="91"/>
                    <a:pt x="59" y="91"/>
                  </a:cubicBezTo>
                  <a:cubicBezTo>
                    <a:pt x="59" y="87"/>
                    <a:pt x="58" y="83"/>
                    <a:pt x="58" y="78"/>
                  </a:cubicBezTo>
                  <a:cubicBezTo>
                    <a:pt x="53" y="47"/>
                    <a:pt x="45" y="21"/>
                    <a:pt x="36"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650"/>
            <p:cNvSpPr>
              <a:spLocks/>
            </p:cNvSpPr>
            <p:nvPr/>
          </p:nvSpPr>
          <p:spPr bwMode="auto">
            <a:xfrm>
              <a:off x="6762750" y="1606633"/>
              <a:ext cx="522288" cy="442912"/>
            </a:xfrm>
            <a:custGeom>
              <a:avLst/>
              <a:gdLst>
                <a:gd name="T0" fmla="*/ 351 w 412"/>
                <a:gd name="T1" fmla="*/ 0 h 349"/>
                <a:gd name="T2" fmla="*/ 213 w 412"/>
                <a:gd name="T3" fmla="*/ 132 h 349"/>
                <a:gd name="T4" fmla="*/ 0 w 412"/>
                <a:gd name="T5" fmla="*/ 161 h 349"/>
                <a:gd name="T6" fmla="*/ 145 w 412"/>
                <a:gd name="T7" fmla="*/ 349 h 349"/>
                <a:gd name="T8" fmla="*/ 378 w 412"/>
                <a:gd name="T9" fmla="*/ 207 h 349"/>
                <a:gd name="T10" fmla="*/ 351 w 412"/>
                <a:gd name="T11" fmla="*/ 0 h 349"/>
              </a:gdLst>
              <a:ahLst/>
              <a:cxnLst>
                <a:cxn ang="0">
                  <a:pos x="T0" y="T1"/>
                </a:cxn>
                <a:cxn ang="0">
                  <a:pos x="T2" y="T3"/>
                </a:cxn>
                <a:cxn ang="0">
                  <a:pos x="T4" y="T5"/>
                </a:cxn>
                <a:cxn ang="0">
                  <a:pos x="T6" y="T7"/>
                </a:cxn>
                <a:cxn ang="0">
                  <a:pos x="T8" y="T9"/>
                </a:cxn>
                <a:cxn ang="0">
                  <a:pos x="T10" y="T11"/>
                </a:cxn>
              </a:cxnLst>
              <a:rect l="0" t="0" r="r" b="b"/>
              <a:pathLst>
                <a:path w="412" h="349">
                  <a:moveTo>
                    <a:pt x="351" y="0"/>
                  </a:moveTo>
                  <a:cubicBezTo>
                    <a:pt x="309" y="89"/>
                    <a:pt x="213" y="132"/>
                    <a:pt x="213" y="132"/>
                  </a:cubicBezTo>
                  <a:cubicBezTo>
                    <a:pt x="159" y="134"/>
                    <a:pt x="63" y="150"/>
                    <a:pt x="0" y="161"/>
                  </a:cubicBezTo>
                  <a:cubicBezTo>
                    <a:pt x="0" y="161"/>
                    <a:pt x="126" y="165"/>
                    <a:pt x="145" y="349"/>
                  </a:cubicBezTo>
                  <a:cubicBezTo>
                    <a:pt x="208" y="337"/>
                    <a:pt x="352" y="299"/>
                    <a:pt x="378" y="207"/>
                  </a:cubicBezTo>
                  <a:cubicBezTo>
                    <a:pt x="412" y="89"/>
                    <a:pt x="351" y="0"/>
                    <a:pt x="351"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651"/>
            <p:cNvSpPr>
              <a:spLocks noEditPoints="1"/>
            </p:cNvSpPr>
            <p:nvPr/>
          </p:nvSpPr>
          <p:spPr bwMode="auto">
            <a:xfrm>
              <a:off x="6999288" y="1606633"/>
              <a:ext cx="209550" cy="169862"/>
            </a:xfrm>
            <a:custGeom>
              <a:avLst/>
              <a:gdLst>
                <a:gd name="T0" fmla="*/ 21 w 165"/>
                <a:gd name="T1" fmla="*/ 132 h 134"/>
                <a:gd name="T2" fmla="*/ 0 w 165"/>
                <a:gd name="T3" fmla="*/ 134 h 134"/>
                <a:gd name="T4" fmla="*/ 15 w 165"/>
                <a:gd name="T5" fmla="*/ 134 h 134"/>
                <a:gd name="T6" fmla="*/ 25 w 165"/>
                <a:gd name="T7" fmla="*/ 134 h 134"/>
                <a:gd name="T8" fmla="*/ 37 w 165"/>
                <a:gd name="T9" fmla="*/ 133 h 134"/>
                <a:gd name="T10" fmla="*/ 19 w 165"/>
                <a:gd name="T11" fmla="*/ 132 h 134"/>
                <a:gd name="T12" fmla="*/ 21 w 165"/>
                <a:gd name="T13" fmla="*/ 132 h 134"/>
                <a:gd name="T14" fmla="*/ 93 w 165"/>
                <a:gd name="T15" fmla="*/ 89 h 134"/>
                <a:gd name="T16" fmla="*/ 27 w 165"/>
                <a:gd name="T17" fmla="*/ 132 h 134"/>
                <a:gd name="T18" fmla="*/ 39 w 165"/>
                <a:gd name="T19" fmla="*/ 130 h 134"/>
                <a:gd name="T20" fmla="*/ 43 w 165"/>
                <a:gd name="T21" fmla="*/ 130 h 134"/>
                <a:gd name="T22" fmla="*/ 46 w 165"/>
                <a:gd name="T23" fmla="*/ 130 h 134"/>
                <a:gd name="T24" fmla="*/ 48 w 165"/>
                <a:gd name="T25" fmla="*/ 130 h 134"/>
                <a:gd name="T26" fmla="*/ 49 w 165"/>
                <a:gd name="T27" fmla="*/ 130 h 134"/>
                <a:gd name="T28" fmla="*/ 95 w 165"/>
                <a:gd name="T29" fmla="*/ 105 h 134"/>
                <a:gd name="T30" fmla="*/ 99 w 165"/>
                <a:gd name="T31" fmla="*/ 102 h 134"/>
                <a:gd name="T32" fmla="*/ 93 w 165"/>
                <a:gd name="T33" fmla="*/ 89 h 134"/>
                <a:gd name="T34" fmla="*/ 151 w 165"/>
                <a:gd name="T35" fmla="*/ 25 h 134"/>
                <a:gd name="T36" fmla="*/ 151 w 165"/>
                <a:gd name="T37" fmla="*/ 25 h 134"/>
                <a:gd name="T38" fmla="*/ 151 w 165"/>
                <a:gd name="T39" fmla="*/ 25 h 134"/>
                <a:gd name="T40" fmla="*/ 165 w 165"/>
                <a:gd name="T41" fmla="*/ 0 h 134"/>
                <a:gd name="T42" fmla="*/ 151 w 165"/>
                <a:gd name="T43" fmla="*/ 25 h 134"/>
                <a:gd name="T44" fmla="*/ 165 w 165"/>
                <a:gd name="T4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134">
                  <a:moveTo>
                    <a:pt x="21" y="132"/>
                  </a:moveTo>
                  <a:cubicBezTo>
                    <a:pt x="15" y="133"/>
                    <a:pt x="8" y="133"/>
                    <a:pt x="0" y="134"/>
                  </a:cubicBezTo>
                  <a:cubicBezTo>
                    <a:pt x="5" y="134"/>
                    <a:pt x="10" y="134"/>
                    <a:pt x="15" y="134"/>
                  </a:cubicBezTo>
                  <a:cubicBezTo>
                    <a:pt x="19" y="134"/>
                    <a:pt x="22" y="134"/>
                    <a:pt x="25" y="134"/>
                  </a:cubicBezTo>
                  <a:cubicBezTo>
                    <a:pt x="29" y="134"/>
                    <a:pt x="33" y="133"/>
                    <a:pt x="37" y="133"/>
                  </a:cubicBezTo>
                  <a:cubicBezTo>
                    <a:pt x="26" y="133"/>
                    <a:pt x="19" y="132"/>
                    <a:pt x="19" y="132"/>
                  </a:cubicBezTo>
                  <a:cubicBezTo>
                    <a:pt x="19" y="132"/>
                    <a:pt x="20" y="132"/>
                    <a:pt x="21" y="132"/>
                  </a:cubicBezTo>
                  <a:moveTo>
                    <a:pt x="93" y="89"/>
                  </a:moveTo>
                  <a:cubicBezTo>
                    <a:pt x="62" y="115"/>
                    <a:pt x="33" y="129"/>
                    <a:pt x="27" y="132"/>
                  </a:cubicBezTo>
                  <a:cubicBezTo>
                    <a:pt x="31" y="131"/>
                    <a:pt x="35" y="131"/>
                    <a:pt x="39" y="130"/>
                  </a:cubicBezTo>
                  <a:cubicBezTo>
                    <a:pt x="41" y="130"/>
                    <a:pt x="42" y="130"/>
                    <a:pt x="43" y="130"/>
                  </a:cubicBezTo>
                  <a:cubicBezTo>
                    <a:pt x="44" y="130"/>
                    <a:pt x="45" y="130"/>
                    <a:pt x="46" y="130"/>
                  </a:cubicBezTo>
                  <a:cubicBezTo>
                    <a:pt x="47" y="130"/>
                    <a:pt x="48" y="130"/>
                    <a:pt x="48" y="130"/>
                  </a:cubicBezTo>
                  <a:cubicBezTo>
                    <a:pt x="49" y="130"/>
                    <a:pt x="49" y="130"/>
                    <a:pt x="49" y="130"/>
                  </a:cubicBezTo>
                  <a:cubicBezTo>
                    <a:pt x="66" y="126"/>
                    <a:pt x="80" y="117"/>
                    <a:pt x="95" y="105"/>
                  </a:cubicBezTo>
                  <a:cubicBezTo>
                    <a:pt x="96" y="104"/>
                    <a:pt x="98" y="103"/>
                    <a:pt x="99" y="102"/>
                  </a:cubicBezTo>
                  <a:cubicBezTo>
                    <a:pt x="97" y="97"/>
                    <a:pt x="95" y="93"/>
                    <a:pt x="93" y="89"/>
                  </a:cubicBezTo>
                  <a:moveTo>
                    <a:pt x="151" y="25"/>
                  </a:moveTo>
                  <a:cubicBezTo>
                    <a:pt x="151" y="25"/>
                    <a:pt x="151" y="25"/>
                    <a:pt x="151" y="25"/>
                  </a:cubicBezTo>
                  <a:cubicBezTo>
                    <a:pt x="151" y="25"/>
                    <a:pt x="151" y="25"/>
                    <a:pt x="151" y="25"/>
                  </a:cubicBezTo>
                  <a:moveTo>
                    <a:pt x="165" y="0"/>
                  </a:moveTo>
                  <a:cubicBezTo>
                    <a:pt x="161" y="9"/>
                    <a:pt x="156" y="17"/>
                    <a:pt x="151" y="25"/>
                  </a:cubicBezTo>
                  <a:cubicBezTo>
                    <a:pt x="156" y="17"/>
                    <a:pt x="161" y="9"/>
                    <a:pt x="165"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652"/>
            <p:cNvSpPr>
              <a:spLocks/>
            </p:cNvSpPr>
            <p:nvPr/>
          </p:nvSpPr>
          <p:spPr bwMode="auto">
            <a:xfrm>
              <a:off x="6316663" y="1828883"/>
              <a:ext cx="541338" cy="534987"/>
            </a:xfrm>
            <a:custGeom>
              <a:avLst/>
              <a:gdLst>
                <a:gd name="T0" fmla="*/ 277 w 428"/>
                <a:gd name="T1" fmla="*/ 0 h 422"/>
                <a:gd name="T2" fmla="*/ 151 w 428"/>
                <a:gd name="T3" fmla="*/ 69 h 422"/>
                <a:gd name="T4" fmla="*/ 0 w 428"/>
                <a:gd name="T5" fmla="*/ 348 h 422"/>
                <a:gd name="T6" fmla="*/ 25 w 428"/>
                <a:gd name="T7" fmla="*/ 422 h 422"/>
                <a:gd name="T8" fmla="*/ 242 w 428"/>
                <a:gd name="T9" fmla="*/ 90 h 422"/>
                <a:gd name="T10" fmla="*/ 428 w 428"/>
                <a:gd name="T11" fmla="*/ 72 h 422"/>
                <a:gd name="T12" fmla="*/ 277 w 428"/>
                <a:gd name="T13" fmla="*/ 0 h 422"/>
              </a:gdLst>
              <a:ahLst/>
              <a:cxnLst>
                <a:cxn ang="0">
                  <a:pos x="T0" y="T1"/>
                </a:cxn>
                <a:cxn ang="0">
                  <a:pos x="T2" y="T3"/>
                </a:cxn>
                <a:cxn ang="0">
                  <a:pos x="T4" y="T5"/>
                </a:cxn>
                <a:cxn ang="0">
                  <a:pos x="T6" y="T7"/>
                </a:cxn>
                <a:cxn ang="0">
                  <a:pos x="T8" y="T9"/>
                </a:cxn>
                <a:cxn ang="0">
                  <a:pos x="T10" y="T11"/>
                </a:cxn>
                <a:cxn ang="0">
                  <a:pos x="T12" y="T13"/>
                </a:cxn>
              </a:cxnLst>
              <a:rect l="0" t="0" r="r" b="b"/>
              <a:pathLst>
                <a:path w="428" h="422">
                  <a:moveTo>
                    <a:pt x="277" y="0"/>
                  </a:moveTo>
                  <a:cubicBezTo>
                    <a:pt x="277" y="0"/>
                    <a:pt x="203" y="16"/>
                    <a:pt x="151" y="69"/>
                  </a:cubicBezTo>
                  <a:cubicBezTo>
                    <a:pt x="98" y="123"/>
                    <a:pt x="0" y="348"/>
                    <a:pt x="0" y="348"/>
                  </a:cubicBezTo>
                  <a:cubicBezTo>
                    <a:pt x="25" y="422"/>
                    <a:pt x="25" y="422"/>
                    <a:pt x="25" y="422"/>
                  </a:cubicBezTo>
                  <a:cubicBezTo>
                    <a:pt x="25" y="422"/>
                    <a:pt x="183" y="108"/>
                    <a:pt x="242" y="90"/>
                  </a:cubicBezTo>
                  <a:cubicBezTo>
                    <a:pt x="301" y="72"/>
                    <a:pt x="428" y="72"/>
                    <a:pt x="428" y="72"/>
                  </a:cubicBezTo>
                  <a:cubicBezTo>
                    <a:pt x="428" y="72"/>
                    <a:pt x="386" y="0"/>
                    <a:pt x="277" y="0"/>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653"/>
            <p:cNvSpPr>
              <a:spLocks noEditPoints="1"/>
            </p:cNvSpPr>
            <p:nvPr/>
          </p:nvSpPr>
          <p:spPr bwMode="auto">
            <a:xfrm>
              <a:off x="6316663" y="2103521"/>
              <a:ext cx="76200" cy="260350"/>
            </a:xfrm>
            <a:custGeom>
              <a:avLst/>
              <a:gdLst>
                <a:gd name="T0" fmla="*/ 47 w 61"/>
                <a:gd name="T1" fmla="*/ 162 h 205"/>
                <a:gd name="T2" fmla="*/ 25 w 61"/>
                <a:gd name="T3" fmla="*/ 205 h 205"/>
                <a:gd name="T4" fmla="*/ 47 w 61"/>
                <a:gd name="T5" fmla="*/ 162 h 205"/>
                <a:gd name="T6" fmla="*/ 0 w 61"/>
                <a:gd name="T7" fmla="*/ 131 h 205"/>
                <a:gd name="T8" fmla="*/ 0 w 61"/>
                <a:gd name="T9" fmla="*/ 131 h 205"/>
                <a:gd name="T10" fmla="*/ 0 w 61"/>
                <a:gd name="T11" fmla="*/ 131 h 205"/>
                <a:gd name="T12" fmla="*/ 0 w 61"/>
                <a:gd name="T13" fmla="*/ 131 h 205"/>
                <a:gd name="T14" fmla="*/ 0 w 61"/>
                <a:gd name="T15" fmla="*/ 131 h 205"/>
                <a:gd name="T16" fmla="*/ 0 w 61"/>
                <a:gd name="T17" fmla="*/ 131 h 205"/>
                <a:gd name="T18" fmla="*/ 0 w 61"/>
                <a:gd name="T19" fmla="*/ 131 h 205"/>
                <a:gd name="T20" fmla="*/ 61 w 61"/>
                <a:gd name="T21" fmla="*/ 0 h 205"/>
                <a:gd name="T22" fmla="*/ 0 w 61"/>
                <a:gd name="T23" fmla="*/ 131 h 205"/>
                <a:gd name="T24" fmla="*/ 61 w 61"/>
                <a:gd name="T25" fmla="*/ 0 h 205"/>
                <a:gd name="T26" fmla="*/ 61 w 61"/>
                <a:gd name="T2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05">
                  <a:moveTo>
                    <a:pt x="47" y="162"/>
                  </a:moveTo>
                  <a:cubicBezTo>
                    <a:pt x="33" y="188"/>
                    <a:pt x="25" y="205"/>
                    <a:pt x="25" y="205"/>
                  </a:cubicBezTo>
                  <a:cubicBezTo>
                    <a:pt x="25" y="205"/>
                    <a:pt x="33" y="188"/>
                    <a:pt x="47" y="162"/>
                  </a:cubicBezTo>
                  <a:moveTo>
                    <a:pt x="0" y="131"/>
                  </a:moveTo>
                  <a:cubicBezTo>
                    <a:pt x="0" y="131"/>
                    <a:pt x="0" y="131"/>
                    <a:pt x="0" y="131"/>
                  </a:cubicBezTo>
                  <a:cubicBezTo>
                    <a:pt x="0" y="131"/>
                    <a:pt x="0" y="131"/>
                    <a:pt x="0" y="131"/>
                  </a:cubicBezTo>
                  <a:cubicBezTo>
                    <a:pt x="0" y="131"/>
                    <a:pt x="0" y="131"/>
                    <a:pt x="0" y="131"/>
                  </a:cubicBezTo>
                  <a:moveTo>
                    <a:pt x="0" y="131"/>
                  </a:moveTo>
                  <a:cubicBezTo>
                    <a:pt x="0" y="131"/>
                    <a:pt x="0" y="131"/>
                    <a:pt x="0" y="131"/>
                  </a:cubicBezTo>
                  <a:cubicBezTo>
                    <a:pt x="0" y="131"/>
                    <a:pt x="0" y="131"/>
                    <a:pt x="0" y="131"/>
                  </a:cubicBezTo>
                  <a:moveTo>
                    <a:pt x="61" y="0"/>
                  </a:moveTo>
                  <a:cubicBezTo>
                    <a:pt x="28" y="67"/>
                    <a:pt x="1" y="130"/>
                    <a:pt x="0" y="131"/>
                  </a:cubicBezTo>
                  <a:cubicBezTo>
                    <a:pt x="1" y="130"/>
                    <a:pt x="28" y="67"/>
                    <a:pt x="61" y="0"/>
                  </a:cubicBezTo>
                  <a:cubicBezTo>
                    <a:pt x="61" y="0"/>
                    <a:pt x="61" y="0"/>
                    <a:pt x="61" y="0"/>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654"/>
            <p:cNvSpPr>
              <a:spLocks/>
            </p:cNvSpPr>
            <p:nvPr/>
          </p:nvSpPr>
          <p:spPr bwMode="auto">
            <a:xfrm>
              <a:off x="6316663" y="2103521"/>
              <a:ext cx="139700" cy="260350"/>
            </a:xfrm>
            <a:custGeom>
              <a:avLst/>
              <a:gdLst>
                <a:gd name="T0" fmla="*/ 61 w 111"/>
                <a:gd name="T1" fmla="*/ 0 h 205"/>
                <a:gd name="T2" fmla="*/ 0 w 111"/>
                <a:gd name="T3" fmla="*/ 131 h 205"/>
                <a:gd name="T4" fmla="*/ 0 w 111"/>
                <a:gd name="T5" fmla="*/ 131 h 205"/>
                <a:gd name="T6" fmla="*/ 0 w 111"/>
                <a:gd name="T7" fmla="*/ 131 h 205"/>
                <a:gd name="T8" fmla="*/ 0 w 111"/>
                <a:gd name="T9" fmla="*/ 131 h 205"/>
                <a:gd name="T10" fmla="*/ 0 w 111"/>
                <a:gd name="T11" fmla="*/ 131 h 205"/>
                <a:gd name="T12" fmla="*/ 25 w 111"/>
                <a:gd name="T13" fmla="*/ 205 h 205"/>
                <a:gd name="T14" fmla="*/ 25 w 111"/>
                <a:gd name="T15" fmla="*/ 205 h 205"/>
                <a:gd name="T16" fmla="*/ 47 w 111"/>
                <a:gd name="T17" fmla="*/ 162 h 205"/>
                <a:gd name="T18" fmla="*/ 111 w 111"/>
                <a:gd name="T19" fmla="*/ 45 h 205"/>
                <a:gd name="T20" fmla="*/ 61 w 111"/>
                <a:gd name="T2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05">
                  <a:moveTo>
                    <a:pt x="61" y="0"/>
                  </a:moveTo>
                  <a:cubicBezTo>
                    <a:pt x="28" y="67"/>
                    <a:pt x="1" y="130"/>
                    <a:pt x="0" y="131"/>
                  </a:cubicBezTo>
                  <a:cubicBezTo>
                    <a:pt x="0" y="131"/>
                    <a:pt x="0" y="131"/>
                    <a:pt x="0" y="131"/>
                  </a:cubicBezTo>
                  <a:cubicBezTo>
                    <a:pt x="0" y="131"/>
                    <a:pt x="0" y="131"/>
                    <a:pt x="0" y="131"/>
                  </a:cubicBezTo>
                  <a:cubicBezTo>
                    <a:pt x="0" y="131"/>
                    <a:pt x="0" y="131"/>
                    <a:pt x="0" y="131"/>
                  </a:cubicBezTo>
                  <a:cubicBezTo>
                    <a:pt x="0" y="131"/>
                    <a:pt x="0" y="131"/>
                    <a:pt x="0" y="131"/>
                  </a:cubicBezTo>
                  <a:cubicBezTo>
                    <a:pt x="25" y="205"/>
                    <a:pt x="25" y="205"/>
                    <a:pt x="25" y="205"/>
                  </a:cubicBezTo>
                  <a:cubicBezTo>
                    <a:pt x="25" y="205"/>
                    <a:pt x="25" y="205"/>
                    <a:pt x="25" y="205"/>
                  </a:cubicBezTo>
                  <a:cubicBezTo>
                    <a:pt x="25" y="205"/>
                    <a:pt x="33" y="188"/>
                    <a:pt x="47" y="162"/>
                  </a:cubicBezTo>
                  <a:cubicBezTo>
                    <a:pt x="63" y="132"/>
                    <a:pt x="86" y="89"/>
                    <a:pt x="111" y="45"/>
                  </a:cubicBezTo>
                  <a:cubicBezTo>
                    <a:pt x="96" y="29"/>
                    <a:pt x="79" y="14"/>
                    <a:pt x="61" y="0"/>
                  </a:cubicBezTo>
                </a:path>
              </a:pathLst>
            </a:custGeom>
            <a:solidFill>
              <a:srgbClr val="11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655"/>
            <p:cNvSpPr>
              <a:spLocks/>
            </p:cNvSpPr>
            <p:nvPr/>
          </p:nvSpPr>
          <p:spPr bwMode="auto">
            <a:xfrm>
              <a:off x="6734175" y="1836821"/>
              <a:ext cx="28575" cy="9525"/>
            </a:xfrm>
            <a:custGeom>
              <a:avLst/>
              <a:gdLst>
                <a:gd name="T0" fmla="*/ 0 w 22"/>
                <a:gd name="T1" fmla="*/ 0 h 8"/>
                <a:gd name="T2" fmla="*/ 22 w 22"/>
                <a:gd name="T3" fmla="*/ 8 h 8"/>
                <a:gd name="T4" fmla="*/ 22 w 22"/>
                <a:gd name="T5" fmla="*/ 8 h 8"/>
                <a:gd name="T6" fmla="*/ 0 w 22"/>
                <a:gd name="T7" fmla="*/ 0 h 8"/>
                <a:gd name="T8" fmla="*/ 0 w 22"/>
                <a:gd name="T9" fmla="*/ 0 h 8"/>
              </a:gdLst>
              <a:ahLst/>
              <a:cxnLst>
                <a:cxn ang="0">
                  <a:pos x="T0" y="T1"/>
                </a:cxn>
                <a:cxn ang="0">
                  <a:pos x="T2" y="T3"/>
                </a:cxn>
                <a:cxn ang="0">
                  <a:pos x="T4" y="T5"/>
                </a:cxn>
                <a:cxn ang="0">
                  <a:pos x="T6" y="T7"/>
                </a:cxn>
                <a:cxn ang="0">
                  <a:pos x="T8" y="T9"/>
                </a:cxn>
              </a:cxnLst>
              <a:rect l="0" t="0" r="r" b="b"/>
              <a:pathLst>
                <a:path w="22" h="8">
                  <a:moveTo>
                    <a:pt x="0" y="0"/>
                  </a:moveTo>
                  <a:cubicBezTo>
                    <a:pt x="7" y="2"/>
                    <a:pt x="14" y="5"/>
                    <a:pt x="22" y="8"/>
                  </a:cubicBezTo>
                  <a:cubicBezTo>
                    <a:pt x="22" y="8"/>
                    <a:pt x="22" y="8"/>
                    <a:pt x="22" y="8"/>
                  </a:cubicBezTo>
                  <a:cubicBezTo>
                    <a:pt x="14" y="5"/>
                    <a:pt x="7" y="2"/>
                    <a:pt x="0" y="0"/>
                  </a:cubicBezTo>
                  <a:cubicBezTo>
                    <a:pt x="0" y="0"/>
                    <a:pt x="0" y="0"/>
                    <a:pt x="0" y="0"/>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656"/>
            <p:cNvSpPr>
              <a:spLocks/>
            </p:cNvSpPr>
            <p:nvPr/>
          </p:nvSpPr>
          <p:spPr bwMode="auto">
            <a:xfrm>
              <a:off x="6667500" y="1828883"/>
              <a:ext cx="95250" cy="17462"/>
            </a:xfrm>
            <a:custGeom>
              <a:avLst/>
              <a:gdLst>
                <a:gd name="T0" fmla="*/ 2 w 75"/>
                <a:gd name="T1" fmla="*/ 0 h 14"/>
                <a:gd name="T2" fmla="*/ 0 w 75"/>
                <a:gd name="T3" fmla="*/ 0 h 14"/>
                <a:gd name="T4" fmla="*/ 0 w 75"/>
                <a:gd name="T5" fmla="*/ 0 h 14"/>
                <a:gd name="T6" fmla="*/ 1 w 75"/>
                <a:gd name="T7" fmla="*/ 0 h 14"/>
                <a:gd name="T8" fmla="*/ 75 w 75"/>
                <a:gd name="T9" fmla="*/ 14 h 14"/>
                <a:gd name="T10" fmla="*/ 53 w 75"/>
                <a:gd name="T11" fmla="*/ 6 h 14"/>
                <a:gd name="T12" fmla="*/ 2 w 7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5" h="14">
                  <a:moveTo>
                    <a:pt x="2" y="0"/>
                  </a:moveTo>
                  <a:cubicBezTo>
                    <a:pt x="1" y="0"/>
                    <a:pt x="1" y="0"/>
                    <a:pt x="0" y="0"/>
                  </a:cubicBezTo>
                  <a:cubicBezTo>
                    <a:pt x="0" y="0"/>
                    <a:pt x="0" y="0"/>
                    <a:pt x="0" y="0"/>
                  </a:cubicBezTo>
                  <a:cubicBezTo>
                    <a:pt x="0" y="0"/>
                    <a:pt x="0" y="0"/>
                    <a:pt x="1" y="0"/>
                  </a:cubicBezTo>
                  <a:cubicBezTo>
                    <a:pt x="30" y="0"/>
                    <a:pt x="55" y="6"/>
                    <a:pt x="75" y="14"/>
                  </a:cubicBezTo>
                  <a:cubicBezTo>
                    <a:pt x="67" y="11"/>
                    <a:pt x="60" y="8"/>
                    <a:pt x="53" y="6"/>
                  </a:cubicBezTo>
                  <a:cubicBezTo>
                    <a:pt x="38" y="3"/>
                    <a:pt x="21" y="0"/>
                    <a:pt x="2" y="0"/>
                  </a:cubicBezTo>
                </a:path>
              </a:pathLst>
            </a:custGeom>
            <a:solidFill>
              <a:srgbClr val="00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657"/>
            <p:cNvSpPr>
              <a:spLocks noEditPoints="1"/>
            </p:cNvSpPr>
            <p:nvPr/>
          </p:nvSpPr>
          <p:spPr bwMode="auto">
            <a:xfrm>
              <a:off x="6667500" y="1828883"/>
              <a:ext cx="190500" cy="90487"/>
            </a:xfrm>
            <a:custGeom>
              <a:avLst/>
              <a:gdLst>
                <a:gd name="T0" fmla="*/ 53 w 151"/>
                <a:gd name="T1" fmla="*/ 6 h 72"/>
                <a:gd name="T2" fmla="*/ 75 w 151"/>
                <a:gd name="T3" fmla="*/ 14 h 72"/>
                <a:gd name="T4" fmla="*/ 151 w 151"/>
                <a:gd name="T5" fmla="*/ 72 h 72"/>
                <a:gd name="T6" fmla="*/ 151 w 151"/>
                <a:gd name="T7" fmla="*/ 72 h 72"/>
                <a:gd name="T8" fmla="*/ 53 w 151"/>
                <a:gd name="T9" fmla="*/ 6 h 72"/>
                <a:gd name="T10" fmla="*/ 0 w 151"/>
                <a:gd name="T11" fmla="*/ 0 h 72"/>
                <a:gd name="T12" fmla="*/ 0 w 151"/>
                <a:gd name="T13" fmla="*/ 0 h 72"/>
                <a:gd name="T14" fmla="*/ 0 w 151"/>
                <a:gd name="T15" fmla="*/ 0 h 72"/>
                <a:gd name="T16" fmla="*/ 0 w 151"/>
                <a:gd name="T17" fmla="*/ 0 h 72"/>
                <a:gd name="T18" fmla="*/ 0 w 151"/>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72">
                  <a:moveTo>
                    <a:pt x="53" y="6"/>
                  </a:moveTo>
                  <a:cubicBezTo>
                    <a:pt x="60" y="8"/>
                    <a:pt x="67" y="11"/>
                    <a:pt x="75" y="14"/>
                  </a:cubicBezTo>
                  <a:cubicBezTo>
                    <a:pt x="129" y="34"/>
                    <a:pt x="151" y="72"/>
                    <a:pt x="151" y="72"/>
                  </a:cubicBezTo>
                  <a:cubicBezTo>
                    <a:pt x="151" y="72"/>
                    <a:pt x="151" y="72"/>
                    <a:pt x="151" y="72"/>
                  </a:cubicBezTo>
                  <a:cubicBezTo>
                    <a:pt x="151" y="72"/>
                    <a:pt x="123" y="24"/>
                    <a:pt x="53" y="6"/>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031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658"/>
            <p:cNvSpPr>
              <a:spLocks noEditPoints="1"/>
            </p:cNvSpPr>
            <p:nvPr/>
          </p:nvSpPr>
          <p:spPr bwMode="auto">
            <a:xfrm>
              <a:off x="6665913" y="1830471"/>
              <a:ext cx="192088" cy="88900"/>
            </a:xfrm>
            <a:custGeom>
              <a:avLst/>
              <a:gdLst>
                <a:gd name="T0" fmla="*/ 152 w 152"/>
                <a:gd name="T1" fmla="*/ 71 h 71"/>
                <a:gd name="T2" fmla="*/ 152 w 152"/>
                <a:gd name="T3" fmla="*/ 71 h 71"/>
                <a:gd name="T4" fmla="*/ 152 w 152"/>
                <a:gd name="T5" fmla="*/ 71 h 71"/>
                <a:gd name="T6" fmla="*/ 152 w 152"/>
                <a:gd name="T7" fmla="*/ 71 h 71"/>
                <a:gd name="T8" fmla="*/ 152 w 152"/>
                <a:gd name="T9" fmla="*/ 71 h 71"/>
                <a:gd name="T10" fmla="*/ 1 w 152"/>
                <a:gd name="T11" fmla="*/ 0 h 71"/>
                <a:gd name="T12" fmla="*/ 0 w 152"/>
                <a:gd name="T13" fmla="*/ 0 h 71"/>
                <a:gd name="T14" fmla="*/ 0 w 152"/>
                <a:gd name="T15" fmla="*/ 0 h 71"/>
                <a:gd name="T16" fmla="*/ 1 w 152"/>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71">
                  <a:moveTo>
                    <a:pt x="152" y="71"/>
                  </a:moveTo>
                  <a:cubicBezTo>
                    <a:pt x="152" y="71"/>
                    <a:pt x="152" y="71"/>
                    <a:pt x="152" y="71"/>
                  </a:cubicBezTo>
                  <a:cubicBezTo>
                    <a:pt x="152" y="71"/>
                    <a:pt x="152" y="71"/>
                    <a:pt x="152" y="71"/>
                  </a:cubicBezTo>
                  <a:cubicBezTo>
                    <a:pt x="152" y="71"/>
                    <a:pt x="152" y="71"/>
                    <a:pt x="152" y="71"/>
                  </a:cubicBezTo>
                  <a:cubicBezTo>
                    <a:pt x="152" y="71"/>
                    <a:pt x="152" y="71"/>
                    <a:pt x="152" y="71"/>
                  </a:cubicBezTo>
                  <a:moveTo>
                    <a:pt x="1" y="0"/>
                  </a:moveTo>
                  <a:cubicBezTo>
                    <a:pt x="1" y="0"/>
                    <a:pt x="1" y="0"/>
                    <a:pt x="0" y="0"/>
                  </a:cubicBezTo>
                  <a:cubicBezTo>
                    <a:pt x="0" y="0"/>
                    <a:pt x="0" y="0"/>
                    <a:pt x="0" y="0"/>
                  </a:cubicBezTo>
                  <a:cubicBezTo>
                    <a:pt x="1" y="0"/>
                    <a:pt x="1" y="0"/>
                    <a:pt x="1" y="0"/>
                  </a:cubicBezTo>
                </a:path>
              </a:pathLst>
            </a:custGeom>
            <a:solidFill>
              <a:srgbClr val="41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659"/>
            <p:cNvSpPr>
              <a:spLocks/>
            </p:cNvSpPr>
            <p:nvPr/>
          </p:nvSpPr>
          <p:spPr bwMode="auto">
            <a:xfrm>
              <a:off x="6810375" y="1919371"/>
              <a:ext cx="47625" cy="1587"/>
            </a:xfrm>
            <a:custGeom>
              <a:avLst/>
              <a:gdLst>
                <a:gd name="T0" fmla="*/ 38 w 38"/>
                <a:gd name="T1" fmla="*/ 0 h 1"/>
                <a:gd name="T2" fmla="*/ 0 w 38"/>
                <a:gd name="T3" fmla="*/ 1 h 1"/>
                <a:gd name="T4" fmla="*/ 38 w 38"/>
                <a:gd name="T5" fmla="*/ 0 h 1"/>
                <a:gd name="T6" fmla="*/ 38 w 38"/>
                <a:gd name="T7" fmla="*/ 0 h 1"/>
              </a:gdLst>
              <a:ahLst/>
              <a:cxnLst>
                <a:cxn ang="0">
                  <a:pos x="T0" y="T1"/>
                </a:cxn>
                <a:cxn ang="0">
                  <a:pos x="T2" y="T3"/>
                </a:cxn>
                <a:cxn ang="0">
                  <a:pos x="T4" y="T5"/>
                </a:cxn>
                <a:cxn ang="0">
                  <a:pos x="T6" y="T7"/>
                </a:cxn>
              </a:cxnLst>
              <a:rect l="0" t="0" r="r" b="b"/>
              <a:pathLst>
                <a:path w="38" h="1">
                  <a:moveTo>
                    <a:pt x="38" y="0"/>
                  </a:moveTo>
                  <a:cubicBezTo>
                    <a:pt x="38" y="0"/>
                    <a:pt x="22" y="0"/>
                    <a:pt x="0" y="1"/>
                  </a:cubicBezTo>
                  <a:cubicBezTo>
                    <a:pt x="22" y="0"/>
                    <a:pt x="38" y="0"/>
                    <a:pt x="38" y="0"/>
                  </a:cubicBezTo>
                  <a:cubicBezTo>
                    <a:pt x="38" y="0"/>
                    <a:pt x="38" y="0"/>
                    <a:pt x="38" y="0"/>
                  </a:cubicBezTo>
                </a:path>
              </a:pathLst>
            </a:custGeom>
            <a:solidFill>
              <a:srgbClr val="00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660"/>
            <p:cNvSpPr>
              <a:spLocks/>
            </p:cNvSpPr>
            <p:nvPr/>
          </p:nvSpPr>
          <p:spPr bwMode="auto">
            <a:xfrm>
              <a:off x="6858000" y="19193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31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661"/>
            <p:cNvSpPr>
              <a:spLocks/>
            </p:cNvSpPr>
            <p:nvPr/>
          </p:nvSpPr>
          <p:spPr bwMode="auto">
            <a:xfrm>
              <a:off x="6665913" y="1828883"/>
              <a:ext cx="192088" cy="92075"/>
            </a:xfrm>
            <a:custGeom>
              <a:avLst/>
              <a:gdLst>
                <a:gd name="T0" fmla="*/ 2 w 152"/>
                <a:gd name="T1" fmla="*/ 0 h 73"/>
                <a:gd name="T2" fmla="*/ 1 w 152"/>
                <a:gd name="T3" fmla="*/ 0 h 73"/>
                <a:gd name="T4" fmla="*/ 1 w 152"/>
                <a:gd name="T5" fmla="*/ 0 h 73"/>
                <a:gd name="T6" fmla="*/ 1 w 152"/>
                <a:gd name="T7" fmla="*/ 0 h 73"/>
                <a:gd name="T8" fmla="*/ 1 w 152"/>
                <a:gd name="T9" fmla="*/ 0 h 73"/>
                <a:gd name="T10" fmla="*/ 1 w 152"/>
                <a:gd name="T11" fmla="*/ 1 h 73"/>
                <a:gd name="T12" fmla="*/ 0 w 152"/>
                <a:gd name="T13" fmla="*/ 1 h 73"/>
                <a:gd name="T14" fmla="*/ 20 w 152"/>
                <a:gd name="T15" fmla="*/ 8 h 73"/>
                <a:gd name="T16" fmla="*/ 62 w 152"/>
                <a:gd name="T17" fmla="*/ 33 h 73"/>
                <a:gd name="T18" fmla="*/ 101 w 152"/>
                <a:gd name="T19" fmla="*/ 73 h 73"/>
                <a:gd name="T20" fmla="*/ 114 w 152"/>
                <a:gd name="T21" fmla="*/ 73 h 73"/>
                <a:gd name="T22" fmla="*/ 152 w 152"/>
                <a:gd name="T23" fmla="*/ 72 h 73"/>
                <a:gd name="T24" fmla="*/ 152 w 152"/>
                <a:gd name="T25" fmla="*/ 72 h 73"/>
                <a:gd name="T26" fmla="*/ 152 w 152"/>
                <a:gd name="T27" fmla="*/ 72 h 73"/>
                <a:gd name="T28" fmla="*/ 152 w 152"/>
                <a:gd name="T29" fmla="*/ 72 h 73"/>
                <a:gd name="T30" fmla="*/ 76 w 152"/>
                <a:gd name="T31" fmla="*/ 14 h 73"/>
                <a:gd name="T32" fmla="*/ 76 w 152"/>
                <a:gd name="T33" fmla="*/ 14 h 73"/>
                <a:gd name="T34" fmla="*/ 2 w 1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73">
                  <a:moveTo>
                    <a:pt x="2" y="0"/>
                  </a:move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1"/>
                    <a:pt x="0" y="1"/>
                  </a:cubicBezTo>
                  <a:cubicBezTo>
                    <a:pt x="7" y="4"/>
                    <a:pt x="15" y="6"/>
                    <a:pt x="20" y="8"/>
                  </a:cubicBezTo>
                  <a:cubicBezTo>
                    <a:pt x="35" y="16"/>
                    <a:pt x="50" y="23"/>
                    <a:pt x="62" y="33"/>
                  </a:cubicBezTo>
                  <a:cubicBezTo>
                    <a:pt x="77" y="45"/>
                    <a:pt x="90" y="59"/>
                    <a:pt x="101" y="73"/>
                  </a:cubicBezTo>
                  <a:cubicBezTo>
                    <a:pt x="105" y="73"/>
                    <a:pt x="110" y="73"/>
                    <a:pt x="114" y="73"/>
                  </a:cubicBezTo>
                  <a:cubicBezTo>
                    <a:pt x="136" y="72"/>
                    <a:pt x="152" y="72"/>
                    <a:pt x="152" y="72"/>
                  </a:cubicBezTo>
                  <a:cubicBezTo>
                    <a:pt x="152" y="72"/>
                    <a:pt x="152" y="72"/>
                    <a:pt x="152" y="72"/>
                  </a:cubicBezTo>
                  <a:cubicBezTo>
                    <a:pt x="152" y="72"/>
                    <a:pt x="152" y="72"/>
                    <a:pt x="152" y="72"/>
                  </a:cubicBezTo>
                  <a:cubicBezTo>
                    <a:pt x="152" y="72"/>
                    <a:pt x="152" y="72"/>
                    <a:pt x="152" y="72"/>
                  </a:cubicBezTo>
                  <a:cubicBezTo>
                    <a:pt x="152" y="72"/>
                    <a:pt x="130" y="34"/>
                    <a:pt x="76" y="14"/>
                  </a:cubicBezTo>
                  <a:cubicBezTo>
                    <a:pt x="76" y="14"/>
                    <a:pt x="76" y="14"/>
                    <a:pt x="76" y="14"/>
                  </a:cubicBezTo>
                  <a:cubicBezTo>
                    <a:pt x="56" y="6"/>
                    <a:pt x="31" y="0"/>
                    <a:pt x="2" y="0"/>
                  </a:cubicBezTo>
                </a:path>
              </a:pathLst>
            </a:custGeom>
            <a:solidFill>
              <a:srgbClr val="11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62"/>
            <p:cNvSpPr>
              <a:spLocks/>
            </p:cNvSpPr>
            <p:nvPr/>
          </p:nvSpPr>
          <p:spPr bwMode="auto">
            <a:xfrm>
              <a:off x="7537450" y="1739983"/>
              <a:ext cx="112713" cy="128587"/>
            </a:xfrm>
            <a:custGeom>
              <a:avLst/>
              <a:gdLst>
                <a:gd name="T0" fmla="*/ 48 w 89"/>
                <a:gd name="T1" fmla="*/ 102 h 102"/>
                <a:gd name="T2" fmla="*/ 68 w 89"/>
                <a:gd name="T3" fmla="*/ 70 h 102"/>
                <a:gd name="T4" fmla="*/ 68 w 89"/>
                <a:gd name="T5" fmla="*/ 16 h 102"/>
                <a:gd name="T6" fmla="*/ 37 w 89"/>
                <a:gd name="T7" fmla="*/ 19 h 102"/>
                <a:gd name="T8" fmla="*/ 0 w 89"/>
                <a:gd name="T9" fmla="*/ 69 h 102"/>
                <a:gd name="T10" fmla="*/ 48 w 89"/>
                <a:gd name="T11" fmla="*/ 102 h 102"/>
              </a:gdLst>
              <a:ahLst/>
              <a:cxnLst>
                <a:cxn ang="0">
                  <a:pos x="T0" y="T1"/>
                </a:cxn>
                <a:cxn ang="0">
                  <a:pos x="T2" y="T3"/>
                </a:cxn>
                <a:cxn ang="0">
                  <a:pos x="T4" y="T5"/>
                </a:cxn>
                <a:cxn ang="0">
                  <a:pos x="T6" y="T7"/>
                </a:cxn>
                <a:cxn ang="0">
                  <a:pos x="T8" y="T9"/>
                </a:cxn>
                <a:cxn ang="0">
                  <a:pos x="T10" y="T11"/>
                </a:cxn>
              </a:cxnLst>
              <a:rect l="0" t="0" r="r" b="b"/>
              <a:pathLst>
                <a:path w="89" h="102">
                  <a:moveTo>
                    <a:pt x="48" y="102"/>
                  </a:moveTo>
                  <a:cubicBezTo>
                    <a:pt x="59" y="85"/>
                    <a:pt x="66" y="72"/>
                    <a:pt x="68" y="70"/>
                  </a:cubicBezTo>
                  <a:cubicBezTo>
                    <a:pt x="76" y="58"/>
                    <a:pt x="89" y="31"/>
                    <a:pt x="68" y="16"/>
                  </a:cubicBezTo>
                  <a:cubicBezTo>
                    <a:pt x="48" y="0"/>
                    <a:pt x="37" y="19"/>
                    <a:pt x="37" y="19"/>
                  </a:cubicBezTo>
                  <a:cubicBezTo>
                    <a:pt x="37" y="19"/>
                    <a:pt x="21" y="40"/>
                    <a:pt x="0" y="69"/>
                  </a:cubicBezTo>
                  <a:cubicBezTo>
                    <a:pt x="18" y="76"/>
                    <a:pt x="34" y="88"/>
                    <a:pt x="48" y="102"/>
                  </a:cubicBezTo>
                  <a:close/>
                </a:path>
              </a:pathLst>
            </a:custGeom>
            <a:solidFill>
              <a:srgbClr val="DFE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63"/>
            <p:cNvSpPr>
              <a:spLocks/>
            </p:cNvSpPr>
            <p:nvPr/>
          </p:nvSpPr>
          <p:spPr bwMode="auto">
            <a:xfrm>
              <a:off x="6007100" y="2157496"/>
              <a:ext cx="3175" cy="1587"/>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1" y="1"/>
                    <a:pt x="2" y="0"/>
                  </a:cubicBezTo>
                  <a:cubicBezTo>
                    <a:pt x="0" y="1"/>
                    <a:pt x="0" y="2"/>
                    <a:pt x="0" y="2"/>
                  </a:cubicBezTo>
                  <a:close/>
                </a:path>
              </a:pathLst>
            </a:custGeom>
            <a:solidFill>
              <a:srgbClr val="E30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664"/>
            <p:cNvSpPr>
              <a:spLocks/>
            </p:cNvSpPr>
            <p:nvPr/>
          </p:nvSpPr>
          <p:spPr bwMode="auto">
            <a:xfrm>
              <a:off x="6027738" y="2095583"/>
              <a:ext cx="428625" cy="336550"/>
            </a:xfrm>
            <a:custGeom>
              <a:avLst/>
              <a:gdLst>
                <a:gd name="T0" fmla="*/ 141 w 339"/>
                <a:gd name="T1" fmla="*/ 125 h 265"/>
                <a:gd name="T2" fmla="*/ 247 w 339"/>
                <a:gd name="T3" fmla="*/ 265 h 265"/>
                <a:gd name="T4" fmla="*/ 339 w 339"/>
                <a:gd name="T5" fmla="*/ 96 h 265"/>
                <a:gd name="T6" fmla="*/ 254 w 339"/>
                <a:gd name="T7" fmla="*/ 10 h 265"/>
                <a:gd name="T8" fmla="*/ 173 w 339"/>
                <a:gd name="T9" fmla="*/ 100 h 265"/>
                <a:gd name="T10" fmla="*/ 0 w 339"/>
                <a:gd name="T11" fmla="*/ 33 h 265"/>
                <a:gd name="T12" fmla="*/ 141 w 339"/>
                <a:gd name="T13" fmla="*/ 125 h 265"/>
              </a:gdLst>
              <a:ahLst/>
              <a:cxnLst>
                <a:cxn ang="0">
                  <a:pos x="T0" y="T1"/>
                </a:cxn>
                <a:cxn ang="0">
                  <a:pos x="T2" y="T3"/>
                </a:cxn>
                <a:cxn ang="0">
                  <a:pos x="T4" y="T5"/>
                </a:cxn>
                <a:cxn ang="0">
                  <a:pos x="T6" y="T7"/>
                </a:cxn>
                <a:cxn ang="0">
                  <a:pos x="T8" y="T9"/>
                </a:cxn>
                <a:cxn ang="0">
                  <a:pos x="T10" y="T11"/>
                </a:cxn>
                <a:cxn ang="0">
                  <a:pos x="T12" y="T13"/>
                </a:cxn>
              </a:cxnLst>
              <a:rect l="0" t="0" r="r" b="b"/>
              <a:pathLst>
                <a:path w="339" h="265">
                  <a:moveTo>
                    <a:pt x="141" y="125"/>
                  </a:moveTo>
                  <a:cubicBezTo>
                    <a:pt x="235" y="225"/>
                    <a:pt x="246" y="263"/>
                    <a:pt x="247" y="265"/>
                  </a:cubicBezTo>
                  <a:cubicBezTo>
                    <a:pt x="255" y="244"/>
                    <a:pt x="339" y="96"/>
                    <a:pt x="339" y="96"/>
                  </a:cubicBezTo>
                  <a:cubicBezTo>
                    <a:pt x="339" y="96"/>
                    <a:pt x="303" y="27"/>
                    <a:pt x="254" y="10"/>
                  </a:cubicBezTo>
                  <a:cubicBezTo>
                    <a:pt x="224" y="0"/>
                    <a:pt x="209" y="120"/>
                    <a:pt x="173" y="100"/>
                  </a:cubicBezTo>
                  <a:cubicBezTo>
                    <a:pt x="94" y="54"/>
                    <a:pt x="29" y="6"/>
                    <a:pt x="0" y="33"/>
                  </a:cubicBezTo>
                  <a:cubicBezTo>
                    <a:pt x="16" y="34"/>
                    <a:pt x="63" y="43"/>
                    <a:pt x="141" y="1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665"/>
            <p:cNvSpPr>
              <a:spLocks/>
            </p:cNvSpPr>
            <p:nvPr/>
          </p:nvSpPr>
          <p:spPr bwMode="auto">
            <a:xfrm>
              <a:off x="6007100" y="2143208"/>
              <a:ext cx="338138" cy="323850"/>
            </a:xfrm>
            <a:custGeom>
              <a:avLst/>
              <a:gdLst>
                <a:gd name="T0" fmla="*/ 66 w 267"/>
                <a:gd name="T1" fmla="*/ 27 h 256"/>
                <a:gd name="T2" fmla="*/ 2 w 267"/>
                <a:gd name="T3" fmla="*/ 11 h 256"/>
                <a:gd name="T4" fmla="*/ 0 w 267"/>
                <a:gd name="T5" fmla="*/ 13 h 256"/>
                <a:gd name="T6" fmla="*/ 87 w 267"/>
                <a:gd name="T7" fmla="*/ 150 h 256"/>
                <a:gd name="T8" fmla="*/ 253 w 267"/>
                <a:gd name="T9" fmla="*/ 242 h 256"/>
                <a:gd name="T10" fmla="*/ 66 w 267"/>
                <a:gd name="T11" fmla="*/ 27 h 256"/>
              </a:gdLst>
              <a:ahLst/>
              <a:cxnLst>
                <a:cxn ang="0">
                  <a:pos x="T0" y="T1"/>
                </a:cxn>
                <a:cxn ang="0">
                  <a:pos x="T2" y="T3"/>
                </a:cxn>
                <a:cxn ang="0">
                  <a:pos x="T4" y="T5"/>
                </a:cxn>
                <a:cxn ang="0">
                  <a:pos x="T6" y="T7"/>
                </a:cxn>
                <a:cxn ang="0">
                  <a:pos x="T8" y="T9"/>
                </a:cxn>
                <a:cxn ang="0">
                  <a:pos x="T10" y="T11"/>
                </a:cxn>
              </a:cxnLst>
              <a:rect l="0" t="0" r="r" b="b"/>
              <a:pathLst>
                <a:path w="267" h="256">
                  <a:moveTo>
                    <a:pt x="66" y="27"/>
                  </a:moveTo>
                  <a:cubicBezTo>
                    <a:pt x="23" y="0"/>
                    <a:pt x="7" y="7"/>
                    <a:pt x="2" y="11"/>
                  </a:cubicBezTo>
                  <a:cubicBezTo>
                    <a:pt x="1" y="12"/>
                    <a:pt x="1" y="12"/>
                    <a:pt x="0" y="13"/>
                  </a:cubicBezTo>
                  <a:cubicBezTo>
                    <a:pt x="0" y="13"/>
                    <a:pt x="14" y="70"/>
                    <a:pt x="87" y="150"/>
                  </a:cubicBezTo>
                  <a:cubicBezTo>
                    <a:pt x="161" y="231"/>
                    <a:pt x="231" y="256"/>
                    <a:pt x="253" y="242"/>
                  </a:cubicBezTo>
                  <a:cubicBezTo>
                    <a:pt x="267" y="217"/>
                    <a:pt x="121" y="62"/>
                    <a:pt x="66" y="27"/>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666"/>
            <p:cNvSpPr>
              <a:spLocks/>
            </p:cNvSpPr>
            <p:nvPr/>
          </p:nvSpPr>
          <p:spPr bwMode="auto">
            <a:xfrm>
              <a:off x="6010275" y="2138446"/>
              <a:ext cx="334963" cy="311150"/>
            </a:xfrm>
            <a:custGeom>
              <a:avLst/>
              <a:gdLst>
                <a:gd name="T0" fmla="*/ 155 w 265"/>
                <a:gd name="T1" fmla="*/ 92 h 246"/>
                <a:gd name="T2" fmla="*/ 14 w 265"/>
                <a:gd name="T3" fmla="*/ 0 h 246"/>
                <a:gd name="T4" fmla="*/ 0 w 265"/>
                <a:gd name="T5" fmla="*/ 15 h 246"/>
                <a:gd name="T6" fmla="*/ 64 w 265"/>
                <a:gd name="T7" fmla="*/ 31 h 246"/>
                <a:gd name="T8" fmla="*/ 251 w 265"/>
                <a:gd name="T9" fmla="*/ 246 h 246"/>
                <a:gd name="T10" fmla="*/ 261 w 265"/>
                <a:gd name="T11" fmla="*/ 232 h 246"/>
                <a:gd name="T12" fmla="*/ 155 w 265"/>
                <a:gd name="T13" fmla="*/ 92 h 246"/>
              </a:gdLst>
              <a:ahLst/>
              <a:cxnLst>
                <a:cxn ang="0">
                  <a:pos x="T0" y="T1"/>
                </a:cxn>
                <a:cxn ang="0">
                  <a:pos x="T2" y="T3"/>
                </a:cxn>
                <a:cxn ang="0">
                  <a:pos x="T4" y="T5"/>
                </a:cxn>
                <a:cxn ang="0">
                  <a:pos x="T6" y="T7"/>
                </a:cxn>
                <a:cxn ang="0">
                  <a:pos x="T8" y="T9"/>
                </a:cxn>
                <a:cxn ang="0">
                  <a:pos x="T10" y="T11"/>
                </a:cxn>
                <a:cxn ang="0">
                  <a:pos x="T12" y="T13"/>
                </a:cxn>
              </a:cxnLst>
              <a:rect l="0" t="0" r="r" b="b"/>
              <a:pathLst>
                <a:path w="265" h="246">
                  <a:moveTo>
                    <a:pt x="155" y="92"/>
                  </a:moveTo>
                  <a:cubicBezTo>
                    <a:pt x="77" y="10"/>
                    <a:pt x="30" y="1"/>
                    <a:pt x="14" y="0"/>
                  </a:cubicBezTo>
                  <a:cubicBezTo>
                    <a:pt x="10" y="4"/>
                    <a:pt x="5" y="9"/>
                    <a:pt x="0" y="15"/>
                  </a:cubicBezTo>
                  <a:cubicBezTo>
                    <a:pt x="5" y="11"/>
                    <a:pt x="21" y="4"/>
                    <a:pt x="64" y="31"/>
                  </a:cubicBezTo>
                  <a:cubicBezTo>
                    <a:pt x="119" y="66"/>
                    <a:pt x="265" y="221"/>
                    <a:pt x="251" y="246"/>
                  </a:cubicBezTo>
                  <a:cubicBezTo>
                    <a:pt x="256" y="243"/>
                    <a:pt x="259" y="238"/>
                    <a:pt x="261" y="232"/>
                  </a:cubicBezTo>
                  <a:cubicBezTo>
                    <a:pt x="260" y="230"/>
                    <a:pt x="249" y="192"/>
                    <a:pt x="155" y="9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667"/>
            <p:cNvSpPr>
              <a:spLocks/>
            </p:cNvSpPr>
            <p:nvPr/>
          </p:nvSpPr>
          <p:spPr bwMode="auto">
            <a:xfrm>
              <a:off x="7023100" y="1771733"/>
              <a:ext cx="160338" cy="22225"/>
            </a:xfrm>
            <a:custGeom>
              <a:avLst/>
              <a:gdLst>
                <a:gd name="T0" fmla="*/ 127 w 127"/>
                <a:gd name="T1" fmla="*/ 18 h 18"/>
                <a:gd name="T2" fmla="*/ 122 w 127"/>
                <a:gd name="T3" fmla="*/ 17 h 18"/>
                <a:gd name="T4" fmla="*/ 108 w 127"/>
                <a:gd name="T5" fmla="*/ 14 h 18"/>
                <a:gd name="T6" fmla="*/ 87 w 127"/>
                <a:gd name="T7" fmla="*/ 10 h 18"/>
                <a:gd name="T8" fmla="*/ 76 w 127"/>
                <a:gd name="T9" fmla="*/ 9 h 18"/>
                <a:gd name="T10" fmla="*/ 64 w 127"/>
                <a:gd name="T11" fmla="*/ 7 h 18"/>
                <a:gd name="T12" fmla="*/ 52 w 127"/>
                <a:gd name="T13" fmla="*/ 6 h 18"/>
                <a:gd name="T14" fmla="*/ 41 w 127"/>
                <a:gd name="T15" fmla="*/ 4 h 18"/>
                <a:gd name="T16" fmla="*/ 30 w 127"/>
                <a:gd name="T17" fmla="*/ 4 h 18"/>
                <a:gd name="T18" fmla="*/ 20 w 127"/>
                <a:gd name="T19" fmla="*/ 3 h 18"/>
                <a:gd name="T20" fmla="*/ 0 w 127"/>
                <a:gd name="T21" fmla="*/ 2 h 18"/>
                <a:gd name="T22" fmla="*/ 20 w 127"/>
                <a:gd name="T23" fmla="*/ 0 h 18"/>
                <a:gd name="T24" fmla="*/ 27 w 127"/>
                <a:gd name="T25" fmla="*/ 0 h 18"/>
                <a:gd name="T26" fmla="*/ 30 w 127"/>
                <a:gd name="T27" fmla="*/ 0 h 18"/>
                <a:gd name="T28" fmla="*/ 41 w 127"/>
                <a:gd name="T29" fmla="*/ 0 h 18"/>
                <a:gd name="T30" fmla="*/ 53 w 127"/>
                <a:gd name="T31" fmla="*/ 1 h 18"/>
                <a:gd name="T32" fmla="*/ 65 w 127"/>
                <a:gd name="T33" fmla="*/ 3 h 18"/>
                <a:gd name="T34" fmla="*/ 77 w 127"/>
                <a:gd name="T35" fmla="*/ 4 h 18"/>
                <a:gd name="T36" fmla="*/ 88 w 127"/>
                <a:gd name="T37" fmla="*/ 7 h 18"/>
                <a:gd name="T38" fmla="*/ 108 w 127"/>
                <a:gd name="T39" fmla="*/ 12 h 18"/>
                <a:gd name="T40" fmla="*/ 122 w 127"/>
                <a:gd name="T41" fmla="*/ 16 h 18"/>
                <a:gd name="T42" fmla="*/ 127 w 127"/>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18">
                  <a:moveTo>
                    <a:pt x="127" y="18"/>
                  </a:moveTo>
                  <a:cubicBezTo>
                    <a:pt x="127" y="18"/>
                    <a:pt x="125" y="17"/>
                    <a:pt x="122" y="17"/>
                  </a:cubicBezTo>
                  <a:cubicBezTo>
                    <a:pt x="119" y="16"/>
                    <a:pt x="114" y="15"/>
                    <a:pt x="108" y="14"/>
                  </a:cubicBezTo>
                  <a:cubicBezTo>
                    <a:pt x="102" y="13"/>
                    <a:pt x="95" y="12"/>
                    <a:pt x="87" y="10"/>
                  </a:cubicBezTo>
                  <a:cubicBezTo>
                    <a:pt x="84" y="10"/>
                    <a:pt x="80" y="9"/>
                    <a:pt x="76" y="9"/>
                  </a:cubicBezTo>
                  <a:cubicBezTo>
                    <a:pt x="72" y="8"/>
                    <a:pt x="68" y="7"/>
                    <a:pt x="64" y="7"/>
                  </a:cubicBezTo>
                  <a:cubicBezTo>
                    <a:pt x="60" y="7"/>
                    <a:pt x="56" y="6"/>
                    <a:pt x="52" y="6"/>
                  </a:cubicBezTo>
                  <a:cubicBezTo>
                    <a:pt x="48" y="5"/>
                    <a:pt x="45" y="4"/>
                    <a:pt x="41" y="4"/>
                  </a:cubicBezTo>
                  <a:cubicBezTo>
                    <a:pt x="37" y="4"/>
                    <a:pt x="34" y="4"/>
                    <a:pt x="30" y="4"/>
                  </a:cubicBezTo>
                  <a:cubicBezTo>
                    <a:pt x="27" y="3"/>
                    <a:pt x="23" y="3"/>
                    <a:pt x="20" y="3"/>
                  </a:cubicBezTo>
                  <a:cubicBezTo>
                    <a:pt x="9" y="3"/>
                    <a:pt x="0" y="2"/>
                    <a:pt x="0" y="2"/>
                  </a:cubicBezTo>
                  <a:cubicBezTo>
                    <a:pt x="0" y="2"/>
                    <a:pt x="8" y="1"/>
                    <a:pt x="20" y="0"/>
                  </a:cubicBezTo>
                  <a:cubicBezTo>
                    <a:pt x="22" y="0"/>
                    <a:pt x="25" y="0"/>
                    <a:pt x="27" y="0"/>
                  </a:cubicBezTo>
                  <a:cubicBezTo>
                    <a:pt x="28" y="0"/>
                    <a:pt x="29" y="0"/>
                    <a:pt x="30" y="0"/>
                  </a:cubicBezTo>
                  <a:cubicBezTo>
                    <a:pt x="34" y="0"/>
                    <a:pt x="37" y="0"/>
                    <a:pt x="41" y="0"/>
                  </a:cubicBezTo>
                  <a:cubicBezTo>
                    <a:pt x="45" y="0"/>
                    <a:pt x="49" y="1"/>
                    <a:pt x="53" y="1"/>
                  </a:cubicBezTo>
                  <a:cubicBezTo>
                    <a:pt x="57" y="2"/>
                    <a:pt x="61" y="2"/>
                    <a:pt x="65" y="3"/>
                  </a:cubicBezTo>
                  <a:cubicBezTo>
                    <a:pt x="69" y="3"/>
                    <a:pt x="73" y="4"/>
                    <a:pt x="77" y="4"/>
                  </a:cubicBezTo>
                  <a:cubicBezTo>
                    <a:pt x="81" y="5"/>
                    <a:pt x="84" y="6"/>
                    <a:pt x="88" y="7"/>
                  </a:cubicBezTo>
                  <a:cubicBezTo>
                    <a:pt x="96" y="8"/>
                    <a:pt x="102" y="10"/>
                    <a:pt x="108" y="12"/>
                  </a:cubicBezTo>
                  <a:cubicBezTo>
                    <a:pt x="114" y="13"/>
                    <a:pt x="119" y="15"/>
                    <a:pt x="122" y="16"/>
                  </a:cubicBezTo>
                  <a:cubicBezTo>
                    <a:pt x="126" y="17"/>
                    <a:pt x="127" y="18"/>
                    <a:pt x="127" y="18"/>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668"/>
            <p:cNvSpPr>
              <a:spLocks/>
            </p:cNvSpPr>
            <p:nvPr/>
          </p:nvSpPr>
          <p:spPr bwMode="auto">
            <a:xfrm>
              <a:off x="6400800" y="1182771"/>
              <a:ext cx="468313" cy="361950"/>
            </a:xfrm>
            <a:custGeom>
              <a:avLst/>
              <a:gdLst>
                <a:gd name="T0" fmla="*/ 173 w 369"/>
                <a:gd name="T1" fmla="*/ 124 h 286"/>
                <a:gd name="T2" fmla="*/ 66 w 369"/>
                <a:gd name="T3" fmla="*/ 208 h 286"/>
                <a:gd name="T4" fmla="*/ 37 w 369"/>
                <a:gd name="T5" fmla="*/ 241 h 286"/>
                <a:gd name="T6" fmla="*/ 15 w 369"/>
                <a:gd name="T7" fmla="*/ 263 h 286"/>
                <a:gd name="T8" fmla="*/ 0 w 369"/>
                <a:gd name="T9" fmla="*/ 286 h 286"/>
                <a:gd name="T10" fmla="*/ 228 w 369"/>
                <a:gd name="T11" fmla="*/ 246 h 286"/>
                <a:gd name="T12" fmla="*/ 297 w 369"/>
                <a:gd name="T13" fmla="*/ 137 h 286"/>
                <a:gd name="T14" fmla="*/ 356 w 369"/>
                <a:gd name="T15" fmla="*/ 17 h 286"/>
                <a:gd name="T16" fmla="*/ 369 w 369"/>
                <a:gd name="T17" fmla="*/ 0 h 286"/>
                <a:gd name="T18" fmla="*/ 173 w 369"/>
                <a:gd name="T19" fmla="*/ 12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86">
                  <a:moveTo>
                    <a:pt x="173" y="124"/>
                  </a:moveTo>
                  <a:cubicBezTo>
                    <a:pt x="137" y="150"/>
                    <a:pt x="99" y="177"/>
                    <a:pt x="66" y="208"/>
                  </a:cubicBezTo>
                  <a:cubicBezTo>
                    <a:pt x="56" y="219"/>
                    <a:pt x="47" y="230"/>
                    <a:pt x="37" y="241"/>
                  </a:cubicBezTo>
                  <a:cubicBezTo>
                    <a:pt x="30" y="249"/>
                    <a:pt x="23" y="256"/>
                    <a:pt x="15" y="263"/>
                  </a:cubicBezTo>
                  <a:cubicBezTo>
                    <a:pt x="10" y="270"/>
                    <a:pt x="5" y="278"/>
                    <a:pt x="0" y="286"/>
                  </a:cubicBezTo>
                  <a:cubicBezTo>
                    <a:pt x="43" y="271"/>
                    <a:pt x="184" y="254"/>
                    <a:pt x="228" y="246"/>
                  </a:cubicBezTo>
                  <a:cubicBezTo>
                    <a:pt x="228" y="245"/>
                    <a:pt x="289" y="159"/>
                    <a:pt x="297" y="137"/>
                  </a:cubicBezTo>
                  <a:cubicBezTo>
                    <a:pt x="313" y="96"/>
                    <a:pt x="334" y="56"/>
                    <a:pt x="356" y="17"/>
                  </a:cubicBezTo>
                  <a:cubicBezTo>
                    <a:pt x="359" y="12"/>
                    <a:pt x="364" y="6"/>
                    <a:pt x="369" y="0"/>
                  </a:cubicBezTo>
                  <a:cubicBezTo>
                    <a:pt x="299" y="34"/>
                    <a:pt x="235" y="79"/>
                    <a:pt x="173" y="12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669"/>
            <p:cNvSpPr>
              <a:spLocks noEditPoints="1"/>
            </p:cNvSpPr>
            <p:nvPr/>
          </p:nvSpPr>
          <p:spPr bwMode="auto">
            <a:xfrm>
              <a:off x="7177088" y="1606633"/>
              <a:ext cx="79375" cy="169862"/>
            </a:xfrm>
            <a:custGeom>
              <a:avLst/>
              <a:gdLst>
                <a:gd name="T0" fmla="*/ 10 w 62"/>
                <a:gd name="T1" fmla="*/ 25 h 134"/>
                <a:gd name="T2" fmla="*/ 0 w 62"/>
                <a:gd name="T3" fmla="*/ 39 h 134"/>
                <a:gd name="T4" fmla="*/ 0 w 62"/>
                <a:gd name="T5" fmla="*/ 40 h 134"/>
                <a:gd name="T6" fmla="*/ 10 w 62"/>
                <a:gd name="T7" fmla="*/ 25 h 134"/>
                <a:gd name="T8" fmla="*/ 10 w 62"/>
                <a:gd name="T9" fmla="*/ 25 h 134"/>
                <a:gd name="T10" fmla="*/ 10 w 62"/>
                <a:gd name="T11" fmla="*/ 25 h 134"/>
                <a:gd name="T12" fmla="*/ 10 w 62"/>
                <a:gd name="T13" fmla="*/ 25 h 134"/>
                <a:gd name="T14" fmla="*/ 24 w 62"/>
                <a:gd name="T15" fmla="*/ 0 h 134"/>
                <a:gd name="T16" fmla="*/ 24 w 62"/>
                <a:gd name="T17" fmla="*/ 0 h 134"/>
                <a:gd name="T18" fmla="*/ 24 w 62"/>
                <a:gd name="T19" fmla="*/ 0 h 134"/>
                <a:gd name="T20" fmla="*/ 24 w 62"/>
                <a:gd name="T21" fmla="*/ 0 h 134"/>
                <a:gd name="T22" fmla="*/ 62 w 62"/>
                <a:gd name="T23" fmla="*/ 134 h 134"/>
                <a:gd name="T24" fmla="*/ 24 w 62"/>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34">
                  <a:moveTo>
                    <a:pt x="10" y="25"/>
                  </a:moveTo>
                  <a:cubicBezTo>
                    <a:pt x="7" y="30"/>
                    <a:pt x="4" y="35"/>
                    <a:pt x="0" y="39"/>
                  </a:cubicBezTo>
                  <a:cubicBezTo>
                    <a:pt x="0" y="40"/>
                    <a:pt x="0" y="40"/>
                    <a:pt x="0" y="40"/>
                  </a:cubicBezTo>
                  <a:cubicBezTo>
                    <a:pt x="3" y="35"/>
                    <a:pt x="7" y="30"/>
                    <a:pt x="10" y="25"/>
                  </a:cubicBezTo>
                  <a:moveTo>
                    <a:pt x="10" y="25"/>
                  </a:moveTo>
                  <a:cubicBezTo>
                    <a:pt x="10" y="25"/>
                    <a:pt x="10" y="25"/>
                    <a:pt x="10" y="25"/>
                  </a:cubicBezTo>
                  <a:cubicBezTo>
                    <a:pt x="10" y="25"/>
                    <a:pt x="10" y="25"/>
                    <a:pt x="10" y="25"/>
                  </a:cubicBezTo>
                  <a:moveTo>
                    <a:pt x="24" y="0"/>
                  </a:moveTo>
                  <a:cubicBezTo>
                    <a:pt x="24" y="0"/>
                    <a:pt x="24" y="0"/>
                    <a:pt x="24" y="0"/>
                  </a:cubicBezTo>
                  <a:cubicBezTo>
                    <a:pt x="24" y="0"/>
                    <a:pt x="24" y="0"/>
                    <a:pt x="24" y="0"/>
                  </a:cubicBezTo>
                  <a:cubicBezTo>
                    <a:pt x="24" y="0"/>
                    <a:pt x="24" y="0"/>
                    <a:pt x="24" y="0"/>
                  </a:cubicBezTo>
                  <a:cubicBezTo>
                    <a:pt x="24" y="0"/>
                    <a:pt x="62" y="54"/>
                    <a:pt x="62" y="134"/>
                  </a:cubicBezTo>
                  <a:cubicBezTo>
                    <a:pt x="62" y="54"/>
                    <a:pt x="24" y="0"/>
                    <a:pt x="24" y="0"/>
                  </a:cubicBezTo>
                </a:path>
              </a:pathLst>
            </a:custGeom>
            <a:solidFill>
              <a:srgbClr val="8C0C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670"/>
            <p:cNvSpPr>
              <a:spLocks/>
            </p:cNvSpPr>
            <p:nvPr/>
          </p:nvSpPr>
          <p:spPr bwMode="auto">
            <a:xfrm>
              <a:off x="7116763" y="1655846"/>
              <a:ext cx="60325" cy="63500"/>
            </a:xfrm>
            <a:custGeom>
              <a:avLst/>
              <a:gdLst>
                <a:gd name="T0" fmla="*/ 48 w 48"/>
                <a:gd name="T1" fmla="*/ 0 h 50"/>
                <a:gd name="T2" fmla="*/ 0 w 48"/>
                <a:gd name="T3" fmla="*/ 50 h 50"/>
                <a:gd name="T4" fmla="*/ 0 w 48"/>
                <a:gd name="T5" fmla="*/ 50 h 50"/>
                <a:gd name="T6" fmla="*/ 48 w 48"/>
                <a:gd name="T7" fmla="*/ 1 h 50"/>
                <a:gd name="T8" fmla="*/ 48 w 48"/>
                <a:gd name="T9" fmla="*/ 0 h 50"/>
              </a:gdLst>
              <a:ahLst/>
              <a:cxnLst>
                <a:cxn ang="0">
                  <a:pos x="T0" y="T1"/>
                </a:cxn>
                <a:cxn ang="0">
                  <a:pos x="T2" y="T3"/>
                </a:cxn>
                <a:cxn ang="0">
                  <a:pos x="T4" y="T5"/>
                </a:cxn>
                <a:cxn ang="0">
                  <a:pos x="T6" y="T7"/>
                </a:cxn>
                <a:cxn ang="0">
                  <a:pos x="T8" y="T9"/>
                </a:cxn>
              </a:cxnLst>
              <a:rect l="0" t="0" r="r" b="b"/>
              <a:pathLst>
                <a:path w="48" h="50">
                  <a:moveTo>
                    <a:pt x="48" y="0"/>
                  </a:moveTo>
                  <a:cubicBezTo>
                    <a:pt x="33" y="20"/>
                    <a:pt x="16" y="37"/>
                    <a:pt x="0" y="50"/>
                  </a:cubicBezTo>
                  <a:cubicBezTo>
                    <a:pt x="0" y="50"/>
                    <a:pt x="0" y="50"/>
                    <a:pt x="0" y="50"/>
                  </a:cubicBezTo>
                  <a:cubicBezTo>
                    <a:pt x="16" y="37"/>
                    <a:pt x="33" y="20"/>
                    <a:pt x="48" y="1"/>
                  </a:cubicBezTo>
                  <a:cubicBezTo>
                    <a:pt x="48" y="1"/>
                    <a:pt x="48" y="1"/>
                    <a:pt x="48" y="0"/>
                  </a:cubicBezTo>
                </a:path>
              </a:pathLst>
            </a:custGeom>
            <a:solidFill>
              <a:srgbClr val="AA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671"/>
            <p:cNvSpPr>
              <a:spLocks/>
            </p:cNvSpPr>
            <p:nvPr/>
          </p:nvSpPr>
          <p:spPr bwMode="auto">
            <a:xfrm>
              <a:off x="6921500" y="1941596"/>
              <a:ext cx="25400" cy="103187"/>
            </a:xfrm>
            <a:custGeom>
              <a:avLst/>
              <a:gdLst>
                <a:gd name="T0" fmla="*/ 0 w 20"/>
                <a:gd name="T1" fmla="*/ 0 h 81"/>
                <a:gd name="T2" fmla="*/ 0 w 20"/>
                <a:gd name="T3" fmla="*/ 0 h 81"/>
                <a:gd name="T4" fmla="*/ 19 w 20"/>
                <a:gd name="T5" fmla="*/ 72 h 81"/>
                <a:gd name="T6" fmla="*/ 20 w 20"/>
                <a:gd name="T7" fmla="*/ 81 h 81"/>
                <a:gd name="T8" fmla="*/ 0 w 20"/>
                <a:gd name="T9" fmla="*/ 0 h 81"/>
              </a:gdLst>
              <a:ahLst/>
              <a:cxnLst>
                <a:cxn ang="0">
                  <a:pos x="T0" y="T1"/>
                </a:cxn>
                <a:cxn ang="0">
                  <a:pos x="T2" y="T3"/>
                </a:cxn>
                <a:cxn ang="0">
                  <a:pos x="T4" y="T5"/>
                </a:cxn>
                <a:cxn ang="0">
                  <a:pos x="T6" y="T7"/>
                </a:cxn>
                <a:cxn ang="0">
                  <a:pos x="T8" y="T9"/>
                </a:cxn>
              </a:cxnLst>
              <a:rect l="0" t="0" r="r" b="b"/>
              <a:pathLst>
                <a:path w="20" h="81">
                  <a:moveTo>
                    <a:pt x="0" y="0"/>
                  </a:moveTo>
                  <a:cubicBezTo>
                    <a:pt x="0" y="0"/>
                    <a:pt x="0" y="0"/>
                    <a:pt x="0" y="0"/>
                  </a:cubicBezTo>
                  <a:cubicBezTo>
                    <a:pt x="8" y="20"/>
                    <a:pt x="15" y="44"/>
                    <a:pt x="19" y="72"/>
                  </a:cubicBezTo>
                  <a:cubicBezTo>
                    <a:pt x="19" y="75"/>
                    <a:pt x="19" y="78"/>
                    <a:pt x="20" y="81"/>
                  </a:cubicBezTo>
                  <a:cubicBezTo>
                    <a:pt x="16" y="48"/>
                    <a:pt x="9" y="22"/>
                    <a:pt x="0" y="0"/>
                  </a:cubicBezTo>
                </a:path>
              </a:pathLst>
            </a:custGeom>
            <a:solidFill>
              <a:srgbClr val="0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672"/>
            <p:cNvSpPr>
              <a:spLocks/>
            </p:cNvSpPr>
            <p:nvPr/>
          </p:nvSpPr>
          <p:spPr bwMode="auto">
            <a:xfrm>
              <a:off x="6945313" y="2032083"/>
              <a:ext cx="1588" cy="17462"/>
            </a:xfrm>
            <a:custGeom>
              <a:avLst/>
              <a:gdLst>
                <a:gd name="T0" fmla="*/ 0 w 1"/>
                <a:gd name="T1" fmla="*/ 0 h 13"/>
                <a:gd name="T2" fmla="*/ 1 w 1"/>
                <a:gd name="T3" fmla="*/ 13 h 13"/>
                <a:gd name="T4" fmla="*/ 1 w 1"/>
                <a:gd name="T5" fmla="*/ 9 h 13"/>
                <a:gd name="T6" fmla="*/ 0 w 1"/>
                <a:gd name="T7" fmla="*/ 0 h 13"/>
              </a:gdLst>
              <a:ahLst/>
              <a:cxnLst>
                <a:cxn ang="0">
                  <a:pos x="T0" y="T1"/>
                </a:cxn>
                <a:cxn ang="0">
                  <a:pos x="T2" y="T3"/>
                </a:cxn>
                <a:cxn ang="0">
                  <a:pos x="T4" y="T5"/>
                </a:cxn>
                <a:cxn ang="0">
                  <a:pos x="T6" y="T7"/>
                </a:cxn>
              </a:cxnLst>
              <a:rect l="0" t="0" r="r" b="b"/>
              <a:pathLst>
                <a:path w="1" h="13">
                  <a:moveTo>
                    <a:pt x="0" y="0"/>
                  </a:moveTo>
                  <a:cubicBezTo>
                    <a:pt x="0" y="5"/>
                    <a:pt x="1" y="9"/>
                    <a:pt x="1" y="13"/>
                  </a:cubicBezTo>
                  <a:cubicBezTo>
                    <a:pt x="1" y="12"/>
                    <a:pt x="1" y="10"/>
                    <a:pt x="1" y="9"/>
                  </a:cubicBezTo>
                  <a:cubicBezTo>
                    <a:pt x="0" y="6"/>
                    <a:pt x="0" y="3"/>
                    <a:pt x="0" y="0"/>
                  </a:cubicBezTo>
                </a:path>
              </a:pathLst>
            </a:custGeom>
            <a:solidFill>
              <a:srgbClr val="054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673"/>
            <p:cNvSpPr>
              <a:spLocks/>
            </p:cNvSpPr>
            <p:nvPr/>
          </p:nvSpPr>
          <p:spPr bwMode="auto">
            <a:xfrm>
              <a:off x="6921500" y="1606633"/>
              <a:ext cx="334963" cy="442912"/>
            </a:xfrm>
            <a:custGeom>
              <a:avLst/>
              <a:gdLst>
                <a:gd name="T0" fmla="*/ 226 w 264"/>
                <a:gd name="T1" fmla="*/ 0 h 349"/>
                <a:gd name="T2" fmla="*/ 235 w 264"/>
                <a:gd name="T3" fmla="*/ 15 h 349"/>
                <a:gd name="T4" fmla="*/ 160 w 264"/>
                <a:gd name="T5" fmla="*/ 102 h 349"/>
                <a:gd name="T6" fmla="*/ 169 w 264"/>
                <a:gd name="T7" fmla="*/ 137 h 349"/>
                <a:gd name="T8" fmla="*/ 188 w 264"/>
                <a:gd name="T9" fmla="*/ 142 h 349"/>
                <a:gd name="T10" fmla="*/ 202 w 264"/>
                <a:gd name="T11" fmla="*/ 146 h 349"/>
                <a:gd name="T12" fmla="*/ 207 w 264"/>
                <a:gd name="T13" fmla="*/ 148 h 349"/>
                <a:gd name="T14" fmla="*/ 202 w 264"/>
                <a:gd name="T15" fmla="*/ 147 h 349"/>
                <a:gd name="T16" fmla="*/ 188 w 264"/>
                <a:gd name="T17" fmla="*/ 144 h 349"/>
                <a:gd name="T18" fmla="*/ 170 w 264"/>
                <a:gd name="T19" fmla="*/ 141 h 349"/>
                <a:gd name="T20" fmla="*/ 161 w 264"/>
                <a:gd name="T21" fmla="*/ 188 h 349"/>
                <a:gd name="T22" fmla="*/ 0 w 264"/>
                <a:gd name="T23" fmla="*/ 264 h 349"/>
                <a:gd name="T24" fmla="*/ 20 w 264"/>
                <a:gd name="T25" fmla="*/ 349 h 349"/>
                <a:gd name="T26" fmla="*/ 20 w 264"/>
                <a:gd name="T27" fmla="*/ 349 h 349"/>
                <a:gd name="T28" fmla="*/ 253 w 264"/>
                <a:gd name="T29" fmla="*/ 207 h 349"/>
                <a:gd name="T30" fmla="*/ 264 w 264"/>
                <a:gd name="T31" fmla="*/ 134 h 349"/>
                <a:gd name="T32" fmla="*/ 226 w 264"/>
                <a:gd name="T3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349">
                  <a:moveTo>
                    <a:pt x="226" y="0"/>
                  </a:moveTo>
                  <a:cubicBezTo>
                    <a:pt x="226" y="0"/>
                    <a:pt x="230" y="5"/>
                    <a:pt x="235" y="15"/>
                  </a:cubicBezTo>
                  <a:cubicBezTo>
                    <a:pt x="217" y="49"/>
                    <a:pt x="191" y="77"/>
                    <a:pt x="160" y="102"/>
                  </a:cubicBezTo>
                  <a:cubicBezTo>
                    <a:pt x="164" y="112"/>
                    <a:pt x="168" y="124"/>
                    <a:pt x="169" y="137"/>
                  </a:cubicBezTo>
                  <a:cubicBezTo>
                    <a:pt x="176" y="138"/>
                    <a:pt x="183" y="140"/>
                    <a:pt x="188" y="142"/>
                  </a:cubicBezTo>
                  <a:cubicBezTo>
                    <a:pt x="194" y="143"/>
                    <a:pt x="199" y="145"/>
                    <a:pt x="202" y="146"/>
                  </a:cubicBezTo>
                  <a:cubicBezTo>
                    <a:pt x="206" y="147"/>
                    <a:pt x="207" y="148"/>
                    <a:pt x="207" y="148"/>
                  </a:cubicBezTo>
                  <a:cubicBezTo>
                    <a:pt x="207" y="148"/>
                    <a:pt x="205" y="147"/>
                    <a:pt x="202" y="147"/>
                  </a:cubicBezTo>
                  <a:cubicBezTo>
                    <a:pt x="199" y="146"/>
                    <a:pt x="194" y="145"/>
                    <a:pt x="188" y="144"/>
                  </a:cubicBezTo>
                  <a:cubicBezTo>
                    <a:pt x="182" y="143"/>
                    <a:pt x="176" y="142"/>
                    <a:pt x="170" y="141"/>
                  </a:cubicBezTo>
                  <a:cubicBezTo>
                    <a:pt x="171" y="156"/>
                    <a:pt x="169" y="172"/>
                    <a:pt x="161" y="188"/>
                  </a:cubicBezTo>
                  <a:cubicBezTo>
                    <a:pt x="147" y="218"/>
                    <a:pt x="71" y="245"/>
                    <a:pt x="0" y="264"/>
                  </a:cubicBezTo>
                  <a:cubicBezTo>
                    <a:pt x="9" y="287"/>
                    <a:pt x="16" y="315"/>
                    <a:pt x="20" y="349"/>
                  </a:cubicBezTo>
                  <a:cubicBezTo>
                    <a:pt x="20" y="349"/>
                    <a:pt x="20" y="349"/>
                    <a:pt x="20" y="349"/>
                  </a:cubicBezTo>
                  <a:cubicBezTo>
                    <a:pt x="83" y="337"/>
                    <a:pt x="227" y="299"/>
                    <a:pt x="253" y="207"/>
                  </a:cubicBezTo>
                  <a:cubicBezTo>
                    <a:pt x="261" y="181"/>
                    <a:pt x="264" y="157"/>
                    <a:pt x="264" y="134"/>
                  </a:cubicBezTo>
                  <a:cubicBezTo>
                    <a:pt x="264" y="54"/>
                    <a:pt x="226" y="0"/>
                    <a:pt x="226"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674"/>
            <p:cNvSpPr>
              <a:spLocks/>
            </p:cNvSpPr>
            <p:nvPr/>
          </p:nvSpPr>
          <p:spPr bwMode="auto">
            <a:xfrm>
              <a:off x="7116763" y="1606633"/>
              <a:ext cx="103188" cy="130175"/>
            </a:xfrm>
            <a:custGeom>
              <a:avLst/>
              <a:gdLst>
                <a:gd name="T0" fmla="*/ 72 w 81"/>
                <a:gd name="T1" fmla="*/ 0 h 102"/>
                <a:gd name="T2" fmla="*/ 72 w 81"/>
                <a:gd name="T3" fmla="*/ 0 h 102"/>
                <a:gd name="T4" fmla="*/ 58 w 81"/>
                <a:gd name="T5" fmla="*/ 25 h 102"/>
                <a:gd name="T6" fmla="*/ 58 w 81"/>
                <a:gd name="T7" fmla="*/ 25 h 102"/>
                <a:gd name="T8" fmla="*/ 58 w 81"/>
                <a:gd name="T9" fmla="*/ 25 h 102"/>
                <a:gd name="T10" fmla="*/ 48 w 81"/>
                <a:gd name="T11" fmla="*/ 40 h 102"/>
                <a:gd name="T12" fmla="*/ 0 w 81"/>
                <a:gd name="T13" fmla="*/ 89 h 102"/>
                <a:gd name="T14" fmla="*/ 6 w 81"/>
                <a:gd name="T15" fmla="*/ 102 h 102"/>
                <a:gd name="T16" fmla="*/ 81 w 81"/>
                <a:gd name="T17" fmla="*/ 15 h 102"/>
                <a:gd name="T18" fmla="*/ 72 w 81"/>
                <a:gd name="T19" fmla="*/ 0 h 102"/>
                <a:gd name="T20" fmla="*/ 72 w 81"/>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2">
                  <a:moveTo>
                    <a:pt x="72" y="0"/>
                  </a:moveTo>
                  <a:cubicBezTo>
                    <a:pt x="72" y="0"/>
                    <a:pt x="72" y="0"/>
                    <a:pt x="72" y="0"/>
                  </a:cubicBezTo>
                  <a:cubicBezTo>
                    <a:pt x="68" y="9"/>
                    <a:pt x="63" y="17"/>
                    <a:pt x="58" y="25"/>
                  </a:cubicBezTo>
                  <a:cubicBezTo>
                    <a:pt x="58" y="25"/>
                    <a:pt x="58" y="25"/>
                    <a:pt x="58" y="25"/>
                  </a:cubicBezTo>
                  <a:cubicBezTo>
                    <a:pt x="58" y="25"/>
                    <a:pt x="58" y="25"/>
                    <a:pt x="58" y="25"/>
                  </a:cubicBezTo>
                  <a:cubicBezTo>
                    <a:pt x="55" y="30"/>
                    <a:pt x="51" y="35"/>
                    <a:pt x="48" y="40"/>
                  </a:cubicBezTo>
                  <a:cubicBezTo>
                    <a:pt x="33" y="59"/>
                    <a:pt x="16" y="76"/>
                    <a:pt x="0" y="89"/>
                  </a:cubicBezTo>
                  <a:cubicBezTo>
                    <a:pt x="2" y="93"/>
                    <a:pt x="4" y="97"/>
                    <a:pt x="6" y="102"/>
                  </a:cubicBezTo>
                  <a:cubicBezTo>
                    <a:pt x="37" y="77"/>
                    <a:pt x="63" y="49"/>
                    <a:pt x="81" y="15"/>
                  </a:cubicBezTo>
                  <a:cubicBezTo>
                    <a:pt x="76" y="5"/>
                    <a:pt x="72" y="0"/>
                    <a:pt x="72" y="0"/>
                  </a:cubicBezTo>
                  <a:cubicBezTo>
                    <a:pt x="72" y="0"/>
                    <a:pt x="72" y="0"/>
                    <a:pt x="72"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675"/>
            <p:cNvSpPr>
              <a:spLocks/>
            </p:cNvSpPr>
            <p:nvPr/>
          </p:nvSpPr>
          <p:spPr bwMode="auto">
            <a:xfrm>
              <a:off x="7135813" y="1781258"/>
              <a:ext cx="47625" cy="12700"/>
            </a:xfrm>
            <a:custGeom>
              <a:avLst/>
              <a:gdLst>
                <a:gd name="T0" fmla="*/ 0 w 38"/>
                <a:gd name="T1" fmla="*/ 0 h 11"/>
                <a:gd name="T2" fmla="*/ 1 w 38"/>
                <a:gd name="T3" fmla="*/ 4 h 11"/>
                <a:gd name="T4" fmla="*/ 19 w 38"/>
                <a:gd name="T5" fmla="*/ 7 h 11"/>
                <a:gd name="T6" fmla="*/ 33 w 38"/>
                <a:gd name="T7" fmla="*/ 10 h 11"/>
                <a:gd name="T8" fmla="*/ 38 w 38"/>
                <a:gd name="T9" fmla="*/ 11 h 11"/>
                <a:gd name="T10" fmla="*/ 33 w 38"/>
                <a:gd name="T11" fmla="*/ 9 h 11"/>
                <a:gd name="T12" fmla="*/ 19 w 38"/>
                <a:gd name="T13" fmla="*/ 5 h 11"/>
                <a:gd name="T14" fmla="*/ 0 w 3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
                  <a:moveTo>
                    <a:pt x="0" y="0"/>
                  </a:moveTo>
                  <a:cubicBezTo>
                    <a:pt x="1" y="1"/>
                    <a:pt x="1" y="3"/>
                    <a:pt x="1" y="4"/>
                  </a:cubicBezTo>
                  <a:cubicBezTo>
                    <a:pt x="7" y="5"/>
                    <a:pt x="13" y="6"/>
                    <a:pt x="19" y="7"/>
                  </a:cubicBezTo>
                  <a:cubicBezTo>
                    <a:pt x="25" y="8"/>
                    <a:pt x="30" y="9"/>
                    <a:pt x="33" y="10"/>
                  </a:cubicBezTo>
                  <a:cubicBezTo>
                    <a:pt x="36" y="10"/>
                    <a:pt x="38" y="11"/>
                    <a:pt x="38" y="11"/>
                  </a:cubicBezTo>
                  <a:cubicBezTo>
                    <a:pt x="38" y="11"/>
                    <a:pt x="37" y="10"/>
                    <a:pt x="33" y="9"/>
                  </a:cubicBezTo>
                  <a:cubicBezTo>
                    <a:pt x="30" y="8"/>
                    <a:pt x="25" y="6"/>
                    <a:pt x="19" y="5"/>
                  </a:cubicBezTo>
                  <a:cubicBezTo>
                    <a:pt x="14" y="3"/>
                    <a:pt x="7" y="1"/>
                    <a:pt x="0" y="0"/>
                  </a:cubicBezTo>
                </a:path>
              </a:pathLst>
            </a:custGeom>
            <a:solidFill>
              <a:srgbClr val="014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676"/>
            <p:cNvSpPr>
              <a:spLocks/>
            </p:cNvSpPr>
            <p:nvPr/>
          </p:nvSpPr>
          <p:spPr bwMode="auto">
            <a:xfrm>
              <a:off x="7453313" y="1703471"/>
              <a:ext cx="460375" cy="290512"/>
            </a:xfrm>
            <a:custGeom>
              <a:avLst/>
              <a:gdLst>
                <a:gd name="T0" fmla="*/ 172 w 364"/>
                <a:gd name="T1" fmla="*/ 24 h 229"/>
                <a:gd name="T2" fmla="*/ 117 w 364"/>
                <a:gd name="T3" fmla="*/ 0 h 229"/>
                <a:gd name="T4" fmla="*/ 88 w 364"/>
                <a:gd name="T5" fmla="*/ 42 h 229"/>
                <a:gd name="T6" fmla="*/ 0 w 364"/>
                <a:gd name="T7" fmla="*/ 125 h 229"/>
                <a:gd name="T8" fmla="*/ 107 w 364"/>
                <a:gd name="T9" fmla="*/ 218 h 229"/>
                <a:gd name="T10" fmla="*/ 168 w 364"/>
                <a:gd name="T11" fmla="*/ 152 h 229"/>
                <a:gd name="T12" fmla="*/ 307 w 364"/>
                <a:gd name="T13" fmla="*/ 227 h 229"/>
                <a:gd name="T14" fmla="*/ 328 w 364"/>
                <a:gd name="T15" fmla="*/ 228 h 229"/>
                <a:gd name="T16" fmla="*/ 329 w 364"/>
                <a:gd name="T17" fmla="*/ 225 h 229"/>
                <a:gd name="T18" fmla="*/ 172 w 364"/>
                <a:gd name="T19" fmla="*/ 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4" h="229">
                  <a:moveTo>
                    <a:pt x="172" y="24"/>
                  </a:moveTo>
                  <a:cubicBezTo>
                    <a:pt x="151" y="8"/>
                    <a:pt x="132" y="2"/>
                    <a:pt x="117" y="0"/>
                  </a:cubicBezTo>
                  <a:cubicBezTo>
                    <a:pt x="106" y="12"/>
                    <a:pt x="95" y="31"/>
                    <a:pt x="88" y="42"/>
                  </a:cubicBezTo>
                  <a:cubicBezTo>
                    <a:pt x="78" y="59"/>
                    <a:pt x="0" y="125"/>
                    <a:pt x="0" y="125"/>
                  </a:cubicBezTo>
                  <a:cubicBezTo>
                    <a:pt x="15" y="129"/>
                    <a:pt x="79" y="195"/>
                    <a:pt x="107" y="218"/>
                  </a:cubicBezTo>
                  <a:cubicBezTo>
                    <a:pt x="111" y="222"/>
                    <a:pt x="162" y="153"/>
                    <a:pt x="168" y="152"/>
                  </a:cubicBezTo>
                  <a:cubicBezTo>
                    <a:pt x="215" y="144"/>
                    <a:pt x="278" y="219"/>
                    <a:pt x="307" y="227"/>
                  </a:cubicBezTo>
                  <a:cubicBezTo>
                    <a:pt x="315" y="229"/>
                    <a:pt x="322" y="229"/>
                    <a:pt x="328" y="228"/>
                  </a:cubicBezTo>
                  <a:cubicBezTo>
                    <a:pt x="328" y="227"/>
                    <a:pt x="329" y="226"/>
                    <a:pt x="329" y="225"/>
                  </a:cubicBezTo>
                  <a:cubicBezTo>
                    <a:pt x="364" y="164"/>
                    <a:pt x="221" y="60"/>
                    <a:pt x="17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677"/>
            <p:cNvSpPr>
              <a:spLocks/>
            </p:cNvSpPr>
            <p:nvPr/>
          </p:nvSpPr>
          <p:spPr bwMode="auto">
            <a:xfrm>
              <a:off x="7600950" y="1690771"/>
              <a:ext cx="312738" cy="301625"/>
            </a:xfrm>
            <a:custGeom>
              <a:avLst/>
              <a:gdLst>
                <a:gd name="T0" fmla="*/ 185 w 247"/>
                <a:gd name="T1" fmla="*/ 127 h 238"/>
                <a:gd name="T2" fmla="*/ 21 w 247"/>
                <a:gd name="T3" fmla="*/ 2 h 238"/>
                <a:gd name="T4" fmla="*/ 0 w 247"/>
                <a:gd name="T5" fmla="*/ 10 h 238"/>
                <a:gd name="T6" fmla="*/ 55 w 247"/>
                <a:gd name="T7" fmla="*/ 34 h 238"/>
                <a:gd name="T8" fmla="*/ 212 w 247"/>
                <a:gd name="T9" fmla="*/ 235 h 238"/>
                <a:gd name="T10" fmla="*/ 211 w 247"/>
                <a:gd name="T11" fmla="*/ 238 h 238"/>
                <a:gd name="T12" fmla="*/ 185 w 247"/>
                <a:gd name="T13" fmla="*/ 127 h 238"/>
              </a:gdLst>
              <a:ahLst/>
              <a:cxnLst>
                <a:cxn ang="0">
                  <a:pos x="T0" y="T1"/>
                </a:cxn>
                <a:cxn ang="0">
                  <a:pos x="T2" y="T3"/>
                </a:cxn>
                <a:cxn ang="0">
                  <a:pos x="T4" y="T5"/>
                </a:cxn>
                <a:cxn ang="0">
                  <a:pos x="T6" y="T7"/>
                </a:cxn>
                <a:cxn ang="0">
                  <a:pos x="T8" y="T9"/>
                </a:cxn>
                <a:cxn ang="0">
                  <a:pos x="T10" y="T11"/>
                </a:cxn>
                <a:cxn ang="0">
                  <a:pos x="T12" y="T13"/>
                </a:cxn>
              </a:cxnLst>
              <a:rect l="0" t="0" r="r" b="b"/>
              <a:pathLst>
                <a:path w="247" h="238">
                  <a:moveTo>
                    <a:pt x="185" y="127"/>
                  </a:moveTo>
                  <a:cubicBezTo>
                    <a:pt x="126" y="56"/>
                    <a:pt x="39" y="6"/>
                    <a:pt x="21" y="2"/>
                  </a:cubicBezTo>
                  <a:cubicBezTo>
                    <a:pt x="14" y="0"/>
                    <a:pt x="7" y="4"/>
                    <a:pt x="0" y="10"/>
                  </a:cubicBezTo>
                  <a:cubicBezTo>
                    <a:pt x="15" y="12"/>
                    <a:pt x="34" y="18"/>
                    <a:pt x="55" y="34"/>
                  </a:cubicBezTo>
                  <a:cubicBezTo>
                    <a:pt x="104" y="70"/>
                    <a:pt x="247" y="174"/>
                    <a:pt x="212" y="235"/>
                  </a:cubicBezTo>
                  <a:cubicBezTo>
                    <a:pt x="212" y="236"/>
                    <a:pt x="211" y="237"/>
                    <a:pt x="211" y="238"/>
                  </a:cubicBezTo>
                  <a:cubicBezTo>
                    <a:pt x="237" y="231"/>
                    <a:pt x="233" y="186"/>
                    <a:pt x="185" y="127"/>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678"/>
            <p:cNvSpPr>
              <a:spLocks/>
            </p:cNvSpPr>
            <p:nvPr/>
          </p:nvSpPr>
          <p:spPr bwMode="auto">
            <a:xfrm>
              <a:off x="5811838" y="376321"/>
              <a:ext cx="1211263" cy="782637"/>
            </a:xfrm>
            <a:custGeom>
              <a:avLst/>
              <a:gdLst>
                <a:gd name="T0" fmla="*/ 946 w 956"/>
                <a:gd name="T1" fmla="*/ 255 h 618"/>
                <a:gd name="T2" fmla="*/ 907 w 956"/>
                <a:gd name="T3" fmla="*/ 277 h 618"/>
                <a:gd name="T4" fmla="*/ 943 w 956"/>
                <a:gd name="T5" fmla="*/ 146 h 618"/>
                <a:gd name="T6" fmla="*/ 928 w 956"/>
                <a:gd name="T7" fmla="*/ 146 h 618"/>
                <a:gd name="T8" fmla="*/ 844 w 956"/>
                <a:gd name="T9" fmla="*/ 192 h 618"/>
                <a:gd name="T10" fmla="*/ 884 w 956"/>
                <a:gd name="T11" fmla="*/ 114 h 618"/>
                <a:gd name="T12" fmla="*/ 818 w 956"/>
                <a:gd name="T13" fmla="*/ 108 h 618"/>
                <a:gd name="T14" fmla="*/ 868 w 956"/>
                <a:gd name="T15" fmla="*/ 78 h 618"/>
                <a:gd name="T16" fmla="*/ 738 w 956"/>
                <a:gd name="T17" fmla="*/ 71 h 618"/>
                <a:gd name="T18" fmla="*/ 767 w 956"/>
                <a:gd name="T19" fmla="*/ 45 h 618"/>
                <a:gd name="T20" fmla="*/ 536 w 956"/>
                <a:gd name="T21" fmla="*/ 35 h 618"/>
                <a:gd name="T22" fmla="*/ 565 w 956"/>
                <a:gd name="T23" fmla="*/ 7 h 618"/>
                <a:gd name="T24" fmla="*/ 394 w 956"/>
                <a:gd name="T25" fmla="*/ 48 h 618"/>
                <a:gd name="T26" fmla="*/ 417 w 956"/>
                <a:gd name="T27" fmla="*/ 4 h 618"/>
                <a:gd name="T28" fmla="*/ 163 w 956"/>
                <a:gd name="T29" fmla="*/ 211 h 618"/>
                <a:gd name="T30" fmla="*/ 163 w 956"/>
                <a:gd name="T31" fmla="*/ 128 h 618"/>
                <a:gd name="T32" fmla="*/ 67 w 956"/>
                <a:gd name="T33" fmla="*/ 333 h 618"/>
                <a:gd name="T34" fmla="*/ 49 w 956"/>
                <a:gd name="T35" fmla="*/ 282 h 618"/>
                <a:gd name="T36" fmla="*/ 93 w 956"/>
                <a:gd name="T37" fmla="*/ 530 h 618"/>
                <a:gd name="T38" fmla="*/ 95 w 956"/>
                <a:gd name="T39" fmla="*/ 499 h 618"/>
                <a:gd name="T40" fmla="*/ 109 w 956"/>
                <a:gd name="T41" fmla="*/ 328 h 618"/>
                <a:gd name="T42" fmla="*/ 120 w 956"/>
                <a:gd name="T43" fmla="*/ 436 h 618"/>
                <a:gd name="T44" fmla="*/ 198 w 956"/>
                <a:gd name="T45" fmla="*/ 296 h 618"/>
                <a:gd name="T46" fmla="*/ 190 w 956"/>
                <a:gd name="T47" fmla="*/ 358 h 618"/>
                <a:gd name="T48" fmla="*/ 379 w 956"/>
                <a:gd name="T49" fmla="*/ 225 h 618"/>
                <a:gd name="T50" fmla="*/ 361 w 956"/>
                <a:gd name="T51" fmla="*/ 274 h 618"/>
                <a:gd name="T52" fmla="*/ 538 w 956"/>
                <a:gd name="T53" fmla="*/ 192 h 618"/>
                <a:gd name="T54" fmla="*/ 533 w 956"/>
                <a:gd name="T55" fmla="*/ 226 h 618"/>
                <a:gd name="T56" fmla="*/ 577 w 956"/>
                <a:gd name="T57" fmla="*/ 195 h 618"/>
                <a:gd name="T58" fmla="*/ 604 w 956"/>
                <a:gd name="T59" fmla="*/ 301 h 618"/>
                <a:gd name="T60" fmla="*/ 653 w 956"/>
                <a:gd name="T61" fmla="*/ 231 h 618"/>
                <a:gd name="T62" fmla="*/ 740 w 956"/>
                <a:gd name="T63" fmla="*/ 455 h 618"/>
                <a:gd name="T64" fmla="*/ 773 w 956"/>
                <a:gd name="T65" fmla="*/ 403 h 618"/>
                <a:gd name="T66" fmla="*/ 836 w 956"/>
                <a:gd name="T67" fmla="*/ 382 h 618"/>
                <a:gd name="T68" fmla="*/ 803 w 956"/>
                <a:gd name="T69" fmla="*/ 481 h 618"/>
                <a:gd name="T70" fmla="*/ 799 w 956"/>
                <a:gd name="T71" fmla="*/ 618 h 618"/>
                <a:gd name="T72" fmla="*/ 925 w 956"/>
                <a:gd name="T73" fmla="*/ 426 h 618"/>
                <a:gd name="T74" fmla="*/ 890 w 956"/>
                <a:gd name="T75" fmla="*/ 444 h 618"/>
                <a:gd name="T76" fmla="*/ 952 w 956"/>
                <a:gd name="T77" fmla="*/ 275 h 618"/>
                <a:gd name="T78" fmla="*/ 946 w 956"/>
                <a:gd name="T79" fmla="*/ 25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6" h="618">
                  <a:moveTo>
                    <a:pt x="946" y="255"/>
                  </a:moveTo>
                  <a:cubicBezTo>
                    <a:pt x="936" y="260"/>
                    <a:pt x="907" y="277"/>
                    <a:pt x="907" y="277"/>
                  </a:cubicBezTo>
                  <a:cubicBezTo>
                    <a:pt x="907" y="277"/>
                    <a:pt x="949" y="170"/>
                    <a:pt x="943" y="146"/>
                  </a:cubicBezTo>
                  <a:cubicBezTo>
                    <a:pt x="943" y="146"/>
                    <a:pt x="942" y="139"/>
                    <a:pt x="928" y="146"/>
                  </a:cubicBezTo>
                  <a:cubicBezTo>
                    <a:pt x="914" y="152"/>
                    <a:pt x="856" y="191"/>
                    <a:pt x="844" y="192"/>
                  </a:cubicBezTo>
                  <a:cubicBezTo>
                    <a:pt x="844" y="192"/>
                    <a:pt x="883" y="143"/>
                    <a:pt x="884" y="114"/>
                  </a:cubicBezTo>
                  <a:cubicBezTo>
                    <a:pt x="884" y="114"/>
                    <a:pt x="843" y="107"/>
                    <a:pt x="818" y="108"/>
                  </a:cubicBezTo>
                  <a:cubicBezTo>
                    <a:pt x="818" y="108"/>
                    <a:pt x="852" y="80"/>
                    <a:pt x="868" y="78"/>
                  </a:cubicBezTo>
                  <a:cubicBezTo>
                    <a:pt x="883" y="76"/>
                    <a:pt x="812" y="63"/>
                    <a:pt x="738" y="71"/>
                  </a:cubicBezTo>
                  <a:cubicBezTo>
                    <a:pt x="738" y="71"/>
                    <a:pt x="751" y="52"/>
                    <a:pt x="767" y="45"/>
                  </a:cubicBezTo>
                  <a:cubicBezTo>
                    <a:pt x="782" y="37"/>
                    <a:pt x="621" y="2"/>
                    <a:pt x="536" y="35"/>
                  </a:cubicBezTo>
                  <a:cubicBezTo>
                    <a:pt x="536" y="35"/>
                    <a:pt x="552" y="13"/>
                    <a:pt x="565" y="7"/>
                  </a:cubicBezTo>
                  <a:cubicBezTo>
                    <a:pt x="578" y="2"/>
                    <a:pt x="446" y="0"/>
                    <a:pt x="394" y="48"/>
                  </a:cubicBezTo>
                  <a:cubicBezTo>
                    <a:pt x="394" y="48"/>
                    <a:pt x="409" y="12"/>
                    <a:pt x="417" y="4"/>
                  </a:cubicBezTo>
                  <a:cubicBezTo>
                    <a:pt x="417" y="4"/>
                    <a:pt x="243" y="37"/>
                    <a:pt x="163" y="211"/>
                  </a:cubicBezTo>
                  <a:cubicBezTo>
                    <a:pt x="163" y="211"/>
                    <a:pt x="157" y="164"/>
                    <a:pt x="163" y="128"/>
                  </a:cubicBezTo>
                  <a:cubicBezTo>
                    <a:pt x="169" y="92"/>
                    <a:pt x="64" y="205"/>
                    <a:pt x="67" y="333"/>
                  </a:cubicBezTo>
                  <a:cubicBezTo>
                    <a:pt x="67" y="333"/>
                    <a:pt x="57" y="307"/>
                    <a:pt x="49" y="282"/>
                  </a:cubicBezTo>
                  <a:cubicBezTo>
                    <a:pt x="41" y="256"/>
                    <a:pt x="0" y="416"/>
                    <a:pt x="93" y="530"/>
                  </a:cubicBezTo>
                  <a:cubicBezTo>
                    <a:pt x="95" y="499"/>
                    <a:pt x="95" y="499"/>
                    <a:pt x="95" y="499"/>
                  </a:cubicBezTo>
                  <a:cubicBezTo>
                    <a:pt x="95" y="499"/>
                    <a:pt x="73" y="393"/>
                    <a:pt x="109" y="328"/>
                  </a:cubicBezTo>
                  <a:cubicBezTo>
                    <a:pt x="109" y="328"/>
                    <a:pt x="90" y="385"/>
                    <a:pt x="120" y="436"/>
                  </a:cubicBezTo>
                  <a:cubicBezTo>
                    <a:pt x="120" y="436"/>
                    <a:pt x="128" y="336"/>
                    <a:pt x="198" y="296"/>
                  </a:cubicBezTo>
                  <a:cubicBezTo>
                    <a:pt x="198" y="296"/>
                    <a:pt x="187" y="319"/>
                    <a:pt x="190" y="358"/>
                  </a:cubicBezTo>
                  <a:cubicBezTo>
                    <a:pt x="190" y="358"/>
                    <a:pt x="290" y="248"/>
                    <a:pt x="379" y="225"/>
                  </a:cubicBezTo>
                  <a:cubicBezTo>
                    <a:pt x="379" y="225"/>
                    <a:pt x="357" y="273"/>
                    <a:pt x="361" y="274"/>
                  </a:cubicBezTo>
                  <a:cubicBezTo>
                    <a:pt x="365" y="274"/>
                    <a:pt x="482" y="230"/>
                    <a:pt x="538" y="192"/>
                  </a:cubicBezTo>
                  <a:cubicBezTo>
                    <a:pt x="538" y="192"/>
                    <a:pt x="525" y="228"/>
                    <a:pt x="533" y="226"/>
                  </a:cubicBezTo>
                  <a:cubicBezTo>
                    <a:pt x="541" y="224"/>
                    <a:pt x="577" y="195"/>
                    <a:pt x="577" y="195"/>
                  </a:cubicBezTo>
                  <a:cubicBezTo>
                    <a:pt x="577" y="195"/>
                    <a:pt x="589" y="305"/>
                    <a:pt x="604" y="301"/>
                  </a:cubicBezTo>
                  <a:cubicBezTo>
                    <a:pt x="620" y="298"/>
                    <a:pt x="653" y="231"/>
                    <a:pt x="653" y="231"/>
                  </a:cubicBezTo>
                  <a:cubicBezTo>
                    <a:pt x="653" y="231"/>
                    <a:pt x="727" y="371"/>
                    <a:pt x="740" y="455"/>
                  </a:cubicBezTo>
                  <a:cubicBezTo>
                    <a:pt x="740" y="455"/>
                    <a:pt x="762" y="434"/>
                    <a:pt x="773" y="403"/>
                  </a:cubicBezTo>
                  <a:cubicBezTo>
                    <a:pt x="784" y="371"/>
                    <a:pt x="815" y="352"/>
                    <a:pt x="836" y="382"/>
                  </a:cubicBezTo>
                  <a:cubicBezTo>
                    <a:pt x="857" y="412"/>
                    <a:pt x="884" y="515"/>
                    <a:pt x="803" y="481"/>
                  </a:cubicBezTo>
                  <a:cubicBezTo>
                    <a:pt x="803" y="481"/>
                    <a:pt x="830" y="495"/>
                    <a:pt x="799" y="618"/>
                  </a:cubicBezTo>
                  <a:cubicBezTo>
                    <a:pt x="799" y="618"/>
                    <a:pt x="894" y="565"/>
                    <a:pt x="925" y="426"/>
                  </a:cubicBezTo>
                  <a:cubicBezTo>
                    <a:pt x="890" y="444"/>
                    <a:pt x="890" y="444"/>
                    <a:pt x="890" y="444"/>
                  </a:cubicBezTo>
                  <a:cubicBezTo>
                    <a:pt x="890" y="444"/>
                    <a:pt x="942" y="337"/>
                    <a:pt x="952" y="275"/>
                  </a:cubicBezTo>
                  <a:cubicBezTo>
                    <a:pt x="952" y="275"/>
                    <a:pt x="956" y="249"/>
                    <a:pt x="946" y="25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679"/>
            <p:cNvSpPr>
              <a:spLocks/>
            </p:cNvSpPr>
            <p:nvPr/>
          </p:nvSpPr>
          <p:spPr bwMode="auto">
            <a:xfrm>
              <a:off x="5937250" y="663658"/>
              <a:ext cx="192088" cy="260350"/>
            </a:xfrm>
            <a:custGeom>
              <a:avLst/>
              <a:gdLst>
                <a:gd name="T0" fmla="*/ 20 w 152"/>
                <a:gd name="T1" fmla="*/ 203 h 205"/>
                <a:gd name="T2" fmla="*/ 22 w 152"/>
                <a:gd name="T3" fmla="*/ 205 h 205"/>
                <a:gd name="T4" fmla="*/ 98 w 152"/>
                <a:gd name="T5" fmla="*/ 69 h 205"/>
                <a:gd name="T6" fmla="*/ 152 w 152"/>
                <a:gd name="T7" fmla="*/ 0 h 205"/>
                <a:gd name="T8" fmla="*/ 20 w 152"/>
                <a:gd name="T9" fmla="*/ 203 h 205"/>
              </a:gdLst>
              <a:ahLst/>
              <a:cxnLst>
                <a:cxn ang="0">
                  <a:pos x="T0" y="T1"/>
                </a:cxn>
                <a:cxn ang="0">
                  <a:pos x="T2" y="T3"/>
                </a:cxn>
                <a:cxn ang="0">
                  <a:pos x="T4" y="T5"/>
                </a:cxn>
                <a:cxn ang="0">
                  <a:pos x="T6" y="T7"/>
                </a:cxn>
                <a:cxn ang="0">
                  <a:pos x="T8" y="T9"/>
                </a:cxn>
              </a:cxnLst>
              <a:rect l="0" t="0" r="r" b="b"/>
              <a:pathLst>
                <a:path w="152" h="205">
                  <a:moveTo>
                    <a:pt x="20" y="203"/>
                  </a:moveTo>
                  <a:cubicBezTo>
                    <a:pt x="22" y="205"/>
                    <a:pt x="22" y="205"/>
                    <a:pt x="22" y="205"/>
                  </a:cubicBezTo>
                  <a:cubicBezTo>
                    <a:pt x="24" y="187"/>
                    <a:pt x="36" y="104"/>
                    <a:pt x="98" y="69"/>
                  </a:cubicBezTo>
                  <a:cubicBezTo>
                    <a:pt x="121" y="31"/>
                    <a:pt x="152" y="0"/>
                    <a:pt x="152" y="0"/>
                  </a:cubicBezTo>
                  <a:cubicBezTo>
                    <a:pt x="0" y="64"/>
                    <a:pt x="20" y="203"/>
                    <a:pt x="20" y="20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680"/>
            <p:cNvSpPr>
              <a:spLocks/>
            </p:cNvSpPr>
            <p:nvPr/>
          </p:nvSpPr>
          <p:spPr bwMode="auto">
            <a:xfrm>
              <a:off x="6053138" y="576346"/>
              <a:ext cx="327025" cy="252412"/>
            </a:xfrm>
            <a:custGeom>
              <a:avLst/>
              <a:gdLst>
                <a:gd name="T0" fmla="*/ 259 w 259"/>
                <a:gd name="T1" fmla="*/ 0 h 200"/>
                <a:gd name="T2" fmla="*/ 0 w 259"/>
                <a:gd name="T3" fmla="*/ 196 h 200"/>
                <a:gd name="T4" fmla="*/ 0 w 259"/>
                <a:gd name="T5" fmla="*/ 200 h 200"/>
                <a:gd name="T6" fmla="*/ 189 w 259"/>
                <a:gd name="T7" fmla="*/ 67 h 200"/>
                <a:gd name="T8" fmla="*/ 186 w 259"/>
                <a:gd name="T9" fmla="*/ 74 h 200"/>
                <a:gd name="T10" fmla="*/ 259 w 259"/>
                <a:gd name="T11" fmla="*/ 0 h 200"/>
              </a:gdLst>
              <a:ahLst/>
              <a:cxnLst>
                <a:cxn ang="0">
                  <a:pos x="T0" y="T1"/>
                </a:cxn>
                <a:cxn ang="0">
                  <a:pos x="T2" y="T3"/>
                </a:cxn>
                <a:cxn ang="0">
                  <a:pos x="T4" y="T5"/>
                </a:cxn>
                <a:cxn ang="0">
                  <a:pos x="T6" y="T7"/>
                </a:cxn>
                <a:cxn ang="0">
                  <a:pos x="T8" y="T9"/>
                </a:cxn>
                <a:cxn ang="0">
                  <a:pos x="T10" y="T11"/>
                </a:cxn>
              </a:cxnLst>
              <a:rect l="0" t="0" r="r" b="b"/>
              <a:pathLst>
                <a:path w="259" h="200">
                  <a:moveTo>
                    <a:pt x="259" y="0"/>
                  </a:moveTo>
                  <a:cubicBezTo>
                    <a:pt x="61" y="51"/>
                    <a:pt x="0" y="195"/>
                    <a:pt x="0" y="196"/>
                  </a:cubicBezTo>
                  <a:cubicBezTo>
                    <a:pt x="0" y="197"/>
                    <a:pt x="0" y="199"/>
                    <a:pt x="0" y="200"/>
                  </a:cubicBezTo>
                  <a:cubicBezTo>
                    <a:pt x="0" y="200"/>
                    <a:pt x="100" y="90"/>
                    <a:pt x="189" y="67"/>
                  </a:cubicBezTo>
                  <a:cubicBezTo>
                    <a:pt x="189" y="67"/>
                    <a:pt x="188" y="70"/>
                    <a:pt x="186" y="74"/>
                  </a:cubicBezTo>
                  <a:cubicBezTo>
                    <a:pt x="217" y="25"/>
                    <a:pt x="259" y="0"/>
                    <a:pt x="259"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681"/>
            <p:cNvSpPr>
              <a:spLocks/>
            </p:cNvSpPr>
            <p:nvPr/>
          </p:nvSpPr>
          <p:spPr bwMode="auto">
            <a:xfrm>
              <a:off x="5843588" y="731921"/>
              <a:ext cx="115888" cy="314325"/>
            </a:xfrm>
            <a:custGeom>
              <a:avLst/>
              <a:gdLst>
                <a:gd name="T0" fmla="*/ 68 w 91"/>
                <a:gd name="T1" fmla="*/ 249 h 249"/>
                <a:gd name="T2" fmla="*/ 70 w 91"/>
                <a:gd name="T3" fmla="*/ 218 h 249"/>
                <a:gd name="T4" fmla="*/ 80 w 91"/>
                <a:gd name="T5" fmla="*/ 55 h 249"/>
                <a:gd name="T6" fmla="*/ 91 w 91"/>
                <a:gd name="T7" fmla="*/ 0 h 249"/>
                <a:gd name="T8" fmla="*/ 68 w 91"/>
                <a:gd name="T9" fmla="*/ 249 h 249"/>
              </a:gdLst>
              <a:ahLst/>
              <a:cxnLst>
                <a:cxn ang="0">
                  <a:pos x="T0" y="T1"/>
                </a:cxn>
                <a:cxn ang="0">
                  <a:pos x="T2" y="T3"/>
                </a:cxn>
                <a:cxn ang="0">
                  <a:pos x="T4" y="T5"/>
                </a:cxn>
                <a:cxn ang="0">
                  <a:pos x="T6" y="T7"/>
                </a:cxn>
                <a:cxn ang="0">
                  <a:pos x="T8" y="T9"/>
                </a:cxn>
              </a:cxnLst>
              <a:rect l="0" t="0" r="r" b="b"/>
              <a:pathLst>
                <a:path w="91" h="249">
                  <a:moveTo>
                    <a:pt x="68" y="249"/>
                  </a:moveTo>
                  <a:cubicBezTo>
                    <a:pt x="70" y="218"/>
                    <a:pt x="70" y="218"/>
                    <a:pt x="70" y="218"/>
                  </a:cubicBezTo>
                  <a:cubicBezTo>
                    <a:pt x="70" y="218"/>
                    <a:pt x="50" y="120"/>
                    <a:pt x="80" y="55"/>
                  </a:cubicBezTo>
                  <a:cubicBezTo>
                    <a:pt x="85" y="24"/>
                    <a:pt x="91" y="0"/>
                    <a:pt x="91" y="0"/>
                  </a:cubicBezTo>
                  <a:cubicBezTo>
                    <a:pt x="0" y="101"/>
                    <a:pt x="68" y="249"/>
                    <a:pt x="68" y="24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682"/>
            <p:cNvSpPr>
              <a:spLocks/>
            </p:cNvSpPr>
            <p:nvPr/>
          </p:nvSpPr>
          <p:spPr bwMode="auto">
            <a:xfrm>
              <a:off x="6269038" y="552533"/>
              <a:ext cx="258763" cy="169862"/>
            </a:xfrm>
            <a:custGeom>
              <a:avLst/>
              <a:gdLst>
                <a:gd name="T0" fmla="*/ 0 w 204"/>
                <a:gd name="T1" fmla="*/ 134 h 134"/>
                <a:gd name="T2" fmla="*/ 177 w 204"/>
                <a:gd name="T3" fmla="*/ 52 h 134"/>
                <a:gd name="T4" fmla="*/ 204 w 204"/>
                <a:gd name="T5" fmla="*/ 0 h 134"/>
                <a:gd name="T6" fmla="*/ 0 w 204"/>
                <a:gd name="T7" fmla="*/ 134 h 134"/>
              </a:gdLst>
              <a:ahLst/>
              <a:cxnLst>
                <a:cxn ang="0">
                  <a:pos x="T0" y="T1"/>
                </a:cxn>
                <a:cxn ang="0">
                  <a:pos x="T2" y="T3"/>
                </a:cxn>
                <a:cxn ang="0">
                  <a:pos x="T4" y="T5"/>
                </a:cxn>
                <a:cxn ang="0">
                  <a:pos x="T6" y="T7"/>
                </a:cxn>
              </a:cxnLst>
              <a:rect l="0" t="0" r="r" b="b"/>
              <a:pathLst>
                <a:path w="204" h="134">
                  <a:moveTo>
                    <a:pt x="0" y="134"/>
                  </a:moveTo>
                  <a:cubicBezTo>
                    <a:pt x="4" y="134"/>
                    <a:pt x="121" y="90"/>
                    <a:pt x="177" y="52"/>
                  </a:cubicBezTo>
                  <a:cubicBezTo>
                    <a:pt x="190" y="25"/>
                    <a:pt x="204" y="0"/>
                    <a:pt x="204" y="0"/>
                  </a:cubicBezTo>
                  <a:cubicBezTo>
                    <a:pt x="144" y="63"/>
                    <a:pt x="0" y="134"/>
                    <a:pt x="0" y="134"/>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683"/>
            <p:cNvSpPr>
              <a:spLocks/>
            </p:cNvSpPr>
            <p:nvPr/>
          </p:nvSpPr>
          <p:spPr bwMode="auto">
            <a:xfrm>
              <a:off x="6486525" y="563646"/>
              <a:ext cx="80963" cy="98425"/>
            </a:xfrm>
            <a:custGeom>
              <a:avLst/>
              <a:gdLst>
                <a:gd name="T0" fmla="*/ 0 w 63"/>
                <a:gd name="T1" fmla="*/ 77 h 77"/>
                <a:gd name="T2" fmla="*/ 44 w 63"/>
                <a:gd name="T3" fmla="*/ 46 h 77"/>
                <a:gd name="T4" fmla="*/ 63 w 63"/>
                <a:gd name="T5" fmla="*/ 0 h 77"/>
                <a:gd name="T6" fmla="*/ 0 w 63"/>
                <a:gd name="T7" fmla="*/ 77 h 77"/>
              </a:gdLst>
              <a:ahLst/>
              <a:cxnLst>
                <a:cxn ang="0">
                  <a:pos x="T0" y="T1"/>
                </a:cxn>
                <a:cxn ang="0">
                  <a:pos x="T2" y="T3"/>
                </a:cxn>
                <a:cxn ang="0">
                  <a:pos x="T4" y="T5"/>
                </a:cxn>
                <a:cxn ang="0">
                  <a:pos x="T6" y="T7"/>
                </a:cxn>
              </a:cxnLst>
              <a:rect l="0" t="0" r="r" b="b"/>
              <a:pathLst>
                <a:path w="63" h="77">
                  <a:moveTo>
                    <a:pt x="0" y="77"/>
                  </a:moveTo>
                  <a:cubicBezTo>
                    <a:pt x="8" y="75"/>
                    <a:pt x="42" y="48"/>
                    <a:pt x="44" y="46"/>
                  </a:cubicBezTo>
                  <a:cubicBezTo>
                    <a:pt x="53" y="24"/>
                    <a:pt x="63" y="0"/>
                    <a:pt x="63" y="0"/>
                  </a:cubicBezTo>
                  <a:cubicBezTo>
                    <a:pt x="41" y="32"/>
                    <a:pt x="0" y="77"/>
                    <a:pt x="0" y="77"/>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684"/>
            <p:cNvSpPr>
              <a:spLocks/>
            </p:cNvSpPr>
            <p:nvPr/>
          </p:nvSpPr>
          <p:spPr bwMode="auto">
            <a:xfrm>
              <a:off x="6750050" y="708108"/>
              <a:ext cx="55563" cy="244475"/>
            </a:xfrm>
            <a:custGeom>
              <a:avLst/>
              <a:gdLst>
                <a:gd name="T0" fmla="*/ 0 w 44"/>
                <a:gd name="T1" fmla="*/ 192 h 192"/>
                <a:gd name="T2" fmla="*/ 33 w 44"/>
                <a:gd name="T3" fmla="*/ 140 h 192"/>
                <a:gd name="T4" fmla="*/ 44 w 44"/>
                <a:gd name="T5" fmla="*/ 121 h 192"/>
                <a:gd name="T6" fmla="*/ 0 w 44"/>
                <a:gd name="T7" fmla="*/ 0 h 192"/>
                <a:gd name="T8" fmla="*/ 0 w 44"/>
                <a:gd name="T9" fmla="*/ 192 h 192"/>
              </a:gdLst>
              <a:ahLst/>
              <a:cxnLst>
                <a:cxn ang="0">
                  <a:pos x="T0" y="T1"/>
                </a:cxn>
                <a:cxn ang="0">
                  <a:pos x="T2" y="T3"/>
                </a:cxn>
                <a:cxn ang="0">
                  <a:pos x="T4" y="T5"/>
                </a:cxn>
                <a:cxn ang="0">
                  <a:pos x="T6" y="T7"/>
                </a:cxn>
                <a:cxn ang="0">
                  <a:pos x="T8" y="T9"/>
                </a:cxn>
              </a:cxnLst>
              <a:rect l="0" t="0" r="r" b="b"/>
              <a:pathLst>
                <a:path w="44" h="192">
                  <a:moveTo>
                    <a:pt x="0" y="192"/>
                  </a:moveTo>
                  <a:cubicBezTo>
                    <a:pt x="0" y="192"/>
                    <a:pt x="22" y="171"/>
                    <a:pt x="33" y="140"/>
                  </a:cubicBezTo>
                  <a:cubicBezTo>
                    <a:pt x="36" y="133"/>
                    <a:pt x="39" y="126"/>
                    <a:pt x="44" y="121"/>
                  </a:cubicBezTo>
                  <a:cubicBezTo>
                    <a:pt x="41" y="56"/>
                    <a:pt x="0" y="0"/>
                    <a:pt x="0" y="0"/>
                  </a:cubicBezTo>
                  <a:cubicBezTo>
                    <a:pt x="28" y="76"/>
                    <a:pt x="0" y="192"/>
                    <a:pt x="0" y="192"/>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685"/>
            <p:cNvSpPr>
              <a:spLocks/>
            </p:cNvSpPr>
            <p:nvPr/>
          </p:nvSpPr>
          <p:spPr bwMode="auto">
            <a:xfrm>
              <a:off x="6573838" y="557296"/>
              <a:ext cx="63500" cy="201612"/>
            </a:xfrm>
            <a:custGeom>
              <a:avLst/>
              <a:gdLst>
                <a:gd name="T0" fmla="*/ 0 w 51"/>
                <a:gd name="T1" fmla="*/ 156 h 158"/>
                <a:gd name="T2" fmla="*/ 3 w 51"/>
                <a:gd name="T3" fmla="*/ 157 h 158"/>
                <a:gd name="T4" fmla="*/ 51 w 51"/>
                <a:gd name="T5" fmla="*/ 89 h 158"/>
                <a:gd name="T6" fmla="*/ 29 w 51"/>
                <a:gd name="T7" fmla="*/ 0 h 158"/>
                <a:gd name="T8" fmla="*/ 0 w 51"/>
                <a:gd name="T9" fmla="*/ 156 h 158"/>
              </a:gdLst>
              <a:ahLst/>
              <a:cxnLst>
                <a:cxn ang="0">
                  <a:pos x="T0" y="T1"/>
                </a:cxn>
                <a:cxn ang="0">
                  <a:pos x="T2" y="T3"/>
                </a:cxn>
                <a:cxn ang="0">
                  <a:pos x="T4" y="T5"/>
                </a:cxn>
                <a:cxn ang="0">
                  <a:pos x="T6" y="T7"/>
                </a:cxn>
                <a:cxn ang="0">
                  <a:pos x="T8" y="T9"/>
                </a:cxn>
              </a:cxnLst>
              <a:rect l="0" t="0" r="r" b="b"/>
              <a:pathLst>
                <a:path w="51" h="158">
                  <a:moveTo>
                    <a:pt x="0" y="156"/>
                  </a:moveTo>
                  <a:cubicBezTo>
                    <a:pt x="1" y="157"/>
                    <a:pt x="2" y="158"/>
                    <a:pt x="3" y="157"/>
                  </a:cubicBezTo>
                  <a:cubicBezTo>
                    <a:pt x="17" y="154"/>
                    <a:pt x="46" y="99"/>
                    <a:pt x="51" y="89"/>
                  </a:cubicBezTo>
                  <a:cubicBezTo>
                    <a:pt x="50" y="34"/>
                    <a:pt x="29" y="0"/>
                    <a:pt x="29" y="0"/>
                  </a:cubicBezTo>
                  <a:cubicBezTo>
                    <a:pt x="36" y="75"/>
                    <a:pt x="0" y="156"/>
                    <a:pt x="0" y="156"/>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686"/>
            <p:cNvSpPr>
              <a:spLocks/>
            </p:cNvSpPr>
            <p:nvPr/>
          </p:nvSpPr>
          <p:spPr bwMode="auto">
            <a:xfrm>
              <a:off x="6845300" y="968458"/>
              <a:ext cx="50800" cy="30162"/>
            </a:xfrm>
            <a:custGeom>
              <a:avLst/>
              <a:gdLst>
                <a:gd name="T0" fmla="*/ 41 w 41"/>
                <a:gd name="T1" fmla="*/ 0 h 24"/>
                <a:gd name="T2" fmla="*/ 0 w 41"/>
                <a:gd name="T3" fmla="*/ 17 h 24"/>
                <a:gd name="T4" fmla="*/ 41 w 41"/>
                <a:gd name="T5" fmla="*/ 0 h 24"/>
              </a:gdLst>
              <a:ahLst/>
              <a:cxnLst>
                <a:cxn ang="0">
                  <a:pos x="T0" y="T1"/>
                </a:cxn>
                <a:cxn ang="0">
                  <a:pos x="T2" y="T3"/>
                </a:cxn>
                <a:cxn ang="0">
                  <a:pos x="T4" y="T5"/>
                </a:cxn>
              </a:cxnLst>
              <a:rect l="0" t="0" r="r" b="b"/>
              <a:pathLst>
                <a:path w="41" h="24">
                  <a:moveTo>
                    <a:pt x="41" y="0"/>
                  </a:moveTo>
                  <a:cubicBezTo>
                    <a:pt x="25" y="15"/>
                    <a:pt x="11" y="18"/>
                    <a:pt x="0" y="17"/>
                  </a:cubicBezTo>
                  <a:cubicBezTo>
                    <a:pt x="25" y="24"/>
                    <a:pt x="37" y="16"/>
                    <a:pt x="41" y="0"/>
                  </a:cubicBezTo>
                </a:path>
              </a:pathLst>
            </a:custGeom>
            <a:solidFill>
              <a:srgbClr val="AA1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687"/>
            <p:cNvSpPr>
              <a:spLocks/>
            </p:cNvSpPr>
            <p:nvPr/>
          </p:nvSpPr>
          <p:spPr bwMode="auto">
            <a:xfrm>
              <a:off x="6902450" y="557296"/>
              <a:ext cx="111125" cy="231775"/>
            </a:xfrm>
            <a:custGeom>
              <a:avLst/>
              <a:gdLst>
                <a:gd name="T0" fmla="*/ 49 w 88"/>
                <a:gd name="T1" fmla="*/ 133 h 183"/>
                <a:gd name="T2" fmla="*/ 46 w 88"/>
                <a:gd name="T3" fmla="*/ 134 h 183"/>
                <a:gd name="T4" fmla="*/ 82 w 88"/>
                <a:gd name="T5" fmla="*/ 3 h 183"/>
                <a:gd name="T6" fmla="*/ 79 w 88"/>
                <a:gd name="T7" fmla="*/ 0 h 183"/>
                <a:gd name="T8" fmla="*/ 0 w 88"/>
                <a:gd name="T9" fmla="*/ 183 h 183"/>
                <a:gd name="T10" fmla="*/ 49 w 88"/>
                <a:gd name="T11" fmla="*/ 133 h 183"/>
              </a:gdLst>
              <a:ahLst/>
              <a:cxnLst>
                <a:cxn ang="0">
                  <a:pos x="T0" y="T1"/>
                </a:cxn>
                <a:cxn ang="0">
                  <a:pos x="T2" y="T3"/>
                </a:cxn>
                <a:cxn ang="0">
                  <a:pos x="T4" y="T5"/>
                </a:cxn>
                <a:cxn ang="0">
                  <a:pos x="T6" y="T7"/>
                </a:cxn>
                <a:cxn ang="0">
                  <a:pos x="T8" y="T9"/>
                </a:cxn>
                <a:cxn ang="0">
                  <a:pos x="T10" y="T11"/>
                </a:cxn>
              </a:cxnLst>
              <a:rect l="0" t="0" r="r" b="b"/>
              <a:pathLst>
                <a:path w="88" h="183">
                  <a:moveTo>
                    <a:pt x="49" y="133"/>
                  </a:moveTo>
                  <a:cubicBezTo>
                    <a:pt x="47" y="134"/>
                    <a:pt x="46" y="134"/>
                    <a:pt x="46" y="134"/>
                  </a:cubicBezTo>
                  <a:cubicBezTo>
                    <a:pt x="46" y="134"/>
                    <a:pt x="88" y="27"/>
                    <a:pt x="82" y="3"/>
                  </a:cubicBezTo>
                  <a:cubicBezTo>
                    <a:pt x="82" y="3"/>
                    <a:pt x="82" y="1"/>
                    <a:pt x="79" y="0"/>
                  </a:cubicBezTo>
                  <a:cubicBezTo>
                    <a:pt x="79" y="1"/>
                    <a:pt x="59" y="94"/>
                    <a:pt x="0" y="183"/>
                  </a:cubicBezTo>
                  <a:cubicBezTo>
                    <a:pt x="0" y="183"/>
                    <a:pt x="27" y="159"/>
                    <a:pt x="49" y="13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688"/>
            <p:cNvSpPr>
              <a:spLocks/>
            </p:cNvSpPr>
            <p:nvPr/>
          </p:nvSpPr>
          <p:spPr bwMode="auto">
            <a:xfrm>
              <a:off x="6819900" y="520783"/>
              <a:ext cx="112713" cy="136525"/>
            </a:xfrm>
            <a:custGeom>
              <a:avLst/>
              <a:gdLst>
                <a:gd name="T0" fmla="*/ 0 w 89"/>
                <a:gd name="T1" fmla="*/ 109 h 109"/>
                <a:gd name="T2" fmla="*/ 51 w 89"/>
                <a:gd name="T3" fmla="*/ 78 h 109"/>
                <a:gd name="T4" fmla="*/ 49 w 89"/>
                <a:gd name="T5" fmla="*/ 78 h 109"/>
                <a:gd name="T6" fmla="*/ 89 w 89"/>
                <a:gd name="T7" fmla="*/ 0 h 109"/>
                <a:gd name="T8" fmla="*/ 0 w 89"/>
                <a:gd name="T9" fmla="*/ 109 h 109"/>
              </a:gdLst>
              <a:ahLst/>
              <a:cxnLst>
                <a:cxn ang="0">
                  <a:pos x="T0" y="T1"/>
                </a:cxn>
                <a:cxn ang="0">
                  <a:pos x="T2" y="T3"/>
                </a:cxn>
                <a:cxn ang="0">
                  <a:pos x="T4" y="T5"/>
                </a:cxn>
                <a:cxn ang="0">
                  <a:pos x="T6" y="T7"/>
                </a:cxn>
                <a:cxn ang="0">
                  <a:pos x="T8" y="T9"/>
                </a:cxn>
              </a:cxnLst>
              <a:rect l="0" t="0" r="r" b="b"/>
              <a:pathLst>
                <a:path w="89" h="109">
                  <a:moveTo>
                    <a:pt x="0" y="109"/>
                  </a:moveTo>
                  <a:cubicBezTo>
                    <a:pt x="0" y="109"/>
                    <a:pt x="26" y="97"/>
                    <a:pt x="51" y="78"/>
                  </a:cubicBezTo>
                  <a:cubicBezTo>
                    <a:pt x="50" y="78"/>
                    <a:pt x="50" y="78"/>
                    <a:pt x="49" y="78"/>
                  </a:cubicBezTo>
                  <a:cubicBezTo>
                    <a:pt x="49" y="78"/>
                    <a:pt x="88" y="29"/>
                    <a:pt x="89" y="0"/>
                  </a:cubicBezTo>
                  <a:cubicBezTo>
                    <a:pt x="89" y="0"/>
                    <a:pt x="43" y="81"/>
                    <a:pt x="0" y="10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689"/>
            <p:cNvSpPr>
              <a:spLocks/>
            </p:cNvSpPr>
            <p:nvPr/>
          </p:nvSpPr>
          <p:spPr bwMode="auto">
            <a:xfrm>
              <a:off x="6767513" y="473158"/>
              <a:ext cx="146050" cy="76200"/>
            </a:xfrm>
            <a:custGeom>
              <a:avLst/>
              <a:gdLst>
                <a:gd name="T0" fmla="*/ 0 w 116"/>
                <a:gd name="T1" fmla="*/ 60 h 60"/>
                <a:gd name="T2" fmla="*/ 64 w 116"/>
                <a:gd name="T3" fmla="*/ 31 h 60"/>
                <a:gd name="T4" fmla="*/ 114 w 116"/>
                <a:gd name="T5" fmla="*/ 1 h 60"/>
                <a:gd name="T6" fmla="*/ 115 w 116"/>
                <a:gd name="T7" fmla="*/ 0 h 60"/>
                <a:gd name="T8" fmla="*/ 0 w 116"/>
                <a:gd name="T9" fmla="*/ 60 h 60"/>
              </a:gdLst>
              <a:ahLst/>
              <a:cxnLst>
                <a:cxn ang="0">
                  <a:pos x="T0" y="T1"/>
                </a:cxn>
                <a:cxn ang="0">
                  <a:pos x="T2" y="T3"/>
                </a:cxn>
                <a:cxn ang="0">
                  <a:pos x="T4" y="T5"/>
                </a:cxn>
                <a:cxn ang="0">
                  <a:pos x="T6" y="T7"/>
                </a:cxn>
                <a:cxn ang="0">
                  <a:pos x="T8" y="T9"/>
                </a:cxn>
              </a:cxnLst>
              <a:rect l="0" t="0" r="r" b="b"/>
              <a:pathLst>
                <a:path w="116" h="60">
                  <a:moveTo>
                    <a:pt x="0" y="60"/>
                  </a:moveTo>
                  <a:cubicBezTo>
                    <a:pt x="0" y="60"/>
                    <a:pt x="21" y="43"/>
                    <a:pt x="64" y="31"/>
                  </a:cubicBezTo>
                  <a:cubicBezTo>
                    <a:pt x="69" y="27"/>
                    <a:pt x="99" y="3"/>
                    <a:pt x="114" y="1"/>
                  </a:cubicBezTo>
                  <a:cubicBezTo>
                    <a:pt x="116" y="1"/>
                    <a:pt x="116" y="1"/>
                    <a:pt x="115" y="0"/>
                  </a:cubicBezTo>
                  <a:cubicBezTo>
                    <a:pt x="115" y="0"/>
                    <a:pt x="27" y="4"/>
                    <a:pt x="0" y="6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690"/>
            <p:cNvSpPr>
              <a:spLocks/>
            </p:cNvSpPr>
            <p:nvPr/>
          </p:nvSpPr>
          <p:spPr bwMode="auto">
            <a:xfrm>
              <a:off x="6661150" y="430296"/>
              <a:ext cx="123825" cy="77787"/>
            </a:xfrm>
            <a:custGeom>
              <a:avLst/>
              <a:gdLst>
                <a:gd name="T0" fmla="*/ 0 w 98"/>
                <a:gd name="T1" fmla="*/ 62 h 62"/>
                <a:gd name="T2" fmla="*/ 69 w 98"/>
                <a:gd name="T3" fmla="*/ 27 h 62"/>
                <a:gd name="T4" fmla="*/ 97 w 98"/>
                <a:gd name="T5" fmla="*/ 2 h 62"/>
                <a:gd name="T6" fmla="*/ 97 w 98"/>
                <a:gd name="T7" fmla="*/ 0 h 62"/>
                <a:gd name="T8" fmla="*/ 0 w 98"/>
                <a:gd name="T9" fmla="*/ 62 h 62"/>
              </a:gdLst>
              <a:ahLst/>
              <a:cxnLst>
                <a:cxn ang="0">
                  <a:pos x="T0" y="T1"/>
                </a:cxn>
                <a:cxn ang="0">
                  <a:pos x="T2" y="T3"/>
                </a:cxn>
                <a:cxn ang="0">
                  <a:pos x="T4" y="T5"/>
                </a:cxn>
                <a:cxn ang="0">
                  <a:pos x="T6" y="T7"/>
                </a:cxn>
                <a:cxn ang="0">
                  <a:pos x="T8" y="T9"/>
                </a:cxn>
              </a:cxnLst>
              <a:rect l="0" t="0" r="r" b="b"/>
              <a:pathLst>
                <a:path w="98" h="62">
                  <a:moveTo>
                    <a:pt x="0" y="62"/>
                  </a:moveTo>
                  <a:cubicBezTo>
                    <a:pt x="0" y="62"/>
                    <a:pt x="22" y="43"/>
                    <a:pt x="69" y="27"/>
                  </a:cubicBezTo>
                  <a:cubicBezTo>
                    <a:pt x="72" y="23"/>
                    <a:pt x="83" y="8"/>
                    <a:pt x="97" y="2"/>
                  </a:cubicBezTo>
                  <a:cubicBezTo>
                    <a:pt x="98" y="1"/>
                    <a:pt x="98" y="1"/>
                    <a:pt x="97" y="0"/>
                  </a:cubicBezTo>
                  <a:cubicBezTo>
                    <a:pt x="97" y="0"/>
                    <a:pt x="43" y="6"/>
                    <a:pt x="0" y="6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692"/>
            <p:cNvSpPr>
              <a:spLocks/>
            </p:cNvSpPr>
            <p:nvPr/>
          </p:nvSpPr>
          <p:spPr bwMode="auto">
            <a:xfrm>
              <a:off x="6527800" y="384259"/>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693"/>
            <p:cNvSpPr>
              <a:spLocks/>
            </p:cNvSpPr>
            <p:nvPr/>
          </p:nvSpPr>
          <p:spPr bwMode="auto">
            <a:xfrm>
              <a:off x="6829425" y="984334"/>
              <a:ext cx="15875" cy="6350"/>
            </a:xfrm>
            <a:custGeom>
              <a:avLst/>
              <a:gdLst>
                <a:gd name="T0" fmla="*/ 0 w 12"/>
                <a:gd name="T1" fmla="*/ 0 h 4"/>
                <a:gd name="T2" fmla="*/ 3 w 12"/>
                <a:gd name="T3" fmla="*/ 3 h 4"/>
                <a:gd name="T4" fmla="*/ 12 w 12"/>
                <a:gd name="T5" fmla="*/ 4 h 4"/>
                <a:gd name="T6" fmla="*/ 0 w 12"/>
                <a:gd name="T7" fmla="*/ 0 h 4"/>
              </a:gdLst>
              <a:ahLst/>
              <a:cxnLst>
                <a:cxn ang="0">
                  <a:pos x="T0" y="T1"/>
                </a:cxn>
                <a:cxn ang="0">
                  <a:pos x="T2" y="T3"/>
                </a:cxn>
                <a:cxn ang="0">
                  <a:pos x="T4" y="T5"/>
                </a:cxn>
                <a:cxn ang="0">
                  <a:pos x="T6" y="T7"/>
                </a:cxn>
              </a:cxnLst>
              <a:rect l="0" t="0" r="r" b="b"/>
              <a:pathLst>
                <a:path w="12" h="4">
                  <a:moveTo>
                    <a:pt x="0" y="0"/>
                  </a:moveTo>
                  <a:cubicBezTo>
                    <a:pt x="0" y="0"/>
                    <a:pt x="1" y="1"/>
                    <a:pt x="3" y="3"/>
                  </a:cubicBezTo>
                  <a:cubicBezTo>
                    <a:pt x="6" y="4"/>
                    <a:pt x="9" y="4"/>
                    <a:pt x="12" y="4"/>
                  </a:cubicBezTo>
                  <a:cubicBezTo>
                    <a:pt x="9" y="3"/>
                    <a:pt x="5" y="2"/>
                    <a:pt x="0" y="0"/>
                  </a:cubicBezTo>
                </a:path>
              </a:pathLst>
            </a:custGeom>
            <a:solidFill>
              <a:srgbClr val="AA1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694"/>
            <p:cNvSpPr>
              <a:spLocks/>
            </p:cNvSpPr>
            <p:nvPr/>
          </p:nvSpPr>
          <p:spPr bwMode="auto">
            <a:xfrm>
              <a:off x="5872162" y="728746"/>
              <a:ext cx="25400" cy="98425"/>
            </a:xfrm>
            <a:custGeom>
              <a:avLst/>
              <a:gdLst>
                <a:gd name="T0" fmla="*/ 20 w 21"/>
                <a:gd name="T1" fmla="*/ 39 h 77"/>
                <a:gd name="T2" fmla="*/ 20 w 21"/>
                <a:gd name="T3" fmla="*/ 54 h 77"/>
                <a:gd name="T4" fmla="*/ 2 w 21"/>
                <a:gd name="T5" fmla="*/ 3 h 77"/>
                <a:gd name="T6" fmla="*/ 0 w 21"/>
                <a:gd name="T7" fmla="*/ 0 h 77"/>
                <a:gd name="T8" fmla="*/ 21 w 21"/>
                <a:gd name="T9" fmla="*/ 77 h 77"/>
                <a:gd name="T10" fmla="*/ 20 w 21"/>
                <a:gd name="T11" fmla="*/ 39 h 77"/>
              </a:gdLst>
              <a:ahLst/>
              <a:cxnLst>
                <a:cxn ang="0">
                  <a:pos x="T0" y="T1"/>
                </a:cxn>
                <a:cxn ang="0">
                  <a:pos x="T2" y="T3"/>
                </a:cxn>
                <a:cxn ang="0">
                  <a:pos x="T4" y="T5"/>
                </a:cxn>
                <a:cxn ang="0">
                  <a:pos x="T6" y="T7"/>
                </a:cxn>
                <a:cxn ang="0">
                  <a:pos x="T8" y="T9"/>
                </a:cxn>
                <a:cxn ang="0">
                  <a:pos x="T10" y="T11"/>
                </a:cxn>
              </a:cxnLst>
              <a:rect l="0" t="0" r="r" b="b"/>
              <a:pathLst>
                <a:path w="21" h="77">
                  <a:moveTo>
                    <a:pt x="20" y="39"/>
                  </a:moveTo>
                  <a:cubicBezTo>
                    <a:pt x="20" y="44"/>
                    <a:pt x="20" y="49"/>
                    <a:pt x="20" y="54"/>
                  </a:cubicBezTo>
                  <a:cubicBezTo>
                    <a:pt x="20" y="54"/>
                    <a:pt x="10" y="28"/>
                    <a:pt x="2" y="3"/>
                  </a:cubicBezTo>
                  <a:cubicBezTo>
                    <a:pt x="2" y="1"/>
                    <a:pt x="1" y="0"/>
                    <a:pt x="0" y="0"/>
                  </a:cubicBezTo>
                  <a:cubicBezTo>
                    <a:pt x="0" y="2"/>
                    <a:pt x="12" y="63"/>
                    <a:pt x="21" y="77"/>
                  </a:cubicBezTo>
                  <a:cubicBezTo>
                    <a:pt x="21" y="77"/>
                    <a:pt x="21" y="59"/>
                    <a:pt x="20" y="39"/>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695"/>
            <p:cNvSpPr>
              <a:spLocks/>
            </p:cNvSpPr>
            <p:nvPr/>
          </p:nvSpPr>
          <p:spPr bwMode="auto">
            <a:xfrm>
              <a:off x="6824663" y="696996"/>
              <a:ext cx="196850" cy="461962"/>
            </a:xfrm>
            <a:custGeom>
              <a:avLst/>
              <a:gdLst>
                <a:gd name="T0" fmla="*/ 150 w 156"/>
                <a:gd name="T1" fmla="*/ 0 h 364"/>
                <a:gd name="T2" fmla="*/ 64 w 156"/>
                <a:gd name="T3" fmla="*/ 208 h 364"/>
                <a:gd name="T4" fmla="*/ 57 w 156"/>
                <a:gd name="T5" fmla="*/ 214 h 364"/>
                <a:gd name="T6" fmla="*/ 16 w 156"/>
                <a:gd name="T7" fmla="*/ 231 h 364"/>
                <a:gd name="T8" fmla="*/ 7 w 156"/>
                <a:gd name="T9" fmla="*/ 230 h 364"/>
                <a:gd name="T10" fmla="*/ 0 w 156"/>
                <a:gd name="T11" fmla="*/ 364 h 364"/>
                <a:gd name="T12" fmla="*/ 126 w 156"/>
                <a:gd name="T13" fmla="*/ 172 h 364"/>
                <a:gd name="T14" fmla="*/ 91 w 156"/>
                <a:gd name="T15" fmla="*/ 190 h 364"/>
                <a:gd name="T16" fmla="*/ 153 w 156"/>
                <a:gd name="T17" fmla="*/ 21 h 364"/>
                <a:gd name="T18" fmla="*/ 150 w 156"/>
                <a:gd name="T1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364">
                  <a:moveTo>
                    <a:pt x="150" y="0"/>
                  </a:moveTo>
                  <a:cubicBezTo>
                    <a:pt x="150" y="1"/>
                    <a:pt x="106" y="163"/>
                    <a:pt x="64" y="208"/>
                  </a:cubicBezTo>
                  <a:cubicBezTo>
                    <a:pt x="62" y="210"/>
                    <a:pt x="59" y="212"/>
                    <a:pt x="57" y="214"/>
                  </a:cubicBezTo>
                  <a:cubicBezTo>
                    <a:pt x="53" y="230"/>
                    <a:pt x="41" y="238"/>
                    <a:pt x="16" y="231"/>
                  </a:cubicBezTo>
                  <a:cubicBezTo>
                    <a:pt x="13" y="231"/>
                    <a:pt x="10" y="231"/>
                    <a:pt x="7" y="230"/>
                  </a:cubicBezTo>
                  <a:cubicBezTo>
                    <a:pt x="13" y="237"/>
                    <a:pt x="25" y="266"/>
                    <a:pt x="0" y="364"/>
                  </a:cubicBezTo>
                  <a:cubicBezTo>
                    <a:pt x="0" y="364"/>
                    <a:pt x="95" y="311"/>
                    <a:pt x="126" y="172"/>
                  </a:cubicBezTo>
                  <a:cubicBezTo>
                    <a:pt x="91" y="190"/>
                    <a:pt x="91" y="190"/>
                    <a:pt x="91" y="190"/>
                  </a:cubicBezTo>
                  <a:cubicBezTo>
                    <a:pt x="91" y="190"/>
                    <a:pt x="143" y="83"/>
                    <a:pt x="153" y="21"/>
                  </a:cubicBezTo>
                  <a:cubicBezTo>
                    <a:pt x="153" y="21"/>
                    <a:pt x="156" y="1"/>
                    <a:pt x="150"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696"/>
            <p:cNvSpPr>
              <a:spLocks/>
            </p:cNvSpPr>
            <p:nvPr/>
          </p:nvSpPr>
          <p:spPr bwMode="auto">
            <a:xfrm>
              <a:off x="6411913" y="384259"/>
              <a:ext cx="115888" cy="106362"/>
            </a:xfrm>
            <a:custGeom>
              <a:avLst/>
              <a:gdLst>
                <a:gd name="T0" fmla="*/ 0 w 92"/>
                <a:gd name="T1" fmla="*/ 84 h 84"/>
                <a:gd name="T2" fmla="*/ 64 w 92"/>
                <a:gd name="T3" fmla="*/ 28 h 84"/>
                <a:gd name="T4" fmla="*/ 92 w 92"/>
                <a:gd name="T5" fmla="*/ 0 h 84"/>
                <a:gd name="T6" fmla="*/ 0 w 92"/>
                <a:gd name="T7" fmla="*/ 84 h 84"/>
              </a:gdLst>
              <a:ahLst/>
              <a:cxnLst>
                <a:cxn ang="0">
                  <a:pos x="T0" y="T1"/>
                </a:cxn>
                <a:cxn ang="0">
                  <a:pos x="T2" y="T3"/>
                </a:cxn>
                <a:cxn ang="0">
                  <a:pos x="T4" y="T5"/>
                </a:cxn>
                <a:cxn ang="0">
                  <a:pos x="T6" y="T7"/>
                </a:cxn>
              </a:cxnLst>
              <a:rect l="0" t="0" r="r" b="b"/>
              <a:pathLst>
                <a:path w="92" h="84">
                  <a:moveTo>
                    <a:pt x="0" y="84"/>
                  </a:moveTo>
                  <a:cubicBezTo>
                    <a:pt x="0" y="84"/>
                    <a:pt x="26" y="52"/>
                    <a:pt x="64" y="28"/>
                  </a:cubicBezTo>
                  <a:cubicBezTo>
                    <a:pt x="66" y="25"/>
                    <a:pt x="80" y="6"/>
                    <a:pt x="92" y="0"/>
                  </a:cubicBezTo>
                  <a:cubicBezTo>
                    <a:pt x="92" y="0"/>
                    <a:pt x="42" y="12"/>
                    <a:pt x="0" y="84"/>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697"/>
            <p:cNvSpPr>
              <a:spLocks/>
            </p:cNvSpPr>
            <p:nvPr/>
          </p:nvSpPr>
          <p:spPr bwMode="auto">
            <a:xfrm>
              <a:off x="6262687" y="384259"/>
              <a:ext cx="74613" cy="117475"/>
            </a:xfrm>
            <a:custGeom>
              <a:avLst/>
              <a:gdLst>
                <a:gd name="T0" fmla="*/ 0 w 59"/>
                <a:gd name="T1" fmla="*/ 92 h 92"/>
                <a:gd name="T2" fmla="*/ 38 w 59"/>
                <a:gd name="T3" fmla="*/ 41 h 92"/>
                <a:gd name="T4" fmla="*/ 38 w 59"/>
                <a:gd name="T5" fmla="*/ 41 h 92"/>
                <a:gd name="T6" fmla="*/ 59 w 59"/>
                <a:gd name="T7" fmla="*/ 0 h 92"/>
                <a:gd name="T8" fmla="*/ 0 w 59"/>
                <a:gd name="T9" fmla="*/ 92 h 92"/>
              </a:gdLst>
              <a:ahLst/>
              <a:cxnLst>
                <a:cxn ang="0">
                  <a:pos x="T0" y="T1"/>
                </a:cxn>
                <a:cxn ang="0">
                  <a:pos x="T2" y="T3"/>
                </a:cxn>
                <a:cxn ang="0">
                  <a:pos x="T4" y="T5"/>
                </a:cxn>
                <a:cxn ang="0">
                  <a:pos x="T6" y="T7"/>
                </a:cxn>
                <a:cxn ang="0">
                  <a:pos x="T8" y="T9"/>
                </a:cxn>
              </a:cxnLst>
              <a:rect l="0" t="0" r="r" b="b"/>
              <a:pathLst>
                <a:path w="59" h="92">
                  <a:moveTo>
                    <a:pt x="0" y="92"/>
                  </a:moveTo>
                  <a:cubicBezTo>
                    <a:pt x="0" y="92"/>
                    <a:pt x="14" y="66"/>
                    <a:pt x="38" y="41"/>
                  </a:cubicBezTo>
                  <a:cubicBezTo>
                    <a:pt x="38" y="41"/>
                    <a:pt x="38" y="41"/>
                    <a:pt x="38" y="41"/>
                  </a:cubicBezTo>
                  <a:cubicBezTo>
                    <a:pt x="38" y="41"/>
                    <a:pt x="51" y="11"/>
                    <a:pt x="59" y="0"/>
                  </a:cubicBezTo>
                  <a:cubicBezTo>
                    <a:pt x="47" y="7"/>
                    <a:pt x="13" y="33"/>
                    <a:pt x="0" y="9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698"/>
            <p:cNvSpPr>
              <a:spLocks/>
            </p:cNvSpPr>
            <p:nvPr/>
          </p:nvSpPr>
          <p:spPr bwMode="auto">
            <a:xfrm>
              <a:off x="5972175" y="528721"/>
              <a:ext cx="46038" cy="179387"/>
            </a:xfrm>
            <a:custGeom>
              <a:avLst/>
              <a:gdLst>
                <a:gd name="T0" fmla="*/ 23 w 37"/>
                <a:gd name="T1" fmla="*/ 142 h 142"/>
                <a:gd name="T2" fmla="*/ 37 w 37"/>
                <a:gd name="T3" fmla="*/ 89 h 142"/>
                <a:gd name="T4" fmla="*/ 37 w 37"/>
                <a:gd name="T5" fmla="*/ 7 h 142"/>
                <a:gd name="T6" fmla="*/ 35 w 37"/>
                <a:gd name="T7" fmla="*/ 0 h 142"/>
                <a:gd name="T8" fmla="*/ 23 w 37"/>
                <a:gd name="T9" fmla="*/ 142 h 142"/>
              </a:gdLst>
              <a:ahLst/>
              <a:cxnLst>
                <a:cxn ang="0">
                  <a:pos x="T0" y="T1"/>
                </a:cxn>
                <a:cxn ang="0">
                  <a:pos x="T2" y="T3"/>
                </a:cxn>
                <a:cxn ang="0">
                  <a:pos x="T4" y="T5"/>
                </a:cxn>
                <a:cxn ang="0">
                  <a:pos x="T6" y="T7"/>
                </a:cxn>
                <a:cxn ang="0">
                  <a:pos x="T8" y="T9"/>
                </a:cxn>
              </a:cxnLst>
              <a:rect l="0" t="0" r="r" b="b"/>
              <a:pathLst>
                <a:path w="37" h="142">
                  <a:moveTo>
                    <a:pt x="23" y="142"/>
                  </a:moveTo>
                  <a:cubicBezTo>
                    <a:pt x="23" y="142"/>
                    <a:pt x="27" y="118"/>
                    <a:pt x="37" y="89"/>
                  </a:cubicBezTo>
                  <a:cubicBezTo>
                    <a:pt x="36" y="86"/>
                    <a:pt x="31" y="42"/>
                    <a:pt x="37" y="7"/>
                  </a:cubicBezTo>
                  <a:cubicBezTo>
                    <a:pt x="37" y="3"/>
                    <a:pt x="37" y="1"/>
                    <a:pt x="35" y="0"/>
                  </a:cubicBezTo>
                  <a:cubicBezTo>
                    <a:pt x="34" y="2"/>
                    <a:pt x="0" y="59"/>
                    <a:pt x="23" y="1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699"/>
            <p:cNvSpPr>
              <a:spLocks/>
            </p:cNvSpPr>
            <p:nvPr/>
          </p:nvSpPr>
          <p:spPr bwMode="auto">
            <a:xfrm>
              <a:off x="5903912" y="619209"/>
              <a:ext cx="1028700" cy="917575"/>
            </a:xfrm>
            <a:custGeom>
              <a:avLst/>
              <a:gdLst>
                <a:gd name="T0" fmla="*/ 730 w 811"/>
                <a:gd name="T1" fmla="*/ 289 h 724"/>
                <a:gd name="T2" fmla="*/ 763 w 811"/>
                <a:gd name="T3" fmla="*/ 190 h 724"/>
                <a:gd name="T4" fmla="*/ 700 w 811"/>
                <a:gd name="T5" fmla="*/ 211 h 724"/>
                <a:gd name="T6" fmla="*/ 667 w 811"/>
                <a:gd name="T7" fmla="*/ 263 h 724"/>
                <a:gd name="T8" fmla="*/ 580 w 811"/>
                <a:gd name="T9" fmla="*/ 39 h 724"/>
                <a:gd name="T10" fmla="*/ 531 w 811"/>
                <a:gd name="T11" fmla="*/ 109 h 724"/>
                <a:gd name="T12" fmla="*/ 504 w 811"/>
                <a:gd name="T13" fmla="*/ 3 h 724"/>
                <a:gd name="T14" fmla="*/ 460 w 811"/>
                <a:gd name="T15" fmla="*/ 34 h 724"/>
                <a:gd name="T16" fmla="*/ 465 w 811"/>
                <a:gd name="T17" fmla="*/ 0 h 724"/>
                <a:gd name="T18" fmla="*/ 288 w 811"/>
                <a:gd name="T19" fmla="*/ 82 h 724"/>
                <a:gd name="T20" fmla="*/ 306 w 811"/>
                <a:gd name="T21" fmla="*/ 33 h 724"/>
                <a:gd name="T22" fmla="*/ 117 w 811"/>
                <a:gd name="T23" fmla="*/ 166 h 724"/>
                <a:gd name="T24" fmla="*/ 125 w 811"/>
                <a:gd name="T25" fmla="*/ 104 h 724"/>
                <a:gd name="T26" fmla="*/ 47 w 811"/>
                <a:gd name="T27" fmla="*/ 244 h 724"/>
                <a:gd name="T28" fmla="*/ 36 w 811"/>
                <a:gd name="T29" fmla="*/ 136 h 724"/>
                <a:gd name="T30" fmla="*/ 22 w 811"/>
                <a:gd name="T31" fmla="*/ 307 h 724"/>
                <a:gd name="T32" fmla="*/ 75 w 811"/>
                <a:gd name="T33" fmla="*/ 424 h 724"/>
                <a:gd name="T34" fmla="*/ 189 w 811"/>
                <a:gd name="T35" fmla="*/ 667 h 724"/>
                <a:gd name="T36" fmla="*/ 493 w 811"/>
                <a:gd name="T37" fmla="*/ 677 h 724"/>
                <a:gd name="T38" fmla="*/ 726 w 811"/>
                <a:gd name="T39" fmla="*/ 426 h 724"/>
                <a:gd name="T40" fmla="*/ 730 w 811"/>
                <a:gd name="T41" fmla="*/ 28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1" h="724">
                  <a:moveTo>
                    <a:pt x="730" y="289"/>
                  </a:moveTo>
                  <a:cubicBezTo>
                    <a:pt x="811" y="323"/>
                    <a:pt x="784" y="220"/>
                    <a:pt x="763" y="190"/>
                  </a:cubicBezTo>
                  <a:cubicBezTo>
                    <a:pt x="742" y="160"/>
                    <a:pt x="711" y="179"/>
                    <a:pt x="700" y="211"/>
                  </a:cubicBezTo>
                  <a:cubicBezTo>
                    <a:pt x="689" y="242"/>
                    <a:pt x="667" y="263"/>
                    <a:pt x="667" y="263"/>
                  </a:cubicBezTo>
                  <a:cubicBezTo>
                    <a:pt x="654" y="179"/>
                    <a:pt x="580" y="39"/>
                    <a:pt x="580" y="39"/>
                  </a:cubicBezTo>
                  <a:cubicBezTo>
                    <a:pt x="580" y="39"/>
                    <a:pt x="547" y="106"/>
                    <a:pt x="531" y="109"/>
                  </a:cubicBezTo>
                  <a:cubicBezTo>
                    <a:pt x="516" y="113"/>
                    <a:pt x="504" y="3"/>
                    <a:pt x="504" y="3"/>
                  </a:cubicBezTo>
                  <a:cubicBezTo>
                    <a:pt x="504" y="3"/>
                    <a:pt x="468" y="32"/>
                    <a:pt x="460" y="34"/>
                  </a:cubicBezTo>
                  <a:cubicBezTo>
                    <a:pt x="452" y="36"/>
                    <a:pt x="465" y="0"/>
                    <a:pt x="465" y="0"/>
                  </a:cubicBezTo>
                  <a:cubicBezTo>
                    <a:pt x="409" y="38"/>
                    <a:pt x="292" y="82"/>
                    <a:pt x="288" y="82"/>
                  </a:cubicBezTo>
                  <a:cubicBezTo>
                    <a:pt x="284" y="81"/>
                    <a:pt x="306" y="33"/>
                    <a:pt x="306" y="33"/>
                  </a:cubicBezTo>
                  <a:cubicBezTo>
                    <a:pt x="217" y="56"/>
                    <a:pt x="117" y="166"/>
                    <a:pt x="117" y="166"/>
                  </a:cubicBezTo>
                  <a:cubicBezTo>
                    <a:pt x="114" y="127"/>
                    <a:pt x="125" y="104"/>
                    <a:pt x="125" y="104"/>
                  </a:cubicBezTo>
                  <a:cubicBezTo>
                    <a:pt x="55" y="144"/>
                    <a:pt x="47" y="244"/>
                    <a:pt x="47" y="244"/>
                  </a:cubicBezTo>
                  <a:cubicBezTo>
                    <a:pt x="17" y="193"/>
                    <a:pt x="36" y="136"/>
                    <a:pt x="36" y="136"/>
                  </a:cubicBezTo>
                  <a:cubicBezTo>
                    <a:pt x="0" y="201"/>
                    <a:pt x="22" y="307"/>
                    <a:pt x="22" y="307"/>
                  </a:cubicBezTo>
                  <a:cubicBezTo>
                    <a:pt x="22" y="307"/>
                    <a:pt x="77" y="388"/>
                    <a:pt x="75" y="424"/>
                  </a:cubicBezTo>
                  <a:cubicBezTo>
                    <a:pt x="74" y="461"/>
                    <a:pt x="27" y="609"/>
                    <a:pt x="189" y="667"/>
                  </a:cubicBezTo>
                  <a:cubicBezTo>
                    <a:pt x="189" y="667"/>
                    <a:pt x="365" y="724"/>
                    <a:pt x="493" y="677"/>
                  </a:cubicBezTo>
                  <a:cubicBezTo>
                    <a:pt x="622" y="631"/>
                    <a:pt x="716" y="464"/>
                    <a:pt x="726" y="426"/>
                  </a:cubicBezTo>
                  <a:cubicBezTo>
                    <a:pt x="757" y="303"/>
                    <a:pt x="730" y="289"/>
                    <a:pt x="730" y="289"/>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700"/>
            <p:cNvSpPr>
              <a:spLocks noEditPoints="1"/>
            </p:cNvSpPr>
            <p:nvPr/>
          </p:nvSpPr>
          <p:spPr bwMode="auto">
            <a:xfrm>
              <a:off x="6265862" y="619209"/>
              <a:ext cx="633413" cy="330200"/>
            </a:xfrm>
            <a:custGeom>
              <a:avLst/>
              <a:gdLst>
                <a:gd name="T0" fmla="*/ 479 w 500"/>
                <a:gd name="T1" fmla="*/ 191 h 261"/>
                <a:gd name="T2" fmla="*/ 479 w 500"/>
                <a:gd name="T3" fmla="*/ 191 h 261"/>
                <a:gd name="T4" fmla="*/ 478 w 500"/>
                <a:gd name="T5" fmla="*/ 191 h 261"/>
                <a:gd name="T6" fmla="*/ 478 w 500"/>
                <a:gd name="T7" fmla="*/ 191 h 261"/>
                <a:gd name="T8" fmla="*/ 478 w 500"/>
                <a:gd name="T9" fmla="*/ 190 h 261"/>
                <a:gd name="T10" fmla="*/ 478 w 500"/>
                <a:gd name="T11" fmla="*/ 190 h 261"/>
                <a:gd name="T12" fmla="*/ 478 w 500"/>
                <a:gd name="T13" fmla="*/ 191 h 261"/>
                <a:gd name="T14" fmla="*/ 478 w 500"/>
                <a:gd name="T15" fmla="*/ 190 h 261"/>
                <a:gd name="T16" fmla="*/ 3 w 500"/>
                <a:gd name="T17" fmla="*/ 82 h 261"/>
                <a:gd name="T18" fmla="*/ 3 w 500"/>
                <a:gd name="T19" fmla="*/ 81 h 261"/>
                <a:gd name="T20" fmla="*/ 3 w 500"/>
                <a:gd name="T21" fmla="*/ 81 h 261"/>
                <a:gd name="T22" fmla="*/ 3 w 500"/>
                <a:gd name="T23" fmla="*/ 81 h 261"/>
                <a:gd name="T24" fmla="*/ 3 w 500"/>
                <a:gd name="T25" fmla="*/ 81 h 261"/>
                <a:gd name="T26" fmla="*/ 3 w 500"/>
                <a:gd name="T27" fmla="*/ 81 h 261"/>
                <a:gd name="T28" fmla="*/ 3 w 500"/>
                <a:gd name="T29" fmla="*/ 81 h 261"/>
                <a:gd name="T30" fmla="*/ 3 w 500"/>
                <a:gd name="T31" fmla="*/ 81 h 261"/>
                <a:gd name="T32" fmla="*/ 3 w 500"/>
                <a:gd name="T33" fmla="*/ 81 h 261"/>
                <a:gd name="T34" fmla="*/ 3 w 500"/>
                <a:gd name="T35" fmla="*/ 81 h 261"/>
                <a:gd name="T36" fmla="*/ 3 w 500"/>
                <a:gd name="T37" fmla="*/ 81 h 261"/>
                <a:gd name="T38" fmla="*/ 3 w 500"/>
                <a:gd name="T39" fmla="*/ 81 h 261"/>
                <a:gd name="T40" fmla="*/ 3 w 500"/>
                <a:gd name="T41" fmla="*/ 81 h 261"/>
                <a:gd name="T42" fmla="*/ 3 w 500"/>
                <a:gd name="T43" fmla="*/ 81 h 261"/>
                <a:gd name="T44" fmla="*/ 3 w 500"/>
                <a:gd name="T45" fmla="*/ 81 h 261"/>
                <a:gd name="T46" fmla="*/ 3 w 500"/>
                <a:gd name="T47" fmla="*/ 81 h 261"/>
                <a:gd name="T48" fmla="*/ 3 w 500"/>
                <a:gd name="T49" fmla="*/ 81 h 261"/>
                <a:gd name="T50" fmla="*/ 3 w 500"/>
                <a:gd name="T51" fmla="*/ 81 h 261"/>
                <a:gd name="T52" fmla="*/ 3 w 500"/>
                <a:gd name="T53" fmla="*/ 81 h 261"/>
                <a:gd name="T54" fmla="*/ 3 w 500"/>
                <a:gd name="T55" fmla="*/ 81 h 261"/>
                <a:gd name="T56" fmla="*/ 3 w 500"/>
                <a:gd name="T57" fmla="*/ 81 h 261"/>
                <a:gd name="T58" fmla="*/ 19 w 500"/>
                <a:gd name="T59" fmla="*/ 38 h 261"/>
                <a:gd name="T60" fmla="*/ 3 w 500"/>
                <a:gd name="T61" fmla="*/ 81 h 261"/>
                <a:gd name="T62" fmla="*/ 19 w 500"/>
                <a:gd name="T63" fmla="*/ 38 h 261"/>
                <a:gd name="T64" fmla="*/ 174 w 500"/>
                <a:gd name="T65" fmla="*/ 34 h 261"/>
                <a:gd name="T66" fmla="*/ 174 w 500"/>
                <a:gd name="T67" fmla="*/ 34 h 261"/>
                <a:gd name="T68" fmla="*/ 175 w 500"/>
                <a:gd name="T69" fmla="*/ 34 h 261"/>
                <a:gd name="T70" fmla="*/ 219 w 500"/>
                <a:gd name="T71" fmla="*/ 3 h 261"/>
                <a:gd name="T72" fmla="*/ 175 w 500"/>
                <a:gd name="T73" fmla="*/ 34 h 261"/>
                <a:gd name="T74" fmla="*/ 219 w 500"/>
                <a:gd name="T75" fmla="*/ 4 h 261"/>
                <a:gd name="T76" fmla="*/ 219 w 500"/>
                <a:gd name="T77" fmla="*/ 3 h 261"/>
                <a:gd name="T78" fmla="*/ 178 w 500"/>
                <a:gd name="T79" fmla="*/ 1 h 261"/>
                <a:gd name="T80" fmla="*/ 178 w 500"/>
                <a:gd name="T81" fmla="*/ 1 h 261"/>
                <a:gd name="T82" fmla="*/ 179 w 500"/>
                <a:gd name="T83" fmla="*/ 0 h 261"/>
                <a:gd name="T84" fmla="*/ 179 w 500"/>
                <a:gd name="T85" fmla="*/ 0 h 261"/>
                <a:gd name="T86" fmla="*/ 179 w 500"/>
                <a:gd name="T87" fmla="*/ 0 h 261"/>
                <a:gd name="T88" fmla="*/ 180 w 500"/>
                <a:gd name="T89" fmla="*/ 0 h 261"/>
                <a:gd name="T90" fmla="*/ 180 w 500"/>
                <a:gd name="T9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0" h="261">
                  <a:moveTo>
                    <a:pt x="479" y="191"/>
                  </a:moveTo>
                  <a:cubicBezTo>
                    <a:pt x="479" y="191"/>
                    <a:pt x="479" y="191"/>
                    <a:pt x="479" y="191"/>
                  </a:cubicBezTo>
                  <a:cubicBezTo>
                    <a:pt x="489" y="206"/>
                    <a:pt x="500" y="237"/>
                    <a:pt x="500" y="261"/>
                  </a:cubicBezTo>
                  <a:cubicBezTo>
                    <a:pt x="500" y="237"/>
                    <a:pt x="489" y="206"/>
                    <a:pt x="479" y="191"/>
                  </a:cubicBezTo>
                  <a:moveTo>
                    <a:pt x="478" y="191"/>
                  </a:moveTo>
                  <a:cubicBezTo>
                    <a:pt x="478" y="191"/>
                    <a:pt x="478" y="191"/>
                    <a:pt x="478" y="191"/>
                  </a:cubicBezTo>
                  <a:cubicBezTo>
                    <a:pt x="478" y="191"/>
                    <a:pt x="478" y="191"/>
                    <a:pt x="478" y="191"/>
                  </a:cubicBezTo>
                  <a:cubicBezTo>
                    <a:pt x="478" y="191"/>
                    <a:pt x="478" y="191"/>
                    <a:pt x="478" y="191"/>
                  </a:cubicBezTo>
                  <a:cubicBezTo>
                    <a:pt x="478" y="191"/>
                    <a:pt x="478" y="191"/>
                    <a:pt x="478" y="191"/>
                  </a:cubicBezTo>
                  <a:moveTo>
                    <a:pt x="478" y="190"/>
                  </a:moveTo>
                  <a:cubicBezTo>
                    <a:pt x="478" y="190"/>
                    <a:pt x="478" y="190"/>
                    <a:pt x="478" y="190"/>
                  </a:cubicBezTo>
                  <a:cubicBezTo>
                    <a:pt x="478" y="190"/>
                    <a:pt x="478" y="190"/>
                    <a:pt x="478" y="190"/>
                  </a:cubicBezTo>
                  <a:cubicBezTo>
                    <a:pt x="478" y="190"/>
                    <a:pt x="478" y="191"/>
                    <a:pt x="478" y="191"/>
                  </a:cubicBezTo>
                  <a:cubicBezTo>
                    <a:pt x="478" y="191"/>
                    <a:pt x="478" y="191"/>
                    <a:pt x="478" y="191"/>
                  </a:cubicBezTo>
                  <a:cubicBezTo>
                    <a:pt x="478" y="191"/>
                    <a:pt x="478" y="190"/>
                    <a:pt x="478" y="190"/>
                  </a:cubicBezTo>
                  <a:cubicBezTo>
                    <a:pt x="478" y="190"/>
                    <a:pt x="478" y="190"/>
                    <a:pt x="478" y="190"/>
                  </a:cubicBezTo>
                  <a:moveTo>
                    <a:pt x="3" y="82"/>
                  </a:moveTo>
                  <a:cubicBezTo>
                    <a:pt x="3" y="82"/>
                    <a:pt x="3" y="82"/>
                    <a:pt x="3" y="82"/>
                  </a:cubicBezTo>
                  <a:cubicBezTo>
                    <a:pt x="3" y="82"/>
                    <a:pt x="3" y="82"/>
                    <a:pt x="3" y="82"/>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3" y="81"/>
                  </a:moveTo>
                  <a:cubicBezTo>
                    <a:pt x="3" y="81"/>
                    <a:pt x="3" y="81"/>
                    <a:pt x="3" y="81"/>
                  </a:cubicBezTo>
                  <a:cubicBezTo>
                    <a:pt x="3" y="81"/>
                    <a:pt x="3" y="81"/>
                    <a:pt x="3" y="81"/>
                  </a:cubicBezTo>
                  <a:moveTo>
                    <a:pt x="19" y="38"/>
                  </a:moveTo>
                  <a:cubicBezTo>
                    <a:pt x="19" y="38"/>
                    <a:pt x="19" y="38"/>
                    <a:pt x="19" y="38"/>
                  </a:cubicBezTo>
                  <a:cubicBezTo>
                    <a:pt x="14" y="49"/>
                    <a:pt x="2" y="74"/>
                    <a:pt x="2" y="80"/>
                  </a:cubicBezTo>
                  <a:cubicBezTo>
                    <a:pt x="2" y="81"/>
                    <a:pt x="2" y="81"/>
                    <a:pt x="3" y="81"/>
                  </a:cubicBezTo>
                  <a:cubicBezTo>
                    <a:pt x="0" y="79"/>
                    <a:pt x="13" y="51"/>
                    <a:pt x="19" y="39"/>
                  </a:cubicBezTo>
                  <a:cubicBezTo>
                    <a:pt x="19" y="39"/>
                    <a:pt x="19" y="38"/>
                    <a:pt x="19" y="38"/>
                  </a:cubicBezTo>
                  <a:moveTo>
                    <a:pt x="175" y="34"/>
                  </a:moveTo>
                  <a:cubicBezTo>
                    <a:pt x="174" y="34"/>
                    <a:pt x="174" y="34"/>
                    <a:pt x="174" y="34"/>
                  </a:cubicBezTo>
                  <a:cubicBezTo>
                    <a:pt x="174" y="34"/>
                    <a:pt x="174" y="34"/>
                    <a:pt x="174" y="34"/>
                  </a:cubicBezTo>
                  <a:cubicBezTo>
                    <a:pt x="174" y="34"/>
                    <a:pt x="174" y="34"/>
                    <a:pt x="174" y="34"/>
                  </a:cubicBezTo>
                  <a:cubicBezTo>
                    <a:pt x="174" y="34"/>
                    <a:pt x="174" y="34"/>
                    <a:pt x="174" y="34"/>
                  </a:cubicBezTo>
                  <a:cubicBezTo>
                    <a:pt x="174" y="34"/>
                    <a:pt x="174" y="34"/>
                    <a:pt x="175" y="34"/>
                  </a:cubicBezTo>
                  <a:cubicBezTo>
                    <a:pt x="175" y="34"/>
                    <a:pt x="175" y="34"/>
                    <a:pt x="175" y="34"/>
                  </a:cubicBezTo>
                  <a:moveTo>
                    <a:pt x="219" y="3"/>
                  </a:moveTo>
                  <a:cubicBezTo>
                    <a:pt x="219" y="3"/>
                    <a:pt x="183" y="32"/>
                    <a:pt x="175" y="34"/>
                  </a:cubicBezTo>
                  <a:cubicBezTo>
                    <a:pt x="175" y="34"/>
                    <a:pt x="175" y="34"/>
                    <a:pt x="175" y="34"/>
                  </a:cubicBezTo>
                  <a:cubicBezTo>
                    <a:pt x="183" y="32"/>
                    <a:pt x="219" y="3"/>
                    <a:pt x="219" y="3"/>
                  </a:cubicBezTo>
                  <a:cubicBezTo>
                    <a:pt x="219" y="3"/>
                    <a:pt x="219" y="3"/>
                    <a:pt x="219" y="4"/>
                  </a:cubicBezTo>
                  <a:cubicBezTo>
                    <a:pt x="219" y="4"/>
                    <a:pt x="219" y="4"/>
                    <a:pt x="219" y="4"/>
                  </a:cubicBezTo>
                  <a:cubicBezTo>
                    <a:pt x="219" y="3"/>
                    <a:pt x="219" y="3"/>
                    <a:pt x="219" y="3"/>
                  </a:cubicBezTo>
                  <a:moveTo>
                    <a:pt x="178" y="1"/>
                  </a:moveTo>
                  <a:cubicBezTo>
                    <a:pt x="178" y="1"/>
                    <a:pt x="178" y="1"/>
                    <a:pt x="178" y="1"/>
                  </a:cubicBezTo>
                  <a:cubicBezTo>
                    <a:pt x="178" y="1"/>
                    <a:pt x="178" y="1"/>
                    <a:pt x="178" y="1"/>
                  </a:cubicBezTo>
                  <a:cubicBezTo>
                    <a:pt x="178" y="1"/>
                    <a:pt x="178" y="1"/>
                    <a:pt x="178" y="1"/>
                  </a:cubicBezTo>
                  <a:cubicBezTo>
                    <a:pt x="178" y="1"/>
                    <a:pt x="178" y="1"/>
                    <a:pt x="178" y="1"/>
                  </a:cubicBezTo>
                  <a:moveTo>
                    <a:pt x="179" y="0"/>
                  </a:moveTo>
                  <a:cubicBezTo>
                    <a:pt x="179" y="0"/>
                    <a:pt x="179" y="0"/>
                    <a:pt x="179" y="0"/>
                  </a:cubicBezTo>
                  <a:cubicBezTo>
                    <a:pt x="179" y="0"/>
                    <a:pt x="179" y="0"/>
                    <a:pt x="179" y="0"/>
                  </a:cubicBezTo>
                  <a:cubicBezTo>
                    <a:pt x="179" y="0"/>
                    <a:pt x="179" y="0"/>
                    <a:pt x="179" y="0"/>
                  </a:cubicBezTo>
                  <a:cubicBezTo>
                    <a:pt x="179" y="0"/>
                    <a:pt x="179" y="0"/>
                    <a:pt x="179" y="0"/>
                  </a:cubicBezTo>
                  <a:moveTo>
                    <a:pt x="180" y="0"/>
                  </a:moveTo>
                  <a:cubicBezTo>
                    <a:pt x="180" y="0"/>
                    <a:pt x="180" y="0"/>
                    <a:pt x="180" y="0"/>
                  </a:cubicBezTo>
                  <a:cubicBezTo>
                    <a:pt x="180" y="0"/>
                    <a:pt x="180" y="0"/>
                    <a:pt x="180" y="0"/>
                  </a:cubicBezTo>
                  <a:cubicBezTo>
                    <a:pt x="180" y="0"/>
                    <a:pt x="180" y="0"/>
                    <a:pt x="180" y="0"/>
                  </a:cubicBezTo>
                </a:path>
              </a:pathLst>
            </a:custGeom>
            <a:solidFill>
              <a:srgbClr val="D832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701"/>
            <p:cNvSpPr>
              <a:spLocks/>
            </p:cNvSpPr>
            <p:nvPr/>
          </p:nvSpPr>
          <p:spPr bwMode="auto">
            <a:xfrm>
              <a:off x="6289675" y="666834"/>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702"/>
            <p:cNvSpPr>
              <a:spLocks/>
            </p:cNvSpPr>
            <p:nvPr/>
          </p:nvSpPr>
          <p:spPr bwMode="auto">
            <a:xfrm>
              <a:off x="6237287" y="619209"/>
              <a:ext cx="661988" cy="877887"/>
            </a:xfrm>
            <a:custGeom>
              <a:avLst/>
              <a:gdLst>
                <a:gd name="T0" fmla="*/ 201 w 522"/>
                <a:gd name="T1" fmla="*/ 0 h 693"/>
                <a:gd name="T2" fmla="*/ 200 w 522"/>
                <a:gd name="T3" fmla="*/ 1 h 693"/>
                <a:gd name="T4" fmla="*/ 25 w 522"/>
                <a:gd name="T5" fmla="*/ 81 h 693"/>
                <a:gd name="T6" fmla="*/ 25 w 522"/>
                <a:gd name="T7" fmla="*/ 81 h 693"/>
                <a:gd name="T8" fmla="*/ 25 w 522"/>
                <a:gd name="T9" fmla="*/ 82 h 693"/>
                <a:gd name="T10" fmla="*/ 25 w 522"/>
                <a:gd name="T11" fmla="*/ 82 h 693"/>
                <a:gd name="T12" fmla="*/ 25 w 522"/>
                <a:gd name="T13" fmla="*/ 82 h 693"/>
                <a:gd name="T14" fmla="*/ 25 w 522"/>
                <a:gd name="T15" fmla="*/ 82 h 693"/>
                <a:gd name="T16" fmla="*/ 25 w 522"/>
                <a:gd name="T17" fmla="*/ 81 h 693"/>
                <a:gd name="T18" fmla="*/ 25 w 522"/>
                <a:gd name="T19" fmla="*/ 81 h 693"/>
                <a:gd name="T20" fmla="*/ 25 w 522"/>
                <a:gd name="T21" fmla="*/ 81 h 693"/>
                <a:gd name="T22" fmla="*/ 25 w 522"/>
                <a:gd name="T23" fmla="*/ 81 h 693"/>
                <a:gd name="T24" fmla="*/ 25 w 522"/>
                <a:gd name="T25" fmla="*/ 81 h 693"/>
                <a:gd name="T26" fmla="*/ 25 w 522"/>
                <a:gd name="T27" fmla="*/ 81 h 693"/>
                <a:gd name="T28" fmla="*/ 25 w 522"/>
                <a:gd name="T29" fmla="*/ 81 h 693"/>
                <a:gd name="T30" fmla="*/ 25 w 522"/>
                <a:gd name="T31" fmla="*/ 81 h 693"/>
                <a:gd name="T32" fmla="*/ 25 w 522"/>
                <a:gd name="T33" fmla="*/ 81 h 693"/>
                <a:gd name="T34" fmla="*/ 25 w 522"/>
                <a:gd name="T35" fmla="*/ 81 h 693"/>
                <a:gd name="T36" fmla="*/ 25 w 522"/>
                <a:gd name="T37" fmla="*/ 81 h 693"/>
                <a:gd name="T38" fmla="*/ 25 w 522"/>
                <a:gd name="T39" fmla="*/ 81 h 693"/>
                <a:gd name="T40" fmla="*/ 25 w 522"/>
                <a:gd name="T41" fmla="*/ 81 h 693"/>
                <a:gd name="T42" fmla="*/ 24 w 522"/>
                <a:gd name="T43" fmla="*/ 80 h 693"/>
                <a:gd name="T44" fmla="*/ 0 w 522"/>
                <a:gd name="T45" fmla="*/ 89 h 693"/>
                <a:gd name="T46" fmla="*/ 128 w 522"/>
                <a:gd name="T47" fmla="*/ 52 h 693"/>
                <a:gd name="T48" fmla="*/ 134 w 522"/>
                <a:gd name="T49" fmla="*/ 62 h 693"/>
                <a:gd name="T50" fmla="*/ 227 w 522"/>
                <a:gd name="T51" fmla="*/ 26 h 693"/>
                <a:gd name="T52" fmla="*/ 237 w 522"/>
                <a:gd name="T53" fmla="*/ 32 h 693"/>
                <a:gd name="T54" fmla="*/ 287 w 522"/>
                <a:gd name="T55" fmla="*/ 108 h 693"/>
                <a:gd name="T56" fmla="*/ 296 w 522"/>
                <a:gd name="T57" fmla="*/ 108 h 693"/>
                <a:gd name="T58" fmla="*/ 368 w 522"/>
                <a:gd name="T59" fmla="*/ 321 h 693"/>
                <a:gd name="T60" fmla="*/ 202 w 522"/>
                <a:gd name="T61" fmla="*/ 679 h 693"/>
                <a:gd name="T62" fmla="*/ 230 w 522"/>
                <a:gd name="T63" fmla="*/ 677 h 693"/>
                <a:gd name="T64" fmla="*/ 478 w 522"/>
                <a:gd name="T65" fmla="*/ 330 h 693"/>
                <a:gd name="T66" fmla="*/ 467 w 522"/>
                <a:gd name="T67" fmla="*/ 289 h 693"/>
                <a:gd name="T68" fmla="*/ 467 w 522"/>
                <a:gd name="T69" fmla="*/ 289 h 693"/>
                <a:gd name="T70" fmla="*/ 522 w 522"/>
                <a:gd name="T71" fmla="*/ 261 h 693"/>
                <a:gd name="T72" fmla="*/ 500 w 522"/>
                <a:gd name="T73" fmla="*/ 191 h 693"/>
                <a:gd name="T74" fmla="*/ 500 w 522"/>
                <a:gd name="T75" fmla="*/ 191 h 693"/>
                <a:gd name="T76" fmla="*/ 500 w 522"/>
                <a:gd name="T77" fmla="*/ 190 h 693"/>
                <a:gd name="T78" fmla="*/ 448 w 522"/>
                <a:gd name="T79" fmla="*/ 192 h 693"/>
                <a:gd name="T80" fmla="*/ 404 w 522"/>
                <a:gd name="T81" fmla="*/ 263 h 693"/>
                <a:gd name="T82" fmla="*/ 317 w 522"/>
                <a:gd name="T83" fmla="*/ 39 h 693"/>
                <a:gd name="T84" fmla="*/ 285 w 522"/>
                <a:gd name="T85" fmla="*/ 94 h 693"/>
                <a:gd name="T86" fmla="*/ 268 w 522"/>
                <a:gd name="T87" fmla="*/ 109 h 693"/>
                <a:gd name="T88" fmla="*/ 267 w 522"/>
                <a:gd name="T89" fmla="*/ 109 h 693"/>
                <a:gd name="T90" fmla="*/ 241 w 522"/>
                <a:gd name="T91" fmla="*/ 3 h 693"/>
                <a:gd name="T92" fmla="*/ 197 w 522"/>
                <a:gd name="T93" fmla="*/ 34 h 693"/>
                <a:gd name="T94" fmla="*/ 197 w 522"/>
                <a:gd name="T95" fmla="*/ 34 h 693"/>
                <a:gd name="T96" fmla="*/ 196 w 522"/>
                <a:gd name="T97" fmla="*/ 34 h 693"/>
                <a:gd name="T98" fmla="*/ 202 w 522"/>
                <a:gd name="T99"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2" h="693">
                  <a:moveTo>
                    <a:pt x="202" y="0"/>
                  </a:moveTo>
                  <a:cubicBezTo>
                    <a:pt x="202" y="0"/>
                    <a:pt x="202" y="0"/>
                    <a:pt x="201" y="0"/>
                  </a:cubicBezTo>
                  <a:cubicBezTo>
                    <a:pt x="201" y="0"/>
                    <a:pt x="201" y="0"/>
                    <a:pt x="201" y="0"/>
                  </a:cubicBezTo>
                  <a:cubicBezTo>
                    <a:pt x="201" y="0"/>
                    <a:pt x="201" y="0"/>
                    <a:pt x="200" y="1"/>
                  </a:cubicBezTo>
                  <a:cubicBezTo>
                    <a:pt x="200" y="1"/>
                    <a:pt x="200" y="1"/>
                    <a:pt x="200" y="1"/>
                  </a:cubicBezTo>
                  <a:cubicBezTo>
                    <a:pt x="145" y="38"/>
                    <a:pt x="34" y="80"/>
                    <a:pt x="25" y="81"/>
                  </a:cubicBezTo>
                  <a:cubicBezTo>
                    <a:pt x="25" y="81"/>
                    <a:pt x="25" y="81"/>
                    <a:pt x="25" y="81"/>
                  </a:cubicBezTo>
                  <a:cubicBezTo>
                    <a:pt x="25" y="81"/>
                    <a:pt x="25" y="81"/>
                    <a:pt x="25" y="81"/>
                  </a:cubicBezTo>
                  <a:cubicBezTo>
                    <a:pt x="25" y="82"/>
                    <a:pt x="25" y="82"/>
                    <a:pt x="25" y="82"/>
                  </a:cubicBezTo>
                  <a:cubicBezTo>
                    <a:pt x="25" y="82"/>
                    <a:pt x="25" y="82"/>
                    <a:pt x="25" y="82"/>
                  </a:cubicBezTo>
                  <a:cubicBezTo>
                    <a:pt x="25" y="82"/>
                    <a:pt x="25" y="82"/>
                    <a:pt x="25" y="82"/>
                  </a:cubicBezTo>
                  <a:cubicBezTo>
                    <a:pt x="25" y="82"/>
                    <a:pt x="25" y="82"/>
                    <a:pt x="25" y="82"/>
                  </a:cubicBezTo>
                  <a:cubicBezTo>
                    <a:pt x="25" y="82"/>
                    <a:pt x="25" y="82"/>
                    <a:pt x="25" y="82"/>
                  </a:cubicBezTo>
                  <a:cubicBezTo>
                    <a:pt x="25" y="82"/>
                    <a:pt x="25" y="82"/>
                    <a:pt x="25" y="82"/>
                  </a:cubicBezTo>
                  <a:cubicBezTo>
                    <a:pt x="25" y="82"/>
                    <a:pt x="25" y="82"/>
                    <a:pt x="25" y="82"/>
                  </a:cubicBezTo>
                  <a:cubicBezTo>
                    <a:pt x="25" y="82"/>
                    <a:pt x="25" y="82"/>
                    <a:pt x="25" y="82"/>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5" y="81"/>
                    <a:pt x="25" y="81"/>
                    <a:pt x="25" y="81"/>
                  </a:cubicBezTo>
                  <a:cubicBezTo>
                    <a:pt x="24" y="81"/>
                    <a:pt x="24" y="81"/>
                    <a:pt x="24" y="80"/>
                  </a:cubicBezTo>
                  <a:cubicBezTo>
                    <a:pt x="24" y="74"/>
                    <a:pt x="36" y="49"/>
                    <a:pt x="41" y="38"/>
                  </a:cubicBezTo>
                  <a:cubicBezTo>
                    <a:pt x="26" y="54"/>
                    <a:pt x="12" y="70"/>
                    <a:pt x="0" y="89"/>
                  </a:cubicBezTo>
                  <a:cubicBezTo>
                    <a:pt x="25" y="86"/>
                    <a:pt x="49" y="83"/>
                    <a:pt x="72" y="73"/>
                  </a:cubicBezTo>
                  <a:cubicBezTo>
                    <a:pt x="90" y="64"/>
                    <a:pt x="108" y="55"/>
                    <a:pt x="128" y="52"/>
                  </a:cubicBezTo>
                  <a:cubicBezTo>
                    <a:pt x="128" y="52"/>
                    <a:pt x="129" y="52"/>
                    <a:pt x="129" y="52"/>
                  </a:cubicBezTo>
                  <a:cubicBezTo>
                    <a:pt x="134" y="52"/>
                    <a:pt x="138" y="58"/>
                    <a:pt x="134" y="62"/>
                  </a:cubicBezTo>
                  <a:cubicBezTo>
                    <a:pt x="122" y="73"/>
                    <a:pt x="110" y="83"/>
                    <a:pt x="98" y="93"/>
                  </a:cubicBezTo>
                  <a:cubicBezTo>
                    <a:pt x="143" y="76"/>
                    <a:pt x="185" y="50"/>
                    <a:pt x="227" y="26"/>
                  </a:cubicBezTo>
                  <a:cubicBezTo>
                    <a:pt x="228" y="26"/>
                    <a:pt x="229" y="25"/>
                    <a:pt x="230" y="25"/>
                  </a:cubicBezTo>
                  <a:cubicBezTo>
                    <a:pt x="234" y="25"/>
                    <a:pt x="237" y="28"/>
                    <a:pt x="237" y="32"/>
                  </a:cubicBezTo>
                  <a:cubicBezTo>
                    <a:pt x="235" y="75"/>
                    <a:pt x="238" y="118"/>
                    <a:pt x="247" y="161"/>
                  </a:cubicBezTo>
                  <a:cubicBezTo>
                    <a:pt x="262" y="144"/>
                    <a:pt x="274" y="125"/>
                    <a:pt x="287" y="108"/>
                  </a:cubicBezTo>
                  <a:cubicBezTo>
                    <a:pt x="288" y="107"/>
                    <a:pt x="290" y="107"/>
                    <a:pt x="292" y="107"/>
                  </a:cubicBezTo>
                  <a:cubicBezTo>
                    <a:pt x="293" y="107"/>
                    <a:pt x="295" y="107"/>
                    <a:pt x="296" y="108"/>
                  </a:cubicBezTo>
                  <a:cubicBezTo>
                    <a:pt x="319" y="132"/>
                    <a:pt x="328" y="165"/>
                    <a:pt x="336" y="197"/>
                  </a:cubicBezTo>
                  <a:cubicBezTo>
                    <a:pt x="347" y="238"/>
                    <a:pt x="360" y="279"/>
                    <a:pt x="368" y="321"/>
                  </a:cubicBezTo>
                  <a:cubicBezTo>
                    <a:pt x="380" y="393"/>
                    <a:pt x="375" y="468"/>
                    <a:pt x="344" y="535"/>
                  </a:cubicBezTo>
                  <a:cubicBezTo>
                    <a:pt x="314" y="599"/>
                    <a:pt x="267" y="651"/>
                    <a:pt x="202" y="679"/>
                  </a:cubicBezTo>
                  <a:cubicBezTo>
                    <a:pt x="189" y="685"/>
                    <a:pt x="176" y="689"/>
                    <a:pt x="162" y="693"/>
                  </a:cubicBezTo>
                  <a:cubicBezTo>
                    <a:pt x="185" y="690"/>
                    <a:pt x="209" y="685"/>
                    <a:pt x="230" y="677"/>
                  </a:cubicBezTo>
                  <a:cubicBezTo>
                    <a:pt x="359" y="631"/>
                    <a:pt x="453" y="464"/>
                    <a:pt x="463" y="426"/>
                  </a:cubicBezTo>
                  <a:cubicBezTo>
                    <a:pt x="474" y="381"/>
                    <a:pt x="478" y="350"/>
                    <a:pt x="478" y="330"/>
                  </a:cubicBezTo>
                  <a:cubicBezTo>
                    <a:pt x="478" y="312"/>
                    <a:pt x="475" y="301"/>
                    <a:pt x="472" y="296"/>
                  </a:cubicBezTo>
                  <a:cubicBezTo>
                    <a:pt x="470" y="290"/>
                    <a:pt x="467" y="289"/>
                    <a:pt x="467" y="289"/>
                  </a:cubicBezTo>
                  <a:cubicBezTo>
                    <a:pt x="467" y="289"/>
                    <a:pt x="467" y="289"/>
                    <a:pt x="467" y="289"/>
                  </a:cubicBezTo>
                  <a:cubicBezTo>
                    <a:pt x="467" y="289"/>
                    <a:pt x="467" y="289"/>
                    <a:pt x="467" y="289"/>
                  </a:cubicBezTo>
                  <a:cubicBezTo>
                    <a:pt x="478" y="294"/>
                    <a:pt x="488" y="296"/>
                    <a:pt x="495" y="296"/>
                  </a:cubicBezTo>
                  <a:cubicBezTo>
                    <a:pt x="515" y="296"/>
                    <a:pt x="522" y="281"/>
                    <a:pt x="522" y="261"/>
                  </a:cubicBezTo>
                  <a:cubicBezTo>
                    <a:pt x="522" y="237"/>
                    <a:pt x="511" y="206"/>
                    <a:pt x="501" y="191"/>
                  </a:cubicBezTo>
                  <a:cubicBezTo>
                    <a:pt x="501" y="191"/>
                    <a:pt x="500" y="191"/>
                    <a:pt x="500" y="191"/>
                  </a:cubicBezTo>
                  <a:cubicBezTo>
                    <a:pt x="500" y="191"/>
                    <a:pt x="500" y="191"/>
                    <a:pt x="500" y="191"/>
                  </a:cubicBezTo>
                  <a:cubicBezTo>
                    <a:pt x="500" y="191"/>
                    <a:pt x="500" y="191"/>
                    <a:pt x="500" y="191"/>
                  </a:cubicBezTo>
                  <a:cubicBezTo>
                    <a:pt x="500" y="191"/>
                    <a:pt x="500" y="190"/>
                    <a:pt x="500" y="190"/>
                  </a:cubicBezTo>
                  <a:cubicBezTo>
                    <a:pt x="500" y="190"/>
                    <a:pt x="500" y="190"/>
                    <a:pt x="500" y="190"/>
                  </a:cubicBezTo>
                  <a:cubicBezTo>
                    <a:pt x="493" y="180"/>
                    <a:pt x="484" y="175"/>
                    <a:pt x="476" y="175"/>
                  </a:cubicBezTo>
                  <a:cubicBezTo>
                    <a:pt x="465" y="175"/>
                    <a:pt x="455" y="182"/>
                    <a:pt x="448" y="192"/>
                  </a:cubicBezTo>
                  <a:cubicBezTo>
                    <a:pt x="443" y="197"/>
                    <a:pt x="440" y="204"/>
                    <a:pt x="437" y="211"/>
                  </a:cubicBezTo>
                  <a:cubicBezTo>
                    <a:pt x="426" y="242"/>
                    <a:pt x="404" y="263"/>
                    <a:pt x="404" y="263"/>
                  </a:cubicBezTo>
                  <a:cubicBezTo>
                    <a:pt x="404" y="263"/>
                    <a:pt x="404" y="263"/>
                    <a:pt x="404" y="263"/>
                  </a:cubicBezTo>
                  <a:cubicBezTo>
                    <a:pt x="391" y="179"/>
                    <a:pt x="317" y="39"/>
                    <a:pt x="317" y="39"/>
                  </a:cubicBezTo>
                  <a:cubicBezTo>
                    <a:pt x="317" y="39"/>
                    <a:pt x="316" y="41"/>
                    <a:pt x="314" y="45"/>
                  </a:cubicBezTo>
                  <a:cubicBezTo>
                    <a:pt x="308" y="56"/>
                    <a:pt x="296" y="79"/>
                    <a:pt x="285" y="94"/>
                  </a:cubicBezTo>
                  <a:cubicBezTo>
                    <a:pt x="279" y="102"/>
                    <a:pt x="273" y="108"/>
                    <a:pt x="268" y="109"/>
                  </a:cubicBezTo>
                  <a:cubicBezTo>
                    <a:pt x="268" y="109"/>
                    <a:pt x="268" y="109"/>
                    <a:pt x="268" y="109"/>
                  </a:cubicBezTo>
                  <a:cubicBezTo>
                    <a:pt x="268" y="109"/>
                    <a:pt x="268" y="109"/>
                    <a:pt x="268" y="109"/>
                  </a:cubicBezTo>
                  <a:cubicBezTo>
                    <a:pt x="268" y="109"/>
                    <a:pt x="267" y="109"/>
                    <a:pt x="267" y="109"/>
                  </a:cubicBezTo>
                  <a:cubicBezTo>
                    <a:pt x="253" y="108"/>
                    <a:pt x="242" y="11"/>
                    <a:pt x="241" y="4"/>
                  </a:cubicBezTo>
                  <a:cubicBezTo>
                    <a:pt x="241" y="3"/>
                    <a:pt x="241" y="3"/>
                    <a:pt x="241" y="3"/>
                  </a:cubicBezTo>
                  <a:cubicBezTo>
                    <a:pt x="241" y="3"/>
                    <a:pt x="205" y="32"/>
                    <a:pt x="197" y="34"/>
                  </a:cubicBezTo>
                  <a:cubicBezTo>
                    <a:pt x="197" y="34"/>
                    <a:pt x="197" y="34"/>
                    <a:pt x="197" y="34"/>
                  </a:cubicBezTo>
                  <a:cubicBezTo>
                    <a:pt x="197" y="34"/>
                    <a:pt x="197" y="34"/>
                    <a:pt x="197" y="34"/>
                  </a:cubicBezTo>
                  <a:cubicBezTo>
                    <a:pt x="197" y="34"/>
                    <a:pt x="197" y="34"/>
                    <a:pt x="197" y="34"/>
                  </a:cubicBezTo>
                  <a:cubicBezTo>
                    <a:pt x="196" y="34"/>
                    <a:pt x="196" y="34"/>
                    <a:pt x="196" y="34"/>
                  </a:cubicBezTo>
                  <a:cubicBezTo>
                    <a:pt x="196" y="34"/>
                    <a:pt x="196" y="34"/>
                    <a:pt x="196" y="34"/>
                  </a:cubicBezTo>
                  <a:cubicBezTo>
                    <a:pt x="195" y="34"/>
                    <a:pt x="194" y="33"/>
                    <a:pt x="194" y="30"/>
                  </a:cubicBezTo>
                  <a:cubicBezTo>
                    <a:pt x="194" y="21"/>
                    <a:pt x="202" y="0"/>
                    <a:pt x="202"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703"/>
            <p:cNvSpPr>
              <a:spLocks/>
            </p:cNvSpPr>
            <p:nvPr/>
          </p:nvSpPr>
          <p:spPr bwMode="auto">
            <a:xfrm>
              <a:off x="5999162" y="871621"/>
              <a:ext cx="604838" cy="454025"/>
            </a:xfrm>
            <a:custGeom>
              <a:avLst/>
              <a:gdLst>
                <a:gd name="T0" fmla="*/ 87 w 477"/>
                <a:gd name="T1" fmla="*/ 313 h 359"/>
                <a:gd name="T2" fmla="*/ 167 w 477"/>
                <a:gd name="T3" fmla="*/ 223 h 359"/>
                <a:gd name="T4" fmla="*/ 255 w 477"/>
                <a:gd name="T5" fmla="*/ 219 h 359"/>
                <a:gd name="T6" fmla="*/ 330 w 477"/>
                <a:gd name="T7" fmla="*/ 219 h 359"/>
                <a:gd name="T8" fmla="*/ 461 w 477"/>
                <a:gd name="T9" fmla="*/ 147 h 359"/>
                <a:gd name="T10" fmla="*/ 447 w 477"/>
                <a:gd name="T11" fmla="*/ 49 h 359"/>
                <a:gd name="T12" fmla="*/ 308 w 477"/>
                <a:gd name="T13" fmla="*/ 23 h 359"/>
                <a:gd name="T14" fmla="*/ 214 w 477"/>
                <a:gd name="T15" fmla="*/ 51 h 359"/>
                <a:gd name="T16" fmla="*/ 56 w 477"/>
                <a:gd name="T17" fmla="*/ 135 h 359"/>
                <a:gd name="T18" fmla="*/ 3 w 477"/>
                <a:gd name="T19" fmla="*/ 228 h 359"/>
                <a:gd name="T20" fmla="*/ 87 w 477"/>
                <a:gd name="T21" fmla="*/ 31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7" h="359">
                  <a:moveTo>
                    <a:pt x="87" y="313"/>
                  </a:moveTo>
                  <a:cubicBezTo>
                    <a:pt x="114" y="288"/>
                    <a:pt x="130" y="237"/>
                    <a:pt x="167" y="223"/>
                  </a:cubicBezTo>
                  <a:cubicBezTo>
                    <a:pt x="196" y="212"/>
                    <a:pt x="226" y="215"/>
                    <a:pt x="255" y="219"/>
                  </a:cubicBezTo>
                  <a:cubicBezTo>
                    <a:pt x="280" y="221"/>
                    <a:pt x="305" y="224"/>
                    <a:pt x="330" y="219"/>
                  </a:cubicBezTo>
                  <a:cubicBezTo>
                    <a:pt x="373" y="209"/>
                    <a:pt x="439" y="185"/>
                    <a:pt x="461" y="147"/>
                  </a:cubicBezTo>
                  <a:cubicBezTo>
                    <a:pt x="477" y="121"/>
                    <a:pt x="464" y="78"/>
                    <a:pt x="447" y="49"/>
                  </a:cubicBezTo>
                  <a:cubicBezTo>
                    <a:pt x="418" y="0"/>
                    <a:pt x="353" y="14"/>
                    <a:pt x="308" y="23"/>
                  </a:cubicBezTo>
                  <a:cubicBezTo>
                    <a:pt x="276" y="30"/>
                    <a:pt x="245" y="40"/>
                    <a:pt x="214" y="51"/>
                  </a:cubicBezTo>
                  <a:cubicBezTo>
                    <a:pt x="158" y="70"/>
                    <a:pt x="100" y="94"/>
                    <a:pt x="56" y="135"/>
                  </a:cubicBezTo>
                  <a:cubicBezTo>
                    <a:pt x="31" y="159"/>
                    <a:pt x="5" y="191"/>
                    <a:pt x="3" y="228"/>
                  </a:cubicBezTo>
                  <a:cubicBezTo>
                    <a:pt x="0" y="265"/>
                    <a:pt x="37" y="359"/>
                    <a:pt x="87" y="31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704"/>
            <p:cNvSpPr>
              <a:spLocks/>
            </p:cNvSpPr>
            <p:nvPr/>
          </p:nvSpPr>
          <p:spPr bwMode="auto">
            <a:xfrm>
              <a:off x="6053137" y="1035134"/>
              <a:ext cx="439738" cy="200025"/>
            </a:xfrm>
            <a:custGeom>
              <a:avLst/>
              <a:gdLst>
                <a:gd name="T0" fmla="*/ 308 w 347"/>
                <a:gd name="T1" fmla="*/ 0 h 159"/>
                <a:gd name="T2" fmla="*/ 285 w 347"/>
                <a:gd name="T3" fmla="*/ 1 h 159"/>
                <a:gd name="T4" fmla="*/ 161 w 347"/>
                <a:gd name="T5" fmla="*/ 34 h 159"/>
                <a:gd name="T6" fmla="*/ 65 w 347"/>
                <a:gd name="T7" fmla="*/ 85 h 159"/>
                <a:gd name="T8" fmla="*/ 0 w 347"/>
                <a:gd name="T9" fmla="*/ 156 h 159"/>
                <a:gd name="T10" fmla="*/ 1 w 347"/>
                <a:gd name="T11" fmla="*/ 159 h 159"/>
                <a:gd name="T12" fmla="*/ 3 w 347"/>
                <a:gd name="T13" fmla="*/ 159 h 159"/>
                <a:gd name="T14" fmla="*/ 7 w 347"/>
                <a:gd name="T15" fmla="*/ 157 h 159"/>
                <a:gd name="T16" fmla="*/ 8 w 347"/>
                <a:gd name="T17" fmla="*/ 157 h 159"/>
                <a:gd name="T18" fmla="*/ 83 w 347"/>
                <a:gd name="T19" fmla="*/ 95 h 159"/>
                <a:gd name="T20" fmla="*/ 175 w 347"/>
                <a:gd name="T21" fmla="*/ 49 h 159"/>
                <a:gd name="T22" fmla="*/ 347 w 347"/>
                <a:gd name="T23" fmla="*/ 2 h 159"/>
                <a:gd name="T24" fmla="*/ 308 w 347"/>
                <a:gd name="T2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159">
                  <a:moveTo>
                    <a:pt x="308" y="0"/>
                  </a:moveTo>
                  <a:cubicBezTo>
                    <a:pt x="301" y="0"/>
                    <a:pt x="293" y="0"/>
                    <a:pt x="285" y="1"/>
                  </a:cubicBezTo>
                  <a:cubicBezTo>
                    <a:pt x="241" y="5"/>
                    <a:pt x="202" y="16"/>
                    <a:pt x="161" y="34"/>
                  </a:cubicBezTo>
                  <a:cubicBezTo>
                    <a:pt x="128" y="49"/>
                    <a:pt x="94" y="64"/>
                    <a:pt x="65" y="85"/>
                  </a:cubicBezTo>
                  <a:cubicBezTo>
                    <a:pt x="38" y="105"/>
                    <a:pt x="20" y="131"/>
                    <a:pt x="0" y="156"/>
                  </a:cubicBezTo>
                  <a:cubicBezTo>
                    <a:pt x="0" y="158"/>
                    <a:pt x="1" y="159"/>
                    <a:pt x="1" y="159"/>
                  </a:cubicBezTo>
                  <a:cubicBezTo>
                    <a:pt x="2" y="159"/>
                    <a:pt x="2" y="159"/>
                    <a:pt x="3" y="159"/>
                  </a:cubicBezTo>
                  <a:cubicBezTo>
                    <a:pt x="4" y="157"/>
                    <a:pt x="6" y="157"/>
                    <a:pt x="7" y="157"/>
                  </a:cubicBezTo>
                  <a:cubicBezTo>
                    <a:pt x="7" y="157"/>
                    <a:pt x="8" y="157"/>
                    <a:pt x="8" y="157"/>
                  </a:cubicBezTo>
                  <a:cubicBezTo>
                    <a:pt x="33" y="137"/>
                    <a:pt x="55" y="112"/>
                    <a:pt x="83" y="95"/>
                  </a:cubicBezTo>
                  <a:cubicBezTo>
                    <a:pt x="112" y="77"/>
                    <a:pt x="143" y="61"/>
                    <a:pt x="175" y="49"/>
                  </a:cubicBezTo>
                  <a:cubicBezTo>
                    <a:pt x="230" y="28"/>
                    <a:pt x="289" y="15"/>
                    <a:pt x="347" y="2"/>
                  </a:cubicBezTo>
                  <a:cubicBezTo>
                    <a:pt x="334" y="1"/>
                    <a:pt x="321" y="0"/>
                    <a:pt x="308"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705"/>
            <p:cNvSpPr>
              <a:spLocks/>
            </p:cNvSpPr>
            <p:nvPr/>
          </p:nvSpPr>
          <p:spPr bwMode="auto">
            <a:xfrm>
              <a:off x="6411913" y="1090696"/>
              <a:ext cx="206375" cy="247650"/>
            </a:xfrm>
            <a:custGeom>
              <a:avLst/>
              <a:gdLst>
                <a:gd name="T0" fmla="*/ 0 w 164"/>
                <a:gd name="T1" fmla="*/ 195 h 195"/>
                <a:gd name="T2" fmla="*/ 156 w 164"/>
                <a:gd name="T3" fmla="*/ 96 h 195"/>
                <a:gd name="T4" fmla="*/ 130 w 164"/>
                <a:gd name="T5" fmla="*/ 0 h 195"/>
                <a:gd name="T6" fmla="*/ 0 w 164"/>
                <a:gd name="T7" fmla="*/ 195 h 195"/>
              </a:gdLst>
              <a:ahLst/>
              <a:cxnLst>
                <a:cxn ang="0">
                  <a:pos x="T0" y="T1"/>
                </a:cxn>
                <a:cxn ang="0">
                  <a:pos x="T2" y="T3"/>
                </a:cxn>
                <a:cxn ang="0">
                  <a:pos x="T4" y="T5"/>
                </a:cxn>
                <a:cxn ang="0">
                  <a:pos x="T6" y="T7"/>
                </a:cxn>
              </a:cxnLst>
              <a:rect l="0" t="0" r="r" b="b"/>
              <a:pathLst>
                <a:path w="164" h="195">
                  <a:moveTo>
                    <a:pt x="0" y="195"/>
                  </a:moveTo>
                  <a:cubicBezTo>
                    <a:pt x="0" y="195"/>
                    <a:pt x="146" y="187"/>
                    <a:pt x="156" y="96"/>
                  </a:cubicBezTo>
                  <a:cubicBezTo>
                    <a:pt x="164" y="24"/>
                    <a:pt x="130" y="0"/>
                    <a:pt x="130" y="0"/>
                  </a:cubicBezTo>
                  <a:cubicBezTo>
                    <a:pt x="130" y="0"/>
                    <a:pt x="102" y="104"/>
                    <a:pt x="0"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706"/>
            <p:cNvSpPr>
              <a:spLocks/>
            </p:cNvSpPr>
            <p:nvPr/>
          </p:nvSpPr>
          <p:spPr bwMode="auto">
            <a:xfrm>
              <a:off x="6829425" y="890671"/>
              <a:ext cx="41275" cy="61912"/>
            </a:xfrm>
            <a:custGeom>
              <a:avLst/>
              <a:gdLst>
                <a:gd name="T0" fmla="*/ 33 w 33"/>
                <a:gd name="T1" fmla="*/ 1 h 50"/>
                <a:gd name="T2" fmla="*/ 23 w 33"/>
                <a:gd name="T3" fmla="*/ 4 h 50"/>
                <a:gd name="T4" fmla="*/ 19 w 33"/>
                <a:gd name="T5" fmla="*/ 7 h 50"/>
                <a:gd name="T6" fmla="*/ 16 w 33"/>
                <a:gd name="T7" fmla="*/ 10 h 50"/>
                <a:gd name="T8" fmla="*/ 12 w 33"/>
                <a:gd name="T9" fmla="*/ 14 h 50"/>
                <a:gd name="T10" fmla="*/ 9 w 33"/>
                <a:gd name="T11" fmla="*/ 19 h 50"/>
                <a:gd name="T12" fmla="*/ 7 w 33"/>
                <a:gd name="T13" fmla="*/ 24 h 50"/>
                <a:gd name="T14" fmla="*/ 6 w 33"/>
                <a:gd name="T15" fmla="*/ 29 h 50"/>
                <a:gd name="T16" fmla="*/ 5 w 33"/>
                <a:gd name="T17" fmla="*/ 35 h 50"/>
                <a:gd name="T18" fmla="*/ 4 w 33"/>
                <a:gd name="T19" fmla="*/ 39 h 50"/>
                <a:gd name="T20" fmla="*/ 4 w 33"/>
                <a:gd name="T21" fmla="*/ 47 h 50"/>
                <a:gd name="T22" fmla="*/ 3 w 33"/>
                <a:gd name="T23" fmla="*/ 50 h 50"/>
                <a:gd name="T24" fmla="*/ 3 w 33"/>
                <a:gd name="T25" fmla="*/ 47 h 50"/>
                <a:gd name="T26" fmla="*/ 1 w 33"/>
                <a:gd name="T27" fmla="*/ 39 h 50"/>
                <a:gd name="T28" fmla="*/ 1 w 33"/>
                <a:gd name="T29" fmla="*/ 34 h 50"/>
                <a:gd name="T30" fmla="*/ 1 w 33"/>
                <a:gd name="T31" fmla="*/ 29 h 50"/>
                <a:gd name="T32" fmla="*/ 2 w 33"/>
                <a:gd name="T33" fmla="*/ 22 h 50"/>
                <a:gd name="T34" fmla="*/ 4 w 33"/>
                <a:gd name="T35" fmla="*/ 16 h 50"/>
                <a:gd name="T36" fmla="*/ 8 w 33"/>
                <a:gd name="T37" fmla="*/ 11 h 50"/>
                <a:gd name="T38" fmla="*/ 12 w 33"/>
                <a:gd name="T39" fmla="*/ 6 h 50"/>
                <a:gd name="T40" fmla="*/ 17 w 33"/>
                <a:gd name="T41" fmla="*/ 3 h 50"/>
                <a:gd name="T42" fmla="*/ 22 w 33"/>
                <a:gd name="T43" fmla="*/ 1 h 50"/>
                <a:gd name="T44" fmla="*/ 30 w 33"/>
                <a:gd name="T45" fmla="*/ 0 h 50"/>
                <a:gd name="T46" fmla="*/ 33 w 33"/>
                <a:gd name="T4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50">
                  <a:moveTo>
                    <a:pt x="33" y="1"/>
                  </a:moveTo>
                  <a:cubicBezTo>
                    <a:pt x="33" y="1"/>
                    <a:pt x="29" y="2"/>
                    <a:pt x="23" y="4"/>
                  </a:cubicBezTo>
                  <a:cubicBezTo>
                    <a:pt x="22" y="5"/>
                    <a:pt x="21" y="6"/>
                    <a:pt x="19" y="7"/>
                  </a:cubicBezTo>
                  <a:cubicBezTo>
                    <a:pt x="18" y="8"/>
                    <a:pt x="17" y="9"/>
                    <a:pt x="16" y="10"/>
                  </a:cubicBezTo>
                  <a:cubicBezTo>
                    <a:pt x="14" y="11"/>
                    <a:pt x="13" y="13"/>
                    <a:pt x="12" y="14"/>
                  </a:cubicBezTo>
                  <a:cubicBezTo>
                    <a:pt x="11" y="16"/>
                    <a:pt x="10" y="17"/>
                    <a:pt x="9" y="19"/>
                  </a:cubicBezTo>
                  <a:cubicBezTo>
                    <a:pt x="9" y="21"/>
                    <a:pt x="8" y="22"/>
                    <a:pt x="7" y="24"/>
                  </a:cubicBezTo>
                  <a:cubicBezTo>
                    <a:pt x="7" y="26"/>
                    <a:pt x="6" y="28"/>
                    <a:pt x="6" y="29"/>
                  </a:cubicBezTo>
                  <a:cubicBezTo>
                    <a:pt x="6" y="31"/>
                    <a:pt x="5" y="33"/>
                    <a:pt x="5" y="35"/>
                  </a:cubicBezTo>
                  <a:cubicBezTo>
                    <a:pt x="5" y="36"/>
                    <a:pt x="5" y="38"/>
                    <a:pt x="4" y="39"/>
                  </a:cubicBezTo>
                  <a:cubicBezTo>
                    <a:pt x="4" y="42"/>
                    <a:pt x="4" y="45"/>
                    <a:pt x="4" y="47"/>
                  </a:cubicBezTo>
                  <a:cubicBezTo>
                    <a:pt x="3" y="49"/>
                    <a:pt x="3" y="50"/>
                    <a:pt x="3" y="50"/>
                  </a:cubicBezTo>
                  <a:cubicBezTo>
                    <a:pt x="3" y="50"/>
                    <a:pt x="3" y="49"/>
                    <a:pt x="3" y="47"/>
                  </a:cubicBezTo>
                  <a:cubicBezTo>
                    <a:pt x="2" y="45"/>
                    <a:pt x="1" y="43"/>
                    <a:pt x="1" y="39"/>
                  </a:cubicBezTo>
                  <a:cubicBezTo>
                    <a:pt x="1" y="38"/>
                    <a:pt x="1" y="36"/>
                    <a:pt x="1" y="34"/>
                  </a:cubicBezTo>
                  <a:cubicBezTo>
                    <a:pt x="0" y="32"/>
                    <a:pt x="1" y="31"/>
                    <a:pt x="1" y="29"/>
                  </a:cubicBezTo>
                  <a:cubicBezTo>
                    <a:pt x="1" y="27"/>
                    <a:pt x="1" y="24"/>
                    <a:pt x="2" y="22"/>
                  </a:cubicBezTo>
                  <a:cubicBezTo>
                    <a:pt x="2" y="20"/>
                    <a:pt x="3" y="18"/>
                    <a:pt x="4" y="16"/>
                  </a:cubicBezTo>
                  <a:cubicBezTo>
                    <a:pt x="5" y="14"/>
                    <a:pt x="6" y="12"/>
                    <a:pt x="8" y="11"/>
                  </a:cubicBezTo>
                  <a:cubicBezTo>
                    <a:pt x="9" y="9"/>
                    <a:pt x="10" y="7"/>
                    <a:pt x="12" y="6"/>
                  </a:cubicBezTo>
                  <a:cubicBezTo>
                    <a:pt x="14" y="5"/>
                    <a:pt x="16" y="4"/>
                    <a:pt x="17" y="3"/>
                  </a:cubicBezTo>
                  <a:cubicBezTo>
                    <a:pt x="19" y="2"/>
                    <a:pt x="21" y="1"/>
                    <a:pt x="22" y="1"/>
                  </a:cubicBezTo>
                  <a:cubicBezTo>
                    <a:pt x="25" y="0"/>
                    <a:pt x="28" y="0"/>
                    <a:pt x="30" y="0"/>
                  </a:cubicBezTo>
                  <a:cubicBezTo>
                    <a:pt x="32" y="1"/>
                    <a:pt x="33" y="1"/>
                    <a:pt x="33" y="1"/>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707"/>
            <p:cNvSpPr>
              <a:spLocks/>
            </p:cNvSpPr>
            <p:nvPr/>
          </p:nvSpPr>
          <p:spPr bwMode="auto">
            <a:xfrm>
              <a:off x="6832600" y="925596"/>
              <a:ext cx="38100" cy="14287"/>
            </a:xfrm>
            <a:custGeom>
              <a:avLst/>
              <a:gdLst>
                <a:gd name="T0" fmla="*/ 30 w 30"/>
                <a:gd name="T1" fmla="*/ 5 h 12"/>
                <a:gd name="T2" fmla="*/ 26 w 30"/>
                <a:gd name="T3" fmla="*/ 9 h 12"/>
                <a:gd name="T4" fmla="*/ 21 w 30"/>
                <a:gd name="T5" fmla="*/ 11 h 12"/>
                <a:gd name="T6" fmla="*/ 17 w 30"/>
                <a:gd name="T7" fmla="*/ 12 h 12"/>
                <a:gd name="T8" fmla="*/ 14 w 30"/>
                <a:gd name="T9" fmla="*/ 11 h 12"/>
                <a:gd name="T10" fmla="*/ 7 w 30"/>
                <a:gd name="T11" fmla="*/ 9 h 12"/>
                <a:gd name="T12" fmla="*/ 3 w 30"/>
                <a:gd name="T13" fmla="*/ 5 h 12"/>
                <a:gd name="T14" fmla="*/ 1 w 30"/>
                <a:gd name="T15" fmla="*/ 2 h 12"/>
                <a:gd name="T16" fmla="*/ 0 w 30"/>
                <a:gd name="T17" fmla="*/ 0 h 12"/>
                <a:gd name="T18" fmla="*/ 2 w 30"/>
                <a:gd name="T19" fmla="*/ 1 h 12"/>
                <a:gd name="T20" fmla="*/ 5 w 30"/>
                <a:gd name="T21" fmla="*/ 3 h 12"/>
                <a:gd name="T22" fmla="*/ 10 w 30"/>
                <a:gd name="T23" fmla="*/ 4 h 12"/>
                <a:gd name="T24" fmla="*/ 15 w 30"/>
                <a:gd name="T25" fmla="*/ 6 h 12"/>
                <a:gd name="T26" fmla="*/ 20 w 30"/>
                <a:gd name="T27" fmla="*/ 6 h 12"/>
                <a:gd name="T28" fmla="*/ 25 w 30"/>
                <a:gd name="T29" fmla="*/ 6 h 12"/>
                <a:gd name="T30" fmla="*/ 30 w 30"/>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2">
                  <a:moveTo>
                    <a:pt x="30" y="5"/>
                  </a:moveTo>
                  <a:cubicBezTo>
                    <a:pt x="30" y="5"/>
                    <a:pt x="29" y="7"/>
                    <a:pt x="26" y="9"/>
                  </a:cubicBezTo>
                  <a:cubicBezTo>
                    <a:pt x="25" y="10"/>
                    <a:pt x="23" y="11"/>
                    <a:pt x="21" y="11"/>
                  </a:cubicBezTo>
                  <a:cubicBezTo>
                    <a:pt x="20" y="11"/>
                    <a:pt x="18" y="12"/>
                    <a:pt x="17" y="12"/>
                  </a:cubicBezTo>
                  <a:cubicBezTo>
                    <a:pt x="16" y="12"/>
                    <a:pt x="15" y="12"/>
                    <a:pt x="14" y="11"/>
                  </a:cubicBezTo>
                  <a:cubicBezTo>
                    <a:pt x="11" y="11"/>
                    <a:pt x="9" y="10"/>
                    <a:pt x="7" y="9"/>
                  </a:cubicBezTo>
                  <a:cubicBezTo>
                    <a:pt x="6" y="8"/>
                    <a:pt x="4" y="7"/>
                    <a:pt x="3" y="5"/>
                  </a:cubicBezTo>
                  <a:cubicBezTo>
                    <a:pt x="2" y="4"/>
                    <a:pt x="1" y="3"/>
                    <a:pt x="1" y="2"/>
                  </a:cubicBezTo>
                  <a:cubicBezTo>
                    <a:pt x="1" y="1"/>
                    <a:pt x="0" y="0"/>
                    <a:pt x="0" y="0"/>
                  </a:cubicBezTo>
                  <a:cubicBezTo>
                    <a:pt x="0" y="0"/>
                    <a:pt x="1" y="1"/>
                    <a:pt x="2" y="1"/>
                  </a:cubicBezTo>
                  <a:cubicBezTo>
                    <a:pt x="3" y="1"/>
                    <a:pt x="4" y="2"/>
                    <a:pt x="5" y="3"/>
                  </a:cubicBezTo>
                  <a:cubicBezTo>
                    <a:pt x="6" y="3"/>
                    <a:pt x="8" y="4"/>
                    <a:pt x="10" y="4"/>
                  </a:cubicBezTo>
                  <a:cubicBezTo>
                    <a:pt x="11" y="5"/>
                    <a:pt x="13" y="6"/>
                    <a:pt x="15" y="6"/>
                  </a:cubicBezTo>
                  <a:cubicBezTo>
                    <a:pt x="16" y="6"/>
                    <a:pt x="18" y="6"/>
                    <a:pt x="20" y="6"/>
                  </a:cubicBezTo>
                  <a:cubicBezTo>
                    <a:pt x="22" y="6"/>
                    <a:pt x="23" y="6"/>
                    <a:pt x="25" y="6"/>
                  </a:cubicBezTo>
                  <a:cubicBezTo>
                    <a:pt x="28" y="5"/>
                    <a:pt x="30" y="5"/>
                    <a:pt x="30" y="5"/>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708"/>
            <p:cNvSpPr>
              <a:spLocks/>
            </p:cNvSpPr>
            <p:nvPr/>
          </p:nvSpPr>
          <p:spPr bwMode="auto">
            <a:xfrm>
              <a:off x="6475413" y="1138321"/>
              <a:ext cx="130175" cy="182562"/>
            </a:xfrm>
            <a:custGeom>
              <a:avLst/>
              <a:gdLst>
                <a:gd name="T0" fmla="*/ 0 w 102"/>
                <a:gd name="T1" fmla="*/ 144 h 144"/>
                <a:gd name="T2" fmla="*/ 5 w 102"/>
                <a:gd name="T3" fmla="*/ 139 h 144"/>
                <a:gd name="T4" fmla="*/ 20 w 102"/>
                <a:gd name="T5" fmla="*/ 125 h 144"/>
                <a:gd name="T6" fmla="*/ 29 w 102"/>
                <a:gd name="T7" fmla="*/ 115 h 144"/>
                <a:gd name="T8" fmla="*/ 39 w 102"/>
                <a:gd name="T9" fmla="*/ 104 h 144"/>
                <a:gd name="T10" fmla="*/ 50 w 102"/>
                <a:gd name="T11" fmla="*/ 92 h 144"/>
                <a:gd name="T12" fmla="*/ 60 w 102"/>
                <a:gd name="T13" fmla="*/ 79 h 144"/>
                <a:gd name="T14" fmla="*/ 69 w 102"/>
                <a:gd name="T15" fmla="*/ 65 h 144"/>
                <a:gd name="T16" fmla="*/ 74 w 102"/>
                <a:gd name="T17" fmla="*/ 58 h 144"/>
                <a:gd name="T18" fmla="*/ 78 w 102"/>
                <a:gd name="T19" fmla="*/ 51 h 144"/>
                <a:gd name="T20" fmla="*/ 82 w 102"/>
                <a:gd name="T21" fmla="*/ 45 h 144"/>
                <a:gd name="T22" fmla="*/ 85 w 102"/>
                <a:gd name="T23" fmla="*/ 38 h 144"/>
                <a:gd name="T24" fmla="*/ 91 w 102"/>
                <a:gd name="T25" fmla="*/ 26 h 144"/>
                <a:gd name="T26" fmla="*/ 96 w 102"/>
                <a:gd name="T27" fmla="*/ 16 h 144"/>
                <a:gd name="T28" fmla="*/ 99 w 102"/>
                <a:gd name="T29" fmla="*/ 8 h 144"/>
                <a:gd name="T30" fmla="*/ 102 w 102"/>
                <a:gd name="T31" fmla="*/ 0 h 144"/>
                <a:gd name="T32" fmla="*/ 100 w 102"/>
                <a:gd name="T33" fmla="*/ 8 h 144"/>
                <a:gd name="T34" fmla="*/ 98 w 102"/>
                <a:gd name="T35" fmla="*/ 17 h 144"/>
                <a:gd name="T36" fmla="*/ 94 w 102"/>
                <a:gd name="T37" fmla="*/ 27 h 144"/>
                <a:gd name="T38" fmla="*/ 89 w 102"/>
                <a:gd name="T39" fmla="*/ 40 h 144"/>
                <a:gd name="T40" fmla="*/ 86 w 102"/>
                <a:gd name="T41" fmla="*/ 47 h 144"/>
                <a:gd name="T42" fmla="*/ 82 w 102"/>
                <a:gd name="T43" fmla="*/ 54 h 144"/>
                <a:gd name="T44" fmla="*/ 79 w 102"/>
                <a:gd name="T45" fmla="*/ 61 h 144"/>
                <a:gd name="T46" fmla="*/ 74 w 102"/>
                <a:gd name="T47" fmla="*/ 68 h 144"/>
                <a:gd name="T48" fmla="*/ 65 w 102"/>
                <a:gd name="T49" fmla="*/ 82 h 144"/>
                <a:gd name="T50" fmla="*/ 54 w 102"/>
                <a:gd name="T51" fmla="*/ 95 h 144"/>
                <a:gd name="T52" fmla="*/ 43 w 102"/>
                <a:gd name="T53" fmla="*/ 108 h 144"/>
                <a:gd name="T54" fmla="*/ 22 w 102"/>
                <a:gd name="T55" fmla="*/ 127 h 144"/>
                <a:gd name="T56" fmla="*/ 6 w 102"/>
                <a:gd name="T57" fmla="*/ 140 h 144"/>
                <a:gd name="T58" fmla="*/ 0 w 10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144">
                  <a:moveTo>
                    <a:pt x="0" y="144"/>
                  </a:moveTo>
                  <a:cubicBezTo>
                    <a:pt x="0" y="144"/>
                    <a:pt x="2" y="142"/>
                    <a:pt x="5" y="139"/>
                  </a:cubicBezTo>
                  <a:cubicBezTo>
                    <a:pt x="9" y="136"/>
                    <a:pt x="14" y="131"/>
                    <a:pt x="20" y="125"/>
                  </a:cubicBezTo>
                  <a:cubicBezTo>
                    <a:pt x="23" y="122"/>
                    <a:pt x="26" y="119"/>
                    <a:pt x="29" y="115"/>
                  </a:cubicBezTo>
                  <a:cubicBezTo>
                    <a:pt x="33" y="112"/>
                    <a:pt x="36" y="108"/>
                    <a:pt x="39" y="104"/>
                  </a:cubicBezTo>
                  <a:cubicBezTo>
                    <a:pt x="43" y="100"/>
                    <a:pt x="46" y="96"/>
                    <a:pt x="50" y="92"/>
                  </a:cubicBezTo>
                  <a:cubicBezTo>
                    <a:pt x="53" y="87"/>
                    <a:pt x="57" y="83"/>
                    <a:pt x="60" y="79"/>
                  </a:cubicBezTo>
                  <a:cubicBezTo>
                    <a:pt x="63" y="74"/>
                    <a:pt x="67" y="70"/>
                    <a:pt x="69" y="65"/>
                  </a:cubicBezTo>
                  <a:cubicBezTo>
                    <a:pt x="71" y="63"/>
                    <a:pt x="72" y="61"/>
                    <a:pt x="74" y="58"/>
                  </a:cubicBezTo>
                  <a:cubicBezTo>
                    <a:pt x="75" y="56"/>
                    <a:pt x="77" y="54"/>
                    <a:pt x="78" y="51"/>
                  </a:cubicBezTo>
                  <a:cubicBezTo>
                    <a:pt x="79" y="49"/>
                    <a:pt x="81" y="47"/>
                    <a:pt x="82" y="45"/>
                  </a:cubicBezTo>
                  <a:cubicBezTo>
                    <a:pt x="83" y="43"/>
                    <a:pt x="84" y="40"/>
                    <a:pt x="85" y="38"/>
                  </a:cubicBezTo>
                  <a:cubicBezTo>
                    <a:pt x="88" y="34"/>
                    <a:pt x="90" y="30"/>
                    <a:pt x="91" y="26"/>
                  </a:cubicBezTo>
                  <a:cubicBezTo>
                    <a:pt x="93" y="22"/>
                    <a:pt x="94" y="19"/>
                    <a:pt x="96" y="16"/>
                  </a:cubicBezTo>
                  <a:cubicBezTo>
                    <a:pt x="97" y="13"/>
                    <a:pt x="98" y="10"/>
                    <a:pt x="99" y="8"/>
                  </a:cubicBezTo>
                  <a:cubicBezTo>
                    <a:pt x="101" y="3"/>
                    <a:pt x="102" y="0"/>
                    <a:pt x="102" y="0"/>
                  </a:cubicBezTo>
                  <a:cubicBezTo>
                    <a:pt x="102" y="0"/>
                    <a:pt x="101" y="3"/>
                    <a:pt x="100" y="8"/>
                  </a:cubicBezTo>
                  <a:cubicBezTo>
                    <a:pt x="99" y="10"/>
                    <a:pt x="99" y="13"/>
                    <a:pt x="98" y="17"/>
                  </a:cubicBezTo>
                  <a:cubicBezTo>
                    <a:pt x="97" y="20"/>
                    <a:pt x="96" y="24"/>
                    <a:pt x="94" y="27"/>
                  </a:cubicBezTo>
                  <a:cubicBezTo>
                    <a:pt x="93" y="32"/>
                    <a:pt x="91" y="36"/>
                    <a:pt x="89" y="40"/>
                  </a:cubicBezTo>
                  <a:cubicBezTo>
                    <a:pt x="88" y="42"/>
                    <a:pt x="87" y="45"/>
                    <a:pt x="86" y="47"/>
                  </a:cubicBezTo>
                  <a:cubicBezTo>
                    <a:pt x="85" y="49"/>
                    <a:pt x="84" y="52"/>
                    <a:pt x="82" y="54"/>
                  </a:cubicBezTo>
                  <a:cubicBezTo>
                    <a:pt x="81" y="56"/>
                    <a:pt x="80" y="59"/>
                    <a:pt x="79" y="61"/>
                  </a:cubicBezTo>
                  <a:cubicBezTo>
                    <a:pt x="77" y="63"/>
                    <a:pt x="76" y="66"/>
                    <a:pt x="74" y="68"/>
                  </a:cubicBezTo>
                  <a:cubicBezTo>
                    <a:pt x="71" y="73"/>
                    <a:pt x="68" y="78"/>
                    <a:pt x="65" y="82"/>
                  </a:cubicBezTo>
                  <a:cubicBezTo>
                    <a:pt x="61" y="87"/>
                    <a:pt x="58" y="91"/>
                    <a:pt x="54" y="95"/>
                  </a:cubicBezTo>
                  <a:cubicBezTo>
                    <a:pt x="51" y="100"/>
                    <a:pt x="47" y="104"/>
                    <a:pt x="43" y="108"/>
                  </a:cubicBezTo>
                  <a:cubicBezTo>
                    <a:pt x="36" y="115"/>
                    <a:pt x="29" y="122"/>
                    <a:pt x="22" y="127"/>
                  </a:cubicBezTo>
                  <a:cubicBezTo>
                    <a:pt x="16" y="133"/>
                    <a:pt x="10" y="137"/>
                    <a:pt x="6" y="140"/>
                  </a:cubicBezTo>
                  <a:cubicBezTo>
                    <a:pt x="2" y="143"/>
                    <a:pt x="0" y="144"/>
                    <a:pt x="0" y="144"/>
                  </a:cubicBezTo>
                  <a:close/>
                </a:path>
              </a:pathLst>
            </a:custGeom>
            <a:solidFill>
              <a:srgbClr val="DDE6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709"/>
            <p:cNvSpPr>
              <a:spLocks/>
            </p:cNvSpPr>
            <p:nvPr/>
          </p:nvSpPr>
          <p:spPr bwMode="auto">
            <a:xfrm>
              <a:off x="6003925" y="977984"/>
              <a:ext cx="38100" cy="25400"/>
            </a:xfrm>
            <a:custGeom>
              <a:avLst/>
              <a:gdLst>
                <a:gd name="T0" fmla="*/ 29 w 31"/>
                <a:gd name="T1" fmla="*/ 11 h 21"/>
                <a:gd name="T2" fmla="*/ 6 w 31"/>
                <a:gd name="T3" fmla="*/ 2 h 21"/>
                <a:gd name="T4" fmla="*/ 22 w 31"/>
                <a:gd name="T5" fmla="*/ 19 h 21"/>
                <a:gd name="T6" fmla="*/ 29 w 31"/>
                <a:gd name="T7" fmla="*/ 11 h 21"/>
              </a:gdLst>
              <a:ahLst/>
              <a:cxnLst>
                <a:cxn ang="0">
                  <a:pos x="T0" y="T1"/>
                </a:cxn>
                <a:cxn ang="0">
                  <a:pos x="T2" y="T3"/>
                </a:cxn>
                <a:cxn ang="0">
                  <a:pos x="T4" y="T5"/>
                </a:cxn>
                <a:cxn ang="0">
                  <a:pos x="T6" y="T7"/>
                </a:cxn>
              </a:cxnLst>
              <a:rect l="0" t="0" r="r" b="b"/>
              <a:pathLst>
                <a:path w="31" h="21">
                  <a:moveTo>
                    <a:pt x="29" y="11"/>
                  </a:moveTo>
                  <a:cubicBezTo>
                    <a:pt x="29" y="11"/>
                    <a:pt x="12" y="0"/>
                    <a:pt x="6" y="2"/>
                  </a:cubicBezTo>
                  <a:cubicBezTo>
                    <a:pt x="0" y="5"/>
                    <a:pt x="20" y="19"/>
                    <a:pt x="22" y="19"/>
                  </a:cubicBezTo>
                  <a:cubicBezTo>
                    <a:pt x="24" y="19"/>
                    <a:pt x="31" y="21"/>
                    <a:pt x="29" y="1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710"/>
            <p:cNvSpPr>
              <a:spLocks/>
            </p:cNvSpPr>
            <p:nvPr/>
          </p:nvSpPr>
          <p:spPr bwMode="auto">
            <a:xfrm>
              <a:off x="6373813" y="957346"/>
              <a:ext cx="47625" cy="88900"/>
            </a:xfrm>
            <a:custGeom>
              <a:avLst/>
              <a:gdLst>
                <a:gd name="T0" fmla="*/ 34 w 38"/>
                <a:gd name="T1" fmla="*/ 32 h 70"/>
                <a:gd name="T2" fmla="*/ 28 w 38"/>
                <a:gd name="T3" fmla="*/ 69 h 70"/>
                <a:gd name="T4" fmla="*/ 5 w 38"/>
                <a:gd name="T5" fmla="*/ 39 h 70"/>
                <a:gd name="T6" fmla="*/ 11 w 38"/>
                <a:gd name="T7" fmla="*/ 2 h 70"/>
                <a:gd name="T8" fmla="*/ 34 w 38"/>
                <a:gd name="T9" fmla="*/ 32 h 70"/>
              </a:gdLst>
              <a:ahLst/>
              <a:cxnLst>
                <a:cxn ang="0">
                  <a:pos x="T0" y="T1"/>
                </a:cxn>
                <a:cxn ang="0">
                  <a:pos x="T2" y="T3"/>
                </a:cxn>
                <a:cxn ang="0">
                  <a:pos x="T4" y="T5"/>
                </a:cxn>
                <a:cxn ang="0">
                  <a:pos x="T6" y="T7"/>
                </a:cxn>
                <a:cxn ang="0">
                  <a:pos x="T8" y="T9"/>
                </a:cxn>
              </a:cxnLst>
              <a:rect l="0" t="0" r="r" b="b"/>
              <a:pathLst>
                <a:path w="38" h="70">
                  <a:moveTo>
                    <a:pt x="34" y="32"/>
                  </a:moveTo>
                  <a:cubicBezTo>
                    <a:pt x="38" y="50"/>
                    <a:pt x="36" y="67"/>
                    <a:pt x="28" y="69"/>
                  </a:cubicBezTo>
                  <a:cubicBezTo>
                    <a:pt x="19" y="70"/>
                    <a:pt x="9" y="57"/>
                    <a:pt x="5" y="39"/>
                  </a:cubicBezTo>
                  <a:cubicBezTo>
                    <a:pt x="0" y="20"/>
                    <a:pt x="3" y="4"/>
                    <a:pt x="11" y="2"/>
                  </a:cubicBezTo>
                  <a:cubicBezTo>
                    <a:pt x="20" y="0"/>
                    <a:pt x="30" y="13"/>
                    <a:pt x="34" y="32"/>
                  </a:cubicBezTo>
                  <a:close/>
                </a:path>
              </a:pathLst>
            </a:custGeom>
            <a:solidFill>
              <a:srgbClr val="3C19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711"/>
            <p:cNvSpPr>
              <a:spLocks/>
            </p:cNvSpPr>
            <p:nvPr/>
          </p:nvSpPr>
          <p:spPr bwMode="auto">
            <a:xfrm>
              <a:off x="6378575" y="971634"/>
              <a:ext cx="14288" cy="26987"/>
            </a:xfrm>
            <a:custGeom>
              <a:avLst/>
              <a:gdLst>
                <a:gd name="T0" fmla="*/ 10 w 11"/>
                <a:gd name="T1" fmla="*/ 10 h 21"/>
                <a:gd name="T2" fmla="*/ 7 w 11"/>
                <a:gd name="T3" fmla="*/ 21 h 21"/>
                <a:gd name="T4" fmla="*/ 1 w 11"/>
                <a:gd name="T5" fmla="*/ 11 h 21"/>
                <a:gd name="T6" fmla="*/ 4 w 11"/>
                <a:gd name="T7" fmla="*/ 0 h 21"/>
                <a:gd name="T8" fmla="*/ 10 w 11"/>
                <a:gd name="T9" fmla="*/ 10 h 21"/>
              </a:gdLst>
              <a:ahLst/>
              <a:cxnLst>
                <a:cxn ang="0">
                  <a:pos x="T0" y="T1"/>
                </a:cxn>
                <a:cxn ang="0">
                  <a:pos x="T2" y="T3"/>
                </a:cxn>
                <a:cxn ang="0">
                  <a:pos x="T4" y="T5"/>
                </a:cxn>
                <a:cxn ang="0">
                  <a:pos x="T6" y="T7"/>
                </a:cxn>
                <a:cxn ang="0">
                  <a:pos x="T8" y="T9"/>
                </a:cxn>
              </a:cxnLst>
              <a:rect l="0" t="0" r="r" b="b"/>
              <a:pathLst>
                <a:path w="11" h="21">
                  <a:moveTo>
                    <a:pt x="10" y="10"/>
                  </a:moveTo>
                  <a:cubicBezTo>
                    <a:pt x="11" y="15"/>
                    <a:pt x="10" y="20"/>
                    <a:pt x="7" y="21"/>
                  </a:cubicBezTo>
                  <a:cubicBezTo>
                    <a:pt x="5" y="21"/>
                    <a:pt x="2" y="17"/>
                    <a:pt x="1" y="11"/>
                  </a:cubicBezTo>
                  <a:cubicBezTo>
                    <a:pt x="0" y="5"/>
                    <a:pt x="1" y="0"/>
                    <a:pt x="4" y="0"/>
                  </a:cubicBezTo>
                  <a:cubicBezTo>
                    <a:pt x="6" y="0"/>
                    <a:pt x="9" y="4"/>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712"/>
            <p:cNvSpPr>
              <a:spLocks/>
            </p:cNvSpPr>
            <p:nvPr/>
          </p:nvSpPr>
          <p:spPr bwMode="auto">
            <a:xfrm>
              <a:off x="6059487" y="1093871"/>
              <a:ext cx="47625" cy="90487"/>
            </a:xfrm>
            <a:custGeom>
              <a:avLst/>
              <a:gdLst>
                <a:gd name="T0" fmla="*/ 34 w 38"/>
                <a:gd name="T1" fmla="*/ 32 h 71"/>
                <a:gd name="T2" fmla="*/ 27 w 38"/>
                <a:gd name="T3" fmla="*/ 69 h 71"/>
                <a:gd name="T4" fmla="*/ 4 w 38"/>
                <a:gd name="T5" fmla="*/ 39 h 71"/>
                <a:gd name="T6" fmla="*/ 11 w 38"/>
                <a:gd name="T7" fmla="*/ 2 h 71"/>
                <a:gd name="T8" fmla="*/ 34 w 38"/>
                <a:gd name="T9" fmla="*/ 32 h 71"/>
              </a:gdLst>
              <a:ahLst/>
              <a:cxnLst>
                <a:cxn ang="0">
                  <a:pos x="T0" y="T1"/>
                </a:cxn>
                <a:cxn ang="0">
                  <a:pos x="T2" y="T3"/>
                </a:cxn>
                <a:cxn ang="0">
                  <a:pos x="T4" y="T5"/>
                </a:cxn>
                <a:cxn ang="0">
                  <a:pos x="T6" y="T7"/>
                </a:cxn>
                <a:cxn ang="0">
                  <a:pos x="T8" y="T9"/>
                </a:cxn>
              </a:cxnLst>
              <a:rect l="0" t="0" r="r" b="b"/>
              <a:pathLst>
                <a:path w="38" h="71">
                  <a:moveTo>
                    <a:pt x="34" y="32"/>
                  </a:moveTo>
                  <a:cubicBezTo>
                    <a:pt x="38" y="50"/>
                    <a:pt x="35" y="67"/>
                    <a:pt x="27" y="69"/>
                  </a:cubicBezTo>
                  <a:cubicBezTo>
                    <a:pt x="19" y="71"/>
                    <a:pt x="9" y="57"/>
                    <a:pt x="4" y="39"/>
                  </a:cubicBezTo>
                  <a:cubicBezTo>
                    <a:pt x="0" y="20"/>
                    <a:pt x="3" y="4"/>
                    <a:pt x="11" y="2"/>
                  </a:cubicBezTo>
                  <a:cubicBezTo>
                    <a:pt x="19" y="0"/>
                    <a:pt x="29" y="13"/>
                    <a:pt x="34" y="32"/>
                  </a:cubicBezTo>
                  <a:close/>
                </a:path>
              </a:pathLst>
            </a:custGeom>
            <a:solidFill>
              <a:srgbClr val="3C19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713"/>
            <p:cNvSpPr>
              <a:spLocks/>
            </p:cNvSpPr>
            <p:nvPr/>
          </p:nvSpPr>
          <p:spPr bwMode="auto">
            <a:xfrm>
              <a:off x="6064250" y="1109746"/>
              <a:ext cx="12700" cy="25400"/>
            </a:xfrm>
            <a:custGeom>
              <a:avLst/>
              <a:gdLst>
                <a:gd name="T0" fmla="*/ 10 w 10"/>
                <a:gd name="T1" fmla="*/ 10 h 21"/>
                <a:gd name="T2" fmla="*/ 7 w 10"/>
                <a:gd name="T3" fmla="*/ 21 h 21"/>
                <a:gd name="T4" fmla="*/ 1 w 10"/>
                <a:gd name="T5" fmla="*/ 11 h 21"/>
                <a:gd name="T6" fmla="*/ 3 w 10"/>
                <a:gd name="T7" fmla="*/ 0 h 21"/>
                <a:gd name="T8" fmla="*/ 10 w 10"/>
                <a:gd name="T9" fmla="*/ 10 h 21"/>
              </a:gdLst>
              <a:ahLst/>
              <a:cxnLst>
                <a:cxn ang="0">
                  <a:pos x="T0" y="T1"/>
                </a:cxn>
                <a:cxn ang="0">
                  <a:pos x="T2" y="T3"/>
                </a:cxn>
                <a:cxn ang="0">
                  <a:pos x="T4" y="T5"/>
                </a:cxn>
                <a:cxn ang="0">
                  <a:pos x="T6" y="T7"/>
                </a:cxn>
                <a:cxn ang="0">
                  <a:pos x="T8" y="T9"/>
                </a:cxn>
              </a:cxnLst>
              <a:rect l="0" t="0" r="r" b="b"/>
              <a:pathLst>
                <a:path w="10" h="21">
                  <a:moveTo>
                    <a:pt x="10" y="10"/>
                  </a:moveTo>
                  <a:cubicBezTo>
                    <a:pt x="10" y="15"/>
                    <a:pt x="9" y="20"/>
                    <a:pt x="7" y="21"/>
                  </a:cubicBezTo>
                  <a:cubicBezTo>
                    <a:pt x="4" y="21"/>
                    <a:pt x="1" y="17"/>
                    <a:pt x="1" y="11"/>
                  </a:cubicBezTo>
                  <a:cubicBezTo>
                    <a:pt x="0" y="6"/>
                    <a:pt x="1" y="1"/>
                    <a:pt x="3" y="0"/>
                  </a:cubicBezTo>
                  <a:cubicBezTo>
                    <a:pt x="6" y="0"/>
                    <a:pt x="9" y="4"/>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714"/>
            <p:cNvSpPr>
              <a:spLocks/>
            </p:cNvSpPr>
            <p:nvPr/>
          </p:nvSpPr>
          <p:spPr bwMode="auto">
            <a:xfrm>
              <a:off x="6197600" y="1182771"/>
              <a:ext cx="73025" cy="65087"/>
            </a:xfrm>
            <a:custGeom>
              <a:avLst/>
              <a:gdLst>
                <a:gd name="T0" fmla="*/ 31 w 58"/>
                <a:gd name="T1" fmla="*/ 0 h 51"/>
                <a:gd name="T2" fmla="*/ 21 w 58"/>
                <a:gd name="T3" fmla="*/ 14 h 51"/>
                <a:gd name="T4" fmla="*/ 12 w 58"/>
                <a:gd name="T5" fmla="*/ 29 h 51"/>
                <a:gd name="T6" fmla="*/ 7 w 58"/>
                <a:gd name="T7" fmla="*/ 37 h 51"/>
                <a:gd name="T8" fmla="*/ 7 w 58"/>
                <a:gd name="T9" fmla="*/ 44 h 51"/>
                <a:gd name="T10" fmla="*/ 7 w 58"/>
                <a:gd name="T11" fmla="*/ 44 h 51"/>
                <a:gd name="T12" fmla="*/ 7 w 58"/>
                <a:gd name="T13" fmla="*/ 44 h 51"/>
                <a:gd name="T14" fmla="*/ 7 w 58"/>
                <a:gd name="T15" fmla="*/ 44 h 51"/>
                <a:gd name="T16" fmla="*/ 8 w 58"/>
                <a:gd name="T17" fmla="*/ 44 h 51"/>
                <a:gd name="T18" fmla="*/ 10 w 58"/>
                <a:gd name="T19" fmla="*/ 45 h 51"/>
                <a:gd name="T20" fmla="*/ 12 w 58"/>
                <a:gd name="T21" fmla="*/ 45 h 51"/>
                <a:gd name="T22" fmla="*/ 14 w 58"/>
                <a:gd name="T23" fmla="*/ 45 h 51"/>
                <a:gd name="T24" fmla="*/ 24 w 58"/>
                <a:gd name="T25" fmla="*/ 45 h 51"/>
                <a:gd name="T26" fmla="*/ 41 w 58"/>
                <a:gd name="T27" fmla="*/ 43 h 51"/>
                <a:gd name="T28" fmla="*/ 58 w 58"/>
                <a:gd name="T29" fmla="*/ 40 h 51"/>
                <a:gd name="T30" fmla="*/ 42 w 58"/>
                <a:gd name="T31" fmla="*/ 46 h 51"/>
                <a:gd name="T32" fmla="*/ 25 w 58"/>
                <a:gd name="T33" fmla="*/ 50 h 51"/>
                <a:gd name="T34" fmla="*/ 14 w 58"/>
                <a:gd name="T35" fmla="*/ 51 h 51"/>
                <a:gd name="T36" fmla="*/ 8 w 58"/>
                <a:gd name="T37" fmla="*/ 50 h 51"/>
                <a:gd name="T38" fmla="*/ 6 w 58"/>
                <a:gd name="T39" fmla="*/ 50 h 51"/>
                <a:gd name="T40" fmla="*/ 5 w 58"/>
                <a:gd name="T41" fmla="*/ 50 h 51"/>
                <a:gd name="T42" fmla="*/ 5 w 58"/>
                <a:gd name="T43" fmla="*/ 49 h 51"/>
                <a:gd name="T44" fmla="*/ 4 w 58"/>
                <a:gd name="T45" fmla="*/ 49 h 51"/>
                <a:gd name="T46" fmla="*/ 2 w 58"/>
                <a:gd name="T47" fmla="*/ 48 h 51"/>
                <a:gd name="T48" fmla="*/ 1 w 58"/>
                <a:gd name="T49" fmla="*/ 41 h 51"/>
                <a:gd name="T50" fmla="*/ 2 w 58"/>
                <a:gd name="T51" fmla="*/ 35 h 51"/>
                <a:gd name="T52" fmla="*/ 7 w 58"/>
                <a:gd name="T53" fmla="*/ 26 h 51"/>
                <a:gd name="T54" fmla="*/ 19 w 58"/>
                <a:gd name="T55" fmla="*/ 12 h 51"/>
                <a:gd name="T56" fmla="*/ 31 w 58"/>
                <a:gd name="T5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1">
                  <a:moveTo>
                    <a:pt x="31" y="0"/>
                  </a:moveTo>
                  <a:cubicBezTo>
                    <a:pt x="31" y="0"/>
                    <a:pt x="27" y="6"/>
                    <a:pt x="21" y="14"/>
                  </a:cubicBezTo>
                  <a:cubicBezTo>
                    <a:pt x="18" y="18"/>
                    <a:pt x="15" y="23"/>
                    <a:pt x="12" y="29"/>
                  </a:cubicBezTo>
                  <a:cubicBezTo>
                    <a:pt x="10" y="31"/>
                    <a:pt x="9" y="34"/>
                    <a:pt x="7" y="37"/>
                  </a:cubicBezTo>
                  <a:cubicBezTo>
                    <a:pt x="6" y="40"/>
                    <a:pt x="6" y="43"/>
                    <a:pt x="7" y="44"/>
                  </a:cubicBezTo>
                  <a:cubicBezTo>
                    <a:pt x="7" y="44"/>
                    <a:pt x="7" y="44"/>
                    <a:pt x="7" y="44"/>
                  </a:cubicBezTo>
                  <a:cubicBezTo>
                    <a:pt x="7" y="44"/>
                    <a:pt x="7" y="44"/>
                    <a:pt x="7" y="44"/>
                  </a:cubicBezTo>
                  <a:cubicBezTo>
                    <a:pt x="7" y="44"/>
                    <a:pt x="7" y="44"/>
                    <a:pt x="7" y="44"/>
                  </a:cubicBezTo>
                  <a:cubicBezTo>
                    <a:pt x="8" y="44"/>
                    <a:pt x="8" y="44"/>
                    <a:pt x="8" y="44"/>
                  </a:cubicBezTo>
                  <a:cubicBezTo>
                    <a:pt x="8" y="45"/>
                    <a:pt x="9" y="45"/>
                    <a:pt x="10" y="45"/>
                  </a:cubicBezTo>
                  <a:cubicBezTo>
                    <a:pt x="12" y="45"/>
                    <a:pt x="12" y="45"/>
                    <a:pt x="12" y="45"/>
                  </a:cubicBezTo>
                  <a:cubicBezTo>
                    <a:pt x="14" y="45"/>
                    <a:pt x="14" y="45"/>
                    <a:pt x="14" y="45"/>
                  </a:cubicBezTo>
                  <a:cubicBezTo>
                    <a:pt x="18" y="45"/>
                    <a:pt x="21" y="45"/>
                    <a:pt x="24" y="45"/>
                  </a:cubicBezTo>
                  <a:cubicBezTo>
                    <a:pt x="30" y="45"/>
                    <a:pt x="36" y="44"/>
                    <a:pt x="41" y="43"/>
                  </a:cubicBezTo>
                  <a:cubicBezTo>
                    <a:pt x="52" y="41"/>
                    <a:pt x="58" y="40"/>
                    <a:pt x="58" y="40"/>
                  </a:cubicBezTo>
                  <a:cubicBezTo>
                    <a:pt x="58" y="40"/>
                    <a:pt x="52" y="43"/>
                    <a:pt x="42" y="46"/>
                  </a:cubicBezTo>
                  <a:cubicBezTo>
                    <a:pt x="37" y="48"/>
                    <a:pt x="31" y="49"/>
                    <a:pt x="25" y="50"/>
                  </a:cubicBezTo>
                  <a:cubicBezTo>
                    <a:pt x="21" y="51"/>
                    <a:pt x="18" y="51"/>
                    <a:pt x="14" y="51"/>
                  </a:cubicBezTo>
                  <a:cubicBezTo>
                    <a:pt x="12" y="51"/>
                    <a:pt x="11" y="51"/>
                    <a:pt x="8" y="50"/>
                  </a:cubicBezTo>
                  <a:cubicBezTo>
                    <a:pt x="7" y="50"/>
                    <a:pt x="7" y="50"/>
                    <a:pt x="6" y="50"/>
                  </a:cubicBezTo>
                  <a:cubicBezTo>
                    <a:pt x="5" y="50"/>
                    <a:pt x="5" y="50"/>
                    <a:pt x="5" y="50"/>
                  </a:cubicBezTo>
                  <a:cubicBezTo>
                    <a:pt x="5" y="49"/>
                    <a:pt x="5" y="49"/>
                    <a:pt x="5" y="49"/>
                  </a:cubicBezTo>
                  <a:cubicBezTo>
                    <a:pt x="4" y="49"/>
                    <a:pt x="4" y="49"/>
                    <a:pt x="4" y="49"/>
                  </a:cubicBezTo>
                  <a:cubicBezTo>
                    <a:pt x="4" y="49"/>
                    <a:pt x="3" y="48"/>
                    <a:pt x="2" y="48"/>
                  </a:cubicBezTo>
                  <a:cubicBezTo>
                    <a:pt x="0" y="46"/>
                    <a:pt x="0" y="43"/>
                    <a:pt x="1" y="41"/>
                  </a:cubicBezTo>
                  <a:cubicBezTo>
                    <a:pt x="1" y="38"/>
                    <a:pt x="2" y="37"/>
                    <a:pt x="2" y="35"/>
                  </a:cubicBezTo>
                  <a:cubicBezTo>
                    <a:pt x="4" y="32"/>
                    <a:pt x="6" y="29"/>
                    <a:pt x="7" y="26"/>
                  </a:cubicBezTo>
                  <a:cubicBezTo>
                    <a:pt x="11" y="20"/>
                    <a:pt x="15" y="16"/>
                    <a:pt x="19" y="12"/>
                  </a:cubicBezTo>
                  <a:cubicBezTo>
                    <a:pt x="26" y="4"/>
                    <a:pt x="31" y="0"/>
                    <a:pt x="31"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715"/>
            <p:cNvSpPr>
              <a:spLocks/>
            </p:cNvSpPr>
            <p:nvPr/>
          </p:nvSpPr>
          <p:spPr bwMode="auto">
            <a:xfrm>
              <a:off x="6550025" y="1084346"/>
              <a:ext cx="44450" cy="19050"/>
            </a:xfrm>
            <a:custGeom>
              <a:avLst/>
              <a:gdLst>
                <a:gd name="T0" fmla="*/ 0 w 35"/>
                <a:gd name="T1" fmla="*/ 16 h 16"/>
                <a:gd name="T2" fmla="*/ 3 w 35"/>
                <a:gd name="T3" fmla="*/ 10 h 16"/>
                <a:gd name="T4" fmla="*/ 15 w 35"/>
                <a:gd name="T5" fmla="*/ 2 h 16"/>
                <a:gd name="T6" fmla="*/ 19 w 35"/>
                <a:gd name="T7" fmla="*/ 0 h 16"/>
                <a:gd name="T8" fmla="*/ 23 w 35"/>
                <a:gd name="T9" fmla="*/ 0 h 16"/>
                <a:gd name="T10" fmla="*/ 27 w 35"/>
                <a:gd name="T11" fmla="*/ 0 h 16"/>
                <a:gd name="T12" fmla="*/ 30 w 35"/>
                <a:gd name="T13" fmla="*/ 1 h 16"/>
                <a:gd name="T14" fmla="*/ 33 w 35"/>
                <a:gd name="T15" fmla="*/ 3 h 16"/>
                <a:gd name="T16" fmla="*/ 34 w 35"/>
                <a:gd name="T17" fmla="*/ 4 h 16"/>
                <a:gd name="T18" fmla="*/ 35 w 35"/>
                <a:gd name="T19" fmla="*/ 6 h 16"/>
                <a:gd name="T20" fmla="*/ 33 w 35"/>
                <a:gd name="T21" fmla="*/ 5 h 16"/>
                <a:gd name="T22" fmla="*/ 31 w 35"/>
                <a:gd name="T23" fmla="*/ 5 h 16"/>
                <a:gd name="T24" fmla="*/ 29 w 35"/>
                <a:gd name="T25" fmla="*/ 4 h 16"/>
                <a:gd name="T26" fmla="*/ 26 w 35"/>
                <a:gd name="T27" fmla="*/ 4 h 16"/>
                <a:gd name="T28" fmla="*/ 24 w 35"/>
                <a:gd name="T29" fmla="*/ 5 h 16"/>
                <a:gd name="T30" fmla="*/ 17 w 35"/>
                <a:gd name="T31" fmla="*/ 7 h 16"/>
                <a:gd name="T32" fmla="*/ 11 w 35"/>
                <a:gd name="T33" fmla="*/ 10 h 16"/>
                <a:gd name="T34" fmla="*/ 6 w 35"/>
                <a:gd name="T35" fmla="*/ 13 h 16"/>
                <a:gd name="T36" fmla="*/ 0 w 35"/>
                <a:gd name="T3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6">
                  <a:moveTo>
                    <a:pt x="0" y="16"/>
                  </a:moveTo>
                  <a:cubicBezTo>
                    <a:pt x="0" y="16"/>
                    <a:pt x="1" y="13"/>
                    <a:pt x="3" y="10"/>
                  </a:cubicBezTo>
                  <a:cubicBezTo>
                    <a:pt x="6" y="7"/>
                    <a:pt x="10" y="4"/>
                    <a:pt x="15" y="2"/>
                  </a:cubicBezTo>
                  <a:cubicBezTo>
                    <a:pt x="16" y="1"/>
                    <a:pt x="18" y="1"/>
                    <a:pt x="19" y="0"/>
                  </a:cubicBezTo>
                  <a:cubicBezTo>
                    <a:pt x="20" y="0"/>
                    <a:pt x="22" y="0"/>
                    <a:pt x="23" y="0"/>
                  </a:cubicBezTo>
                  <a:cubicBezTo>
                    <a:pt x="24" y="0"/>
                    <a:pt x="26" y="0"/>
                    <a:pt x="27" y="0"/>
                  </a:cubicBezTo>
                  <a:cubicBezTo>
                    <a:pt x="28" y="0"/>
                    <a:pt x="29" y="1"/>
                    <a:pt x="30" y="1"/>
                  </a:cubicBezTo>
                  <a:cubicBezTo>
                    <a:pt x="31" y="1"/>
                    <a:pt x="32" y="2"/>
                    <a:pt x="33" y="3"/>
                  </a:cubicBezTo>
                  <a:cubicBezTo>
                    <a:pt x="33" y="3"/>
                    <a:pt x="34" y="4"/>
                    <a:pt x="34" y="4"/>
                  </a:cubicBezTo>
                  <a:cubicBezTo>
                    <a:pt x="35" y="5"/>
                    <a:pt x="35" y="6"/>
                    <a:pt x="35" y="6"/>
                  </a:cubicBezTo>
                  <a:cubicBezTo>
                    <a:pt x="35" y="6"/>
                    <a:pt x="34" y="5"/>
                    <a:pt x="33" y="5"/>
                  </a:cubicBezTo>
                  <a:cubicBezTo>
                    <a:pt x="33" y="5"/>
                    <a:pt x="32" y="5"/>
                    <a:pt x="31" y="5"/>
                  </a:cubicBezTo>
                  <a:cubicBezTo>
                    <a:pt x="31" y="4"/>
                    <a:pt x="30" y="4"/>
                    <a:pt x="29" y="4"/>
                  </a:cubicBezTo>
                  <a:cubicBezTo>
                    <a:pt x="28" y="4"/>
                    <a:pt x="27" y="4"/>
                    <a:pt x="26" y="4"/>
                  </a:cubicBezTo>
                  <a:cubicBezTo>
                    <a:pt x="26" y="4"/>
                    <a:pt x="25" y="5"/>
                    <a:pt x="24" y="5"/>
                  </a:cubicBezTo>
                  <a:cubicBezTo>
                    <a:pt x="22" y="5"/>
                    <a:pt x="19" y="6"/>
                    <a:pt x="17" y="7"/>
                  </a:cubicBezTo>
                  <a:cubicBezTo>
                    <a:pt x="15" y="8"/>
                    <a:pt x="13" y="9"/>
                    <a:pt x="11" y="10"/>
                  </a:cubicBezTo>
                  <a:cubicBezTo>
                    <a:pt x="9" y="11"/>
                    <a:pt x="7" y="12"/>
                    <a:pt x="6" y="13"/>
                  </a:cubicBezTo>
                  <a:cubicBezTo>
                    <a:pt x="2" y="15"/>
                    <a:pt x="0" y="16"/>
                    <a:pt x="0" y="16"/>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716"/>
            <p:cNvSpPr>
              <a:spLocks/>
            </p:cNvSpPr>
            <p:nvPr/>
          </p:nvSpPr>
          <p:spPr bwMode="auto">
            <a:xfrm>
              <a:off x="6184900" y="1084346"/>
              <a:ext cx="392113" cy="320675"/>
            </a:xfrm>
            <a:custGeom>
              <a:avLst/>
              <a:gdLst>
                <a:gd name="T0" fmla="*/ 0 w 310"/>
                <a:gd name="T1" fmla="*/ 212 h 252"/>
                <a:gd name="T2" fmla="*/ 3 w 310"/>
                <a:gd name="T3" fmla="*/ 217 h 252"/>
                <a:gd name="T4" fmla="*/ 11 w 310"/>
                <a:gd name="T5" fmla="*/ 228 h 252"/>
                <a:gd name="T6" fmla="*/ 29 w 310"/>
                <a:gd name="T7" fmla="*/ 240 h 252"/>
                <a:gd name="T8" fmla="*/ 56 w 310"/>
                <a:gd name="T9" fmla="*/ 248 h 252"/>
                <a:gd name="T10" fmla="*/ 90 w 310"/>
                <a:gd name="T11" fmla="*/ 247 h 252"/>
                <a:gd name="T12" fmla="*/ 125 w 310"/>
                <a:gd name="T13" fmla="*/ 236 h 252"/>
                <a:gd name="T14" fmla="*/ 189 w 310"/>
                <a:gd name="T15" fmla="*/ 186 h 252"/>
                <a:gd name="T16" fmla="*/ 242 w 310"/>
                <a:gd name="T17" fmla="*/ 124 h 252"/>
                <a:gd name="T18" fmla="*/ 264 w 310"/>
                <a:gd name="T19" fmla="*/ 93 h 252"/>
                <a:gd name="T20" fmla="*/ 282 w 310"/>
                <a:gd name="T21" fmla="*/ 64 h 252"/>
                <a:gd name="T22" fmla="*/ 295 w 310"/>
                <a:gd name="T23" fmla="*/ 38 h 252"/>
                <a:gd name="T24" fmla="*/ 304 w 310"/>
                <a:gd name="T25" fmla="*/ 18 h 252"/>
                <a:gd name="T26" fmla="*/ 309 w 310"/>
                <a:gd name="T27" fmla="*/ 5 h 252"/>
                <a:gd name="T28" fmla="*/ 310 w 310"/>
                <a:gd name="T29" fmla="*/ 0 h 252"/>
                <a:gd name="T30" fmla="*/ 309 w 310"/>
                <a:gd name="T31" fmla="*/ 5 h 252"/>
                <a:gd name="T32" fmla="*/ 305 w 310"/>
                <a:gd name="T33" fmla="*/ 19 h 252"/>
                <a:gd name="T34" fmla="*/ 284 w 310"/>
                <a:gd name="T35" fmla="*/ 65 h 252"/>
                <a:gd name="T36" fmla="*/ 247 w 310"/>
                <a:gd name="T37" fmla="*/ 127 h 252"/>
                <a:gd name="T38" fmla="*/ 193 w 310"/>
                <a:gd name="T39" fmla="*/ 190 h 252"/>
                <a:gd name="T40" fmla="*/ 127 w 310"/>
                <a:gd name="T41" fmla="*/ 240 h 252"/>
                <a:gd name="T42" fmla="*/ 90 w 310"/>
                <a:gd name="T43" fmla="*/ 251 h 252"/>
                <a:gd name="T44" fmla="*/ 56 w 310"/>
                <a:gd name="T45" fmla="*/ 251 h 252"/>
                <a:gd name="T46" fmla="*/ 28 w 310"/>
                <a:gd name="T47" fmla="*/ 242 h 252"/>
                <a:gd name="T48" fmla="*/ 10 w 310"/>
                <a:gd name="T49" fmla="*/ 229 h 252"/>
                <a:gd name="T50" fmla="*/ 2 w 310"/>
                <a:gd name="T51" fmla="*/ 217 h 252"/>
                <a:gd name="T52" fmla="*/ 0 w 310"/>
                <a:gd name="T53" fmla="*/ 2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0" h="252">
                  <a:moveTo>
                    <a:pt x="0" y="212"/>
                  </a:moveTo>
                  <a:cubicBezTo>
                    <a:pt x="0" y="212"/>
                    <a:pt x="1" y="214"/>
                    <a:pt x="3" y="217"/>
                  </a:cubicBezTo>
                  <a:cubicBezTo>
                    <a:pt x="4" y="220"/>
                    <a:pt x="7" y="223"/>
                    <a:pt x="11" y="228"/>
                  </a:cubicBezTo>
                  <a:cubicBezTo>
                    <a:pt x="16" y="232"/>
                    <a:pt x="21" y="237"/>
                    <a:pt x="29" y="240"/>
                  </a:cubicBezTo>
                  <a:cubicBezTo>
                    <a:pt x="37" y="244"/>
                    <a:pt x="46" y="246"/>
                    <a:pt x="56" y="248"/>
                  </a:cubicBezTo>
                  <a:cubicBezTo>
                    <a:pt x="67" y="249"/>
                    <a:pt x="78" y="249"/>
                    <a:pt x="90" y="247"/>
                  </a:cubicBezTo>
                  <a:cubicBezTo>
                    <a:pt x="102" y="246"/>
                    <a:pt x="113" y="242"/>
                    <a:pt x="125" y="236"/>
                  </a:cubicBezTo>
                  <a:cubicBezTo>
                    <a:pt x="148" y="224"/>
                    <a:pt x="170" y="206"/>
                    <a:pt x="189" y="186"/>
                  </a:cubicBezTo>
                  <a:cubicBezTo>
                    <a:pt x="209" y="166"/>
                    <a:pt x="227" y="145"/>
                    <a:pt x="242" y="124"/>
                  </a:cubicBezTo>
                  <a:cubicBezTo>
                    <a:pt x="250" y="113"/>
                    <a:pt x="257" y="103"/>
                    <a:pt x="264" y="93"/>
                  </a:cubicBezTo>
                  <a:cubicBezTo>
                    <a:pt x="271" y="83"/>
                    <a:pt x="276" y="73"/>
                    <a:pt x="282" y="64"/>
                  </a:cubicBezTo>
                  <a:cubicBezTo>
                    <a:pt x="287" y="55"/>
                    <a:pt x="291" y="46"/>
                    <a:pt x="295" y="38"/>
                  </a:cubicBezTo>
                  <a:cubicBezTo>
                    <a:pt x="299" y="31"/>
                    <a:pt x="302" y="24"/>
                    <a:pt x="304" y="18"/>
                  </a:cubicBezTo>
                  <a:cubicBezTo>
                    <a:pt x="306" y="13"/>
                    <a:pt x="308" y="8"/>
                    <a:pt x="309" y="5"/>
                  </a:cubicBezTo>
                  <a:cubicBezTo>
                    <a:pt x="310" y="2"/>
                    <a:pt x="310" y="0"/>
                    <a:pt x="310" y="0"/>
                  </a:cubicBezTo>
                  <a:cubicBezTo>
                    <a:pt x="310" y="0"/>
                    <a:pt x="310" y="2"/>
                    <a:pt x="309" y="5"/>
                  </a:cubicBezTo>
                  <a:cubicBezTo>
                    <a:pt x="308" y="8"/>
                    <a:pt x="307" y="13"/>
                    <a:pt x="305" y="19"/>
                  </a:cubicBezTo>
                  <a:cubicBezTo>
                    <a:pt x="301" y="30"/>
                    <a:pt x="294" y="47"/>
                    <a:pt x="284" y="65"/>
                  </a:cubicBezTo>
                  <a:cubicBezTo>
                    <a:pt x="275" y="84"/>
                    <a:pt x="262" y="105"/>
                    <a:pt x="247" y="127"/>
                  </a:cubicBezTo>
                  <a:cubicBezTo>
                    <a:pt x="231" y="148"/>
                    <a:pt x="213" y="170"/>
                    <a:pt x="193" y="190"/>
                  </a:cubicBezTo>
                  <a:cubicBezTo>
                    <a:pt x="173" y="210"/>
                    <a:pt x="151" y="228"/>
                    <a:pt x="127" y="240"/>
                  </a:cubicBezTo>
                  <a:cubicBezTo>
                    <a:pt x="115" y="246"/>
                    <a:pt x="102" y="250"/>
                    <a:pt x="90" y="251"/>
                  </a:cubicBezTo>
                  <a:cubicBezTo>
                    <a:pt x="78" y="252"/>
                    <a:pt x="67" y="252"/>
                    <a:pt x="56" y="251"/>
                  </a:cubicBezTo>
                  <a:cubicBezTo>
                    <a:pt x="45" y="249"/>
                    <a:pt x="36" y="246"/>
                    <a:pt x="28" y="242"/>
                  </a:cubicBezTo>
                  <a:cubicBezTo>
                    <a:pt x="20" y="238"/>
                    <a:pt x="15" y="233"/>
                    <a:pt x="10" y="229"/>
                  </a:cubicBezTo>
                  <a:cubicBezTo>
                    <a:pt x="6" y="224"/>
                    <a:pt x="4" y="220"/>
                    <a:pt x="2" y="217"/>
                  </a:cubicBezTo>
                  <a:cubicBezTo>
                    <a:pt x="1" y="214"/>
                    <a:pt x="0" y="212"/>
                    <a:pt x="0" y="212"/>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717"/>
            <p:cNvSpPr>
              <a:spLocks/>
            </p:cNvSpPr>
            <p:nvPr/>
          </p:nvSpPr>
          <p:spPr bwMode="auto">
            <a:xfrm>
              <a:off x="6343650" y="849396"/>
              <a:ext cx="39688" cy="39687"/>
            </a:xfrm>
            <a:custGeom>
              <a:avLst/>
              <a:gdLst>
                <a:gd name="T0" fmla="*/ 0 w 31"/>
                <a:gd name="T1" fmla="*/ 24 h 31"/>
                <a:gd name="T2" fmla="*/ 13 w 31"/>
                <a:gd name="T3" fmla="*/ 24 h 31"/>
                <a:gd name="T4" fmla="*/ 31 w 31"/>
                <a:gd name="T5" fmla="*/ 0 h 31"/>
                <a:gd name="T6" fmla="*/ 0 w 31"/>
                <a:gd name="T7" fmla="*/ 24 h 31"/>
              </a:gdLst>
              <a:ahLst/>
              <a:cxnLst>
                <a:cxn ang="0">
                  <a:pos x="T0" y="T1"/>
                </a:cxn>
                <a:cxn ang="0">
                  <a:pos x="T2" y="T3"/>
                </a:cxn>
                <a:cxn ang="0">
                  <a:pos x="T4" y="T5"/>
                </a:cxn>
                <a:cxn ang="0">
                  <a:pos x="T6" y="T7"/>
                </a:cxn>
              </a:cxnLst>
              <a:rect l="0" t="0" r="r" b="b"/>
              <a:pathLst>
                <a:path w="31" h="31">
                  <a:moveTo>
                    <a:pt x="0" y="24"/>
                  </a:moveTo>
                  <a:cubicBezTo>
                    <a:pt x="0" y="24"/>
                    <a:pt x="7" y="31"/>
                    <a:pt x="13" y="24"/>
                  </a:cubicBezTo>
                  <a:cubicBezTo>
                    <a:pt x="20" y="17"/>
                    <a:pt x="31" y="0"/>
                    <a:pt x="31" y="0"/>
                  </a:cubicBezTo>
                  <a:cubicBezTo>
                    <a:pt x="31" y="0"/>
                    <a:pt x="10" y="3"/>
                    <a:pt x="0" y="2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23" name="Group 422"/>
          <p:cNvGrpSpPr/>
          <p:nvPr/>
        </p:nvGrpSpPr>
        <p:grpSpPr>
          <a:xfrm>
            <a:off x="3624057" y="3966430"/>
            <a:ext cx="2006601" cy="2695575"/>
            <a:chOff x="5092699" y="3675409"/>
            <a:chExt cx="2006601" cy="2695575"/>
          </a:xfrm>
        </p:grpSpPr>
        <p:sp>
          <p:nvSpPr>
            <p:cNvPr id="424" name="Freeform 316"/>
            <p:cNvSpPr>
              <a:spLocks/>
            </p:cNvSpPr>
            <p:nvPr/>
          </p:nvSpPr>
          <p:spPr bwMode="auto">
            <a:xfrm>
              <a:off x="5954712" y="5699472"/>
              <a:ext cx="134938" cy="158750"/>
            </a:xfrm>
            <a:custGeom>
              <a:avLst/>
              <a:gdLst>
                <a:gd name="T0" fmla="*/ 4 w 106"/>
                <a:gd name="T1" fmla="*/ 28 h 125"/>
                <a:gd name="T2" fmla="*/ 4 w 106"/>
                <a:gd name="T3" fmla="*/ 4 h 125"/>
                <a:gd name="T4" fmla="*/ 77 w 106"/>
                <a:gd name="T5" fmla="*/ 67 h 125"/>
                <a:gd name="T6" fmla="*/ 97 w 106"/>
                <a:gd name="T7" fmla="*/ 125 h 125"/>
                <a:gd name="T8" fmla="*/ 4 w 106"/>
                <a:gd name="T9" fmla="*/ 28 h 125"/>
              </a:gdLst>
              <a:ahLst/>
              <a:cxnLst>
                <a:cxn ang="0">
                  <a:pos x="T0" y="T1"/>
                </a:cxn>
                <a:cxn ang="0">
                  <a:pos x="T2" y="T3"/>
                </a:cxn>
                <a:cxn ang="0">
                  <a:pos x="T4" y="T5"/>
                </a:cxn>
                <a:cxn ang="0">
                  <a:pos x="T6" y="T7"/>
                </a:cxn>
                <a:cxn ang="0">
                  <a:pos x="T8" y="T9"/>
                </a:cxn>
              </a:cxnLst>
              <a:rect l="0" t="0" r="r" b="b"/>
              <a:pathLst>
                <a:path w="106" h="125">
                  <a:moveTo>
                    <a:pt x="4" y="28"/>
                  </a:moveTo>
                  <a:cubicBezTo>
                    <a:pt x="4" y="28"/>
                    <a:pt x="0" y="9"/>
                    <a:pt x="4" y="4"/>
                  </a:cubicBezTo>
                  <a:cubicBezTo>
                    <a:pt x="9" y="0"/>
                    <a:pt x="48" y="26"/>
                    <a:pt x="77" y="67"/>
                  </a:cubicBezTo>
                  <a:cubicBezTo>
                    <a:pt x="106" y="108"/>
                    <a:pt x="97" y="125"/>
                    <a:pt x="97" y="125"/>
                  </a:cubicBezTo>
                  <a:cubicBezTo>
                    <a:pt x="97" y="125"/>
                    <a:pt x="7" y="107"/>
                    <a:pt x="4" y="28"/>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5" name="Freeform 317"/>
            <p:cNvSpPr>
              <a:spLocks/>
            </p:cNvSpPr>
            <p:nvPr/>
          </p:nvSpPr>
          <p:spPr bwMode="auto">
            <a:xfrm>
              <a:off x="5337174" y="5859809"/>
              <a:ext cx="144463" cy="157162"/>
            </a:xfrm>
            <a:custGeom>
              <a:avLst/>
              <a:gdLst>
                <a:gd name="T0" fmla="*/ 16 w 114"/>
                <a:gd name="T1" fmla="*/ 53 h 125"/>
                <a:gd name="T2" fmla="*/ 6 w 114"/>
                <a:gd name="T3" fmla="*/ 11 h 125"/>
                <a:gd name="T4" fmla="*/ 112 w 114"/>
                <a:gd name="T5" fmla="*/ 120 h 125"/>
                <a:gd name="T6" fmla="*/ 16 w 114"/>
                <a:gd name="T7" fmla="*/ 53 h 125"/>
              </a:gdLst>
              <a:ahLst/>
              <a:cxnLst>
                <a:cxn ang="0">
                  <a:pos x="T0" y="T1"/>
                </a:cxn>
                <a:cxn ang="0">
                  <a:pos x="T2" y="T3"/>
                </a:cxn>
                <a:cxn ang="0">
                  <a:pos x="T4" y="T5"/>
                </a:cxn>
                <a:cxn ang="0">
                  <a:pos x="T6" y="T7"/>
                </a:cxn>
              </a:cxnLst>
              <a:rect l="0" t="0" r="r" b="b"/>
              <a:pathLst>
                <a:path w="114" h="125">
                  <a:moveTo>
                    <a:pt x="16" y="53"/>
                  </a:moveTo>
                  <a:cubicBezTo>
                    <a:pt x="16" y="53"/>
                    <a:pt x="0" y="21"/>
                    <a:pt x="6" y="11"/>
                  </a:cubicBezTo>
                  <a:cubicBezTo>
                    <a:pt x="11" y="0"/>
                    <a:pt x="114" y="76"/>
                    <a:pt x="112" y="120"/>
                  </a:cubicBezTo>
                  <a:cubicBezTo>
                    <a:pt x="112" y="120"/>
                    <a:pt x="42" y="125"/>
                    <a:pt x="16" y="53"/>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318"/>
            <p:cNvSpPr>
              <a:spLocks/>
            </p:cNvSpPr>
            <p:nvPr/>
          </p:nvSpPr>
          <p:spPr bwMode="auto">
            <a:xfrm>
              <a:off x="6130925" y="4707284"/>
              <a:ext cx="755650" cy="298450"/>
            </a:xfrm>
            <a:custGeom>
              <a:avLst/>
              <a:gdLst>
                <a:gd name="T0" fmla="*/ 36 w 596"/>
                <a:gd name="T1" fmla="*/ 30 h 235"/>
                <a:gd name="T2" fmla="*/ 344 w 596"/>
                <a:gd name="T3" fmla="*/ 95 h 235"/>
                <a:gd name="T4" fmla="*/ 543 w 596"/>
                <a:gd name="T5" fmla="*/ 2 h 235"/>
                <a:gd name="T6" fmla="*/ 596 w 596"/>
                <a:gd name="T7" fmla="*/ 58 h 235"/>
                <a:gd name="T8" fmla="*/ 224 w 596"/>
                <a:gd name="T9" fmla="*/ 218 h 235"/>
                <a:gd name="T10" fmla="*/ 0 w 596"/>
                <a:gd name="T11" fmla="*/ 156 h 235"/>
                <a:gd name="T12" fmla="*/ 36 w 596"/>
                <a:gd name="T13" fmla="*/ 30 h 235"/>
              </a:gdLst>
              <a:ahLst/>
              <a:cxnLst>
                <a:cxn ang="0">
                  <a:pos x="T0" y="T1"/>
                </a:cxn>
                <a:cxn ang="0">
                  <a:pos x="T2" y="T3"/>
                </a:cxn>
                <a:cxn ang="0">
                  <a:pos x="T4" y="T5"/>
                </a:cxn>
                <a:cxn ang="0">
                  <a:pos x="T6" y="T7"/>
                </a:cxn>
                <a:cxn ang="0">
                  <a:pos x="T8" y="T9"/>
                </a:cxn>
                <a:cxn ang="0">
                  <a:pos x="T10" y="T11"/>
                </a:cxn>
                <a:cxn ang="0">
                  <a:pos x="T12" y="T13"/>
                </a:cxn>
              </a:cxnLst>
              <a:rect l="0" t="0" r="r" b="b"/>
              <a:pathLst>
                <a:path w="596" h="235">
                  <a:moveTo>
                    <a:pt x="36" y="30"/>
                  </a:moveTo>
                  <a:cubicBezTo>
                    <a:pt x="36" y="30"/>
                    <a:pt x="237" y="121"/>
                    <a:pt x="344" y="95"/>
                  </a:cubicBezTo>
                  <a:cubicBezTo>
                    <a:pt x="451" y="69"/>
                    <a:pt x="543" y="2"/>
                    <a:pt x="543" y="2"/>
                  </a:cubicBezTo>
                  <a:cubicBezTo>
                    <a:pt x="543" y="2"/>
                    <a:pt x="584" y="0"/>
                    <a:pt x="596" y="58"/>
                  </a:cubicBezTo>
                  <a:cubicBezTo>
                    <a:pt x="596" y="58"/>
                    <a:pt x="330" y="235"/>
                    <a:pt x="224" y="218"/>
                  </a:cubicBezTo>
                  <a:cubicBezTo>
                    <a:pt x="119" y="201"/>
                    <a:pt x="0" y="156"/>
                    <a:pt x="0" y="156"/>
                  </a:cubicBezTo>
                  <a:cubicBezTo>
                    <a:pt x="36" y="30"/>
                    <a:pt x="36" y="30"/>
                    <a:pt x="36" y="3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319"/>
            <p:cNvSpPr>
              <a:spLocks/>
            </p:cNvSpPr>
            <p:nvPr/>
          </p:nvSpPr>
          <p:spPr bwMode="auto">
            <a:xfrm>
              <a:off x="5186362" y="5194647"/>
              <a:ext cx="1233488" cy="952500"/>
            </a:xfrm>
            <a:custGeom>
              <a:avLst/>
              <a:gdLst>
                <a:gd name="T0" fmla="*/ 959 w 973"/>
                <a:gd name="T1" fmla="*/ 283 h 753"/>
                <a:gd name="T2" fmla="*/ 694 w 973"/>
                <a:gd name="T3" fmla="*/ 121 h 753"/>
                <a:gd name="T4" fmla="*/ 689 w 973"/>
                <a:gd name="T5" fmla="*/ 85 h 753"/>
                <a:gd name="T6" fmla="*/ 402 w 973"/>
                <a:gd name="T7" fmla="*/ 0 h 753"/>
                <a:gd name="T8" fmla="*/ 268 w 973"/>
                <a:gd name="T9" fmla="*/ 419 h 753"/>
                <a:gd name="T10" fmla="*/ 0 w 973"/>
                <a:gd name="T11" fmla="*/ 700 h 753"/>
                <a:gd name="T12" fmla="*/ 55 w 973"/>
                <a:gd name="T13" fmla="*/ 752 h 753"/>
                <a:gd name="T14" fmla="*/ 389 w 973"/>
                <a:gd name="T15" fmla="*/ 446 h 753"/>
                <a:gd name="T16" fmla="*/ 543 w 973"/>
                <a:gd name="T17" fmla="*/ 209 h 753"/>
                <a:gd name="T18" fmla="*/ 811 w 973"/>
                <a:gd name="T19" fmla="*/ 303 h 753"/>
                <a:gd name="T20" fmla="*/ 481 w 973"/>
                <a:gd name="T21" fmla="*/ 519 h 753"/>
                <a:gd name="T22" fmla="*/ 540 w 973"/>
                <a:gd name="T23" fmla="*/ 574 h 753"/>
                <a:gd name="T24" fmla="*/ 959 w 973"/>
                <a:gd name="T25" fmla="*/ 28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3" h="753">
                  <a:moveTo>
                    <a:pt x="959" y="283"/>
                  </a:moveTo>
                  <a:cubicBezTo>
                    <a:pt x="946" y="185"/>
                    <a:pt x="694" y="121"/>
                    <a:pt x="694" y="121"/>
                  </a:cubicBezTo>
                  <a:cubicBezTo>
                    <a:pt x="689" y="85"/>
                    <a:pt x="689" y="85"/>
                    <a:pt x="689" y="85"/>
                  </a:cubicBezTo>
                  <a:cubicBezTo>
                    <a:pt x="402" y="0"/>
                    <a:pt x="402" y="0"/>
                    <a:pt x="402" y="0"/>
                  </a:cubicBezTo>
                  <a:cubicBezTo>
                    <a:pt x="268" y="419"/>
                    <a:pt x="268" y="419"/>
                    <a:pt x="268" y="419"/>
                  </a:cubicBezTo>
                  <a:cubicBezTo>
                    <a:pt x="0" y="700"/>
                    <a:pt x="0" y="700"/>
                    <a:pt x="0" y="700"/>
                  </a:cubicBezTo>
                  <a:cubicBezTo>
                    <a:pt x="22" y="720"/>
                    <a:pt x="24" y="753"/>
                    <a:pt x="55" y="752"/>
                  </a:cubicBezTo>
                  <a:cubicBezTo>
                    <a:pt x="120" y="707"/>
                    <a:pt x="343" y="527"/>
                    <a:pt x="389" y="446"/>
                  </a:cubicBezTo>
                  <a:cubicBezTo>
                    <a:pt x="482" y="282"/>
                    <a:pt x="543" y="209"/>
                    <a:pt x="543" y="209"/>
                  </a:cubicBezTo>
                  <a:cubicBezTo>
                    <a:pt x="811" y="303"/>
                    <a:pt x="811" y="303"/>
                    <a:pt x="811" y="303"/>
                  </a:cubicBezTo>
                  <a:cubicBezTo>
                    <a:pt x="481" y="519"/>
                    <a:pt x="481" y="519"/>
                    <a:pt x="481" y="519"/>
                  </a:cubicBezTo>
                  <a:cubicBezTo>
                    <a:pt x="495" y="554"/>
                    <a:pt x="540" y="574"/>
                    <a:pt x="540" y="574"/>
                  </a:cubicBezTo>
                  <a:cubicBezTo>
                    <a:pt x="540" y="574"/>
                    <a:pt x="973" y="381"/>
                    <a:pt x="959" y="28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320"/>
            <p:cNvSpPr>
              <a:spLocks/>
            </p:cNvSpPr>
            <p:nvPr/>
          </p:nvSpPr>
          <p:spPr bwMode="auto">
            <a:xfrm>
              <a:off x="5670549" y="5269259"/>
              <a:ext cx="1588" cy="1587"/>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1"/>
                    <a:pt x="0" y="1"/>
                    <a:pt x="0" y="1"/>
                  </a:cubicBezTo>
                  <a:cubicBezTo>
                    <a:pt x="0" y="1"/>
                    <a:pt x="0" y="1"/>
                    <a:pt x="0" y="1"/>
                  </a:cubicBezTo>
                  <a:cubicBezTo>
                    <a:pt x="1" y="0"/>
                    <a:pt x="1" y="0"/>
                    <a:pt x="1" y="0"/>
                  </a:cubicBezTo>
                  <a:cubicBezTo>
                    <a:pt x="1" y="0"/>
                    <a:pt x="1" y="0"/>
                    <a:pt x="1" y="0"/>
                  </a:cubicBezTo>
                </a:path>
              </a:pathLst>
            </a:custGeom>
            <a:solidFill>
              <a:srgbClr val="013B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21"/>
            <p:cNvSpPr>
              <a:spLocks/>
            </p:cNvSpPr>
            <p:nvPr/>
          </p:nvSpPr>
          <p:spPr bwMode="auto">
            <a:xfrm>
              <a:off x="5670549" y="5269259"/>
              <a:ext cx="481013" cy="104775"/>
            </a:xfrm>
            <a:custGeom>
              <a:avLst/>
              <a:gdLst>
                <a:gd name="T0" fmla="*/ 1 w 379"/>
                <a:gd name="T1" fmla="*/ 0 h 82"/>
                <a:gd name="T2" fmla="*/ 0 w 379"/>
                <a:gd name="T3" fmla="*/ 1 h 82"/>
                <a:gd name="T4" fmla="*/ 92 w 379"/>
                <a:gd name="T5" fmla="*/ 37 h 82"/>
                <a:gd name="T6" fmla="*/ 187 w 379"/>
                <a:gd name="T7" fmla="*/ 59 h 82"/>
                <a:gd name="T8" fmla="*/ 315 w 379"/>
                <a:gd name="T9" fmla="*/ 79 h 82"/>
                <a:gd name="T10" fmla="*/ 379 w 379"/>
                <a:gd name="T11" fmla="*/ 82 h 82"/>
                <a:gd name="T12" fmla="*/ 312 w 379"/>
                <a:gd name="T13" fmla="*/ 61 h 82"/>
                <a:gd name="T14" fmla="*/ 312 w 379"/>
                <a:gd name="T15" fmla="*/ 61 h 82"/>
                <a:gd name="T16" fmla="*/ 310 w 379"/>
                <a:gd name="T17" fmla="*/ 50 h 82"/>
                <a:gd name="T18" fmla="*/ 284 w 379"/>
                <a:gd name="T19" fmla="*/ 53 h 82"/>
                <a:gd name="T20" fmla="*/ 267 w 379"/>
                <a:gd name="T21" fmla="*/ 53 h 82"/>
                <a:gd name="T22" fmla="*/ 1 w 379"/>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82">
                  <a:moveTo>
                    <a:pt x="1" y="0"/>
                  </a:moveTo>
                  <a:cubicBezTo>
                    <a:pt x="0" y="1"/>
                    <a:pt x="0" y="1"/>
                    <a:pt x="0" y="1"/>
                  </a:cubicBezTo>
                  <a:cubicBezTo>
                    <a:pt x="27" y="19"/>
                    <a:pt x="66" y="29"/>
                    <a:pt x="92" y="37"/>
                  </a:cubicBezTo>
                  <a:cubicBezTo>
                    <a:pt x="123" y="47"/>
                    <a:pt x="154" y="55"/>
                    <a:pt x="187" y="59"/>
                  </a:cubicBezTo>
                  <a:cubicBezTo>
                    <a:pt x="210" y="62"/>
                    <a:pt x="295" y="78"/>
                    <a:pt x="315" y="79"/>
                  </a:cubicBezTo>
                  <a:cubicBezTo>
                    <a:pt x="337" y="80"/>
                    <a:pt x="358" y="80"/>
                    <a:pt x="379" y="82"/>
                  </a:cubicBezTo>
                  <a:cubicBezTo>
                    <a:pt x="340" y="69"/>
                    <a:pt x="312" y="61"/>
                    <a:pt x="312" y="61"/>
                  </a:cubicBezTo>
                  <a:cubicBezTo>
                    <a:pt x="312" y="61"/>
                    <a:pt x="312" y="61"/>
                    <a:pt x="312" y="61"/>
                  </a:cubicBezTo>
                  <a:cubicBezTo>
                    <a:pt x="310" y="50"/>
                    <a:pt x="310" y="50"/>
                    <a:pt x="310" y="50"/>
                  </a:cubicBezTo>
                  <a:cubicBezTo>
                    <a:pt x="302" y="51"/>
                    <a:pt x="293" y="52"/>
                    <a:pt x="284" y="53"/>
                  </a:cubicBezTo>
                  <a:cubicBezTo>
                    <a:pt x="279" y="53"/>
                    <a:pt x="273" y="53"/>
                    <a:pt x="267" y="53"/>
                  </a:cubicBezTo>
                  <a:cubicBezTo>
                    <a:pt x="152" y="53"/>
                    <a:pt x="14" y="5"/>
                    <a:pt x="1"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322"/>
            <p:cNvSpPr>
              <a:spLocks/>
            </p:cNvSpPr>
            <p:nvPr/>
          </p:nvSpPr>
          <p:spPr bwMode="auto">
            <a:xfrm>
              <a:off x="5186362" y="5909022"/>
              <a:ext cx="163513" cy="171450"/>
            </a:xfrm>
            <a:custGeom>
              <a:avLst/>
              <a:gdLst>
                <a:gd name="T0" fmla="*/ 129 w 129"/>
                <a:gd name="T1" fmla="*/ 0 h 136"/>
                <a:gd name="T2" fmla="*/ 0 w 129"/>
                <a:gd name="T3" fmla="*/ 136 h 136"/>
                <a:gd name="T4" fmla="*/ 0 w 129"/>
                <a:gd name="T5" fmla="*/ 136 h 136"/>
                <a:gd name="T6" fmla="*/ 129 w 129"/>
                <a:gd name="T7" fmla="*/ 0 h 136"/>
                <a:gd name="T8" fmla="*/ 129 w 129"/>
                <a:gd name="T9" fmla="*/ 0 h 136"/>
              </a:gdLst>
              <a:ahLst/>
              <a:cxnLst>
                <a:cxn ang="0">
                  <a:pos x="T0" y="T1"/>
                </a:cxn>
                <a:cxn ang="0">
                  <a:pos x="T2" y="T3"/>
                </a:cxn>
                <a:cxn ang="0">
                  <a:pos x="T4" y="T5"/>
                </a:cxn>
                <a:cxn ang="0">
                  <a:pos x="T6" y="T7"/>
                </a:cxn>
                <a:cxn ang="0">
                  <a:pos x="T8" y="T9"/>
                </a:cxn>
              </a:cxnLst>
              <a:rect l="0" t="0" r="r" b="b"/>
              <a:pathLst>
                <a:path w="129" h="136">
                  <a:moveTo>
                    <a:pt x="129" y="0"/>
                  </a:moveTo>
                  <a:cubicBezTo>
                    <a:pt x="0" y="136"/>
                    <a:pt x="0" y="136"/>
                    <a:pt x="0" y="136"/>
                  </a:cubicBezTo>
                  <a:cubicBezTo>
                    <a:pt x="0" y="136"/>
                    <a:pt x="0" y="136"/>
                    <a:pt x="0" y="136"/>
                  </a:cubicBezTo>
                  <a:cubicBezTo>
                    <a:pt x="129" y="0"/>
                    <a:pt x="129" y="0"/>
                    <a:pt x="129" y="0"/>
                  </a:cubicBezTo>
                  <a:cubicBezTo>
                    <a:pt x="129" y="0"/>
                    <a:pt x="129" y="0"/>
                    <a:pt x="129" y="0"/>
                  </a:cubicBezTo>
                </a:path>
              </a:pathLst>
            </a:custGeom>
            <a:solidFill>
              <a:srgbClr val="013B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23"/>
            <p:cNvSpPr>
              <a:spLocks/>
            </p:cNvSpPr>
            <p:nvPr/>
          </p:nvSpPr>
          <p:spPr bwMode="auto">
            <a:xfrm>
              <a:off x="5349874" y="5897909"/>
              <a:ext cx="11113" cy="11112"/>
            </a:xfrm>
            <a:custGeom>
              <a:avLst/>
              <a:gdLst>
                <a:gd name="T0" fmla="*/ 8 w 8"/>
                <a:gd name="T1" fmla="*/ 0 h 8"/>
                <a:gd name="T2" fmla="*/ 0 w 8"/>
                <a:gd name="T3" fmla="*/ 8 h 8"/>
                <a:gd name="T4" fmla="*/ 0 w 8"/>
                <a:gd name="T5" fmla="*/ 8 h 8"/>
                <a:gd name="T6" fmla="*/ 8 w 8"/>
                <a:gd name="T7" fmla="*/ 0 h 8"/>
                <a:gd name="T8" fmla="*/ 8 w 8"/>
                <a:gd name="T9" fmla="*/ 0 h 8"/>
              </a:gdLst>
              <a:ahLst/>
              <a:cxnLst>
                <a:cxn ang="0">
                  <a:pos x="T0" y="T1"/>
                </a:cxn>
                <a:cxn ang="0">
                  <a:pos x="T2" y="T3"/>
                </a:cxn>
                <a:cxn ang="0">
                  <a:pos x="T4" y="T5"/>
                </a:cxn>
                <a:cxn ang="0">
                  <a:pos x="T6" y="T7"/>
                </a:cxn>
                <a:cxn ang="0">
                  <a:pos x="T8" y="T9"/>
                </a:cxn>
              </a:cxnLst>
              <a:rect l="0" t="0" r="r" b="b"/>
              <a:pathLst>
                <a:path w="8" h="8">
                  <a:moveTo>
                    <a:pt x="8" y="0"/>
                  </a:moveTo>
                  <a:cubicBezTo>
                    <a:pt x="0" y="8"/>
                    <a:pt x="0" y="8"/>
                    <a:pt x="0" y="8"/>
                  </a:cubicBezTo>
                  <a:cubicBezTo>
                    <a:pt x="0" y="8"/>
                    <a:pt x="0" y="8"/>
                    <a:pt x="0" y="8"/>
                  </a:cubicBezTo>
                  <a:cubicBezTo>
                    <a:pt x="8" y="0"/>
                    <a:pt x="8" y="0"/>
                    <a:pt x="8" y="0"/>
                  </a:cubicBezTo>
                  <a:cubicBezTo>
                    <a:pt x="8" y="0"/>
                    <a:pt x="8" y="0"/>
                    <a:pt x="8" y="0"/>
                  </a:cubicBezTo>
                </a:path>
              </a:pathLst>
            </a:custGeom>
            <a:solidFill>
              <a:srgbClr val="010B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324"/>
            <p:cNvSpPr>
              <a:spLocks/>
            </p:cNvSpPr>
            <p:nvPr/>
          </p:nvSpPr>
          <p:spPr bwMode="auto">
            <a:xfrm>
              <a:off x="5186362" y="5421659"/>
              <a:ext cx="1216025" cy="725487"/>
            </a:xfrm>
            <a:custGeom>
              <a:avLst/>
              <a:gdLst>
                <a:gd name="T0" fmla="*/ 595 w 960"/>
                <a:gd name="T1" fmla="*/ 0 h 572"/>
                <a:gd name="T2" fmla="*/ 512 w 960"/>
                <a:gd name="T3" fmla="*/ 10 h 572"/>
                <a:gd name="T4" fmla="*/ 467 w 960"/>
                <a:gd name="T5" fmla="*/ 7 h 572"/>
                <a:gd name="T6" fmla="*/ 490 w 960"/>
                <a:gd name="T7" fmla="*/ 29 h 572"/>
                <a:gd name="T8" fmla="*/ 480 w 960"/>
                <a:gd name="T9" fmla="*/ 63 h 572"/>
                <a:gd name="T10" fmla="*/ 353 w 960"/>
                <a:gd name="T11" fmla="*/ 271 h 572"/>
                <a:gd name="T12" fmla="*/ 267 w 960"/>
                <a:gd name="T13" fmla="*/ 347 h 572"/>
                <a:gd name="T14" fmla="*/ 205 w 960"/>
                <a:gd name="T15" fmla="*/ 397 h 572"/>
                <a:gd name="T16" fmla="*/ 181 w 960"/>
                <a:gd name="T17" fmla="*/ 402 h 572"/>
                <a:gd name="T18" fmla="*/ 137 w 960"/>
                <a:gd name="T19" fmla="*/ 376 h 572"/>
                <a:gd name="T20" fmla="*/ 129 w 960"/>
                <a:gd name="T21" fmla="*/ 384 h 572"/>
                <a:gd name="T22" fmla="*/ 0 w 960"/>
                <a:gd name="T23" fmla="*/ 520 h 572"/>
                <a:gd name="T24" fmla="*/ 54 w 960"/>
                <a:gd name="T25" fmla="*/ 572 h 572"/>
                <a:gd name="T26" fmla="*/ 55 w 960"/>
                <a:gd name="T27" fmla="*/ 572 h 572"/>
                <a:gd name="T28" fmla="*/ 389 w 960"/>
                <a:gd name="T29" fmla="*/ 266 h 572"/>
                <a:gd name="T30" fmla="*/ 543 w 960"/>
                <a:gd name="T31" fmla="*/ 29 h 572"/>
                <a:gd name="T32" fmla="*/ 811 w 960"/>
                <a:gd name="T33" fmla="*/ 123 h 572"/>
                <a:gd name="T34" fmla="*/ 637 w 960"/>
                <a:gd name="T35" fmla="*/ 237 h 572"/>
                <a:gd name="T36" fmla="*/ 611 w 960"/>
                <a:gd name="T37" fmla="*/ 254 h 572"/>
                <a:gd name="T38" fmla="*/ 481 w 960"/>
                <a:gd name="T39" fmla="*/ 339 h 572"/>
                <a:gd name="T40" fmla="*/ 540 w 960"/>
                <a:gd name="T41" fmla="*/ 394 h 572"/>
                <a:gd name="T42" fmla="*/ 960 w 960"/>
                <a:gd name="T43" fmla="*/ 107 h 572"/>
                <a:gd name="T44" fmla="*/ 959 w 960"/>
                <a:gd name="T45" fmla="*/ 103 h 572"/>
                <a:gd name="T46" fmla="*/ 959 w 960"/>
                <a:gd name="T47" fmla="*/ 103 h 572"/>
                <a:gd name="T48" fmla="*/ 959 w 960"/>
                <a:gd name="T49" fmla="*/ 99 h 572"/>
                <a:gd name="T50" fmla="*/ 871 w 960"/>
                <a:gd name="T51" fmla="*/ 180 h 572"/>
                <a:gd name="T52" fmla="*/ 673 w 960"/>
                <a:gd name="T53" fmla="*/ 249 h 572"/>
                <a:gd name="T54" fmla="*/ 670 w 960"/>
                <a:gd name="T55" fmla="*/ 249 h 572"/>
                <a:gd name="T56" fmla="*/ 667 w 960"/>
                <a:gd name="T57" fmla="*/ 238 h 572"/>
                <a:gd name="T58" fmla="*/ 774 w 960"/>
                <a:gd name="T59" fmla="*/ 164 h 572"/>
                <a:gd name="T60" fmla="*/ 874 w 960"/>
                <a:gd name="T61" fmla="*/ 108 h 572"/>
                <a:gd name="T62" fmla="*/ 738 w 960"/>
                <a:gd name="T63" fmla="*/ 65 h 572"/>
                <a:gd name="T64" fmla="*/ 585 w 960"/>
                <a:gd name="T65" fmla="*/ 18 h 572"/>
                <a:gd name="T66" fmla="*/ 583 w 960"/>
                <a:gd name="T67" fmla="*/ 8 h 572"/>
                <a:gd name="T68" fmla="*/ 595 w 960"/>
                <a:gd name="T6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0" h="572">
                  <a:moveTo>
                    <a:pt x="595" y="0"/>
                  </a:moveTo>
                  <a:cubicBezTo>
                    <a:pt x="568" y="7"/>
                    <a:pt x="540" y="10"/>
                    <a:pt x="512" y="10"/>
                  </a:cubicBezTo>
                  <a:cubicBezTo>
                    <a:pt x="497" y="10"/>
                    <a:pt x="482" y="9"/>
                    <a:pt x="467" y="7"/>
                  </a:cubicBezTo>
                  <a:cubicBezTo>
                    <a:pt x="474" y="15"/>
                    <a:pt x="482" y="22"/>
                    <a:pt x="490" y="29"/>
                  </a:cubicBezTo>
                  <a:cubicBezTo>
                    <a:pt x="500" y="38"/>
                    <a:pt x="485" y="56"/>
                    <a:pt x="480" y="63"/>
                  </a:cubicBezTo>
                  <a:cubicBezTo>
                    <a:pt x="433" y="129"/>
                    <a:pt x="410" y="212"/>
                    <a:pt x="353" y="271"/>
                  </a:cubicBezTo>
                  <a:cubicBezTo>
                    <a:pt x="326" y="299"/>
                    <a:pt x="295" y="320"/>
                    <a:pt x="267" y="347"/>
                  </a:cubicBezTo>
                  <a:cubicBezTo>
                    <a:pt x="248" y="364"/>
                    <a:pt x="230" y="387"/>
                    <a:pt x="205" y="397"/>
                  </a:cubicBezTo>
                  <a:cubicBezTo>
                    <a:pt x="197" y="401"/>
                    <a:pt x="189" y="402"/>
                    <a:pt x="181" y="402"/>
                  </a:cubicBezTo>
                  <a:cubicBezTo>
                    <a:pt x="161" y="402"/>
                    <a:pt x="144" y="393"/>
                    <a:pt x="137" y="376"/>
                  </a:cubicBezTo>
                  <a:cubicBezTo>
                    <a:pt x="129" y="384"/>
                    <a:pt x="129" y="384"/>
                    <a:pt x="129" y="384"/>
                  </a:cubicBezTo>
                  <a:cubicBezTo>
                    <a:pt x="0" y="520"/>
                    <a:pt x="0" y="520"/>
                    <a:pt x="0" y="520"/>
                  </a:cubicBezTo>
                  <a:cubicBezTo>
                    <a:pt x="22" y="540"/>
                    <a:pt x="23" y="572"/>
                    <a:pt x="54" y="572"/>
                  </a:cubicBezTo>
                  <a:cubicBezTo>
                    <a:pt x="54" y="572"/>
                    <a:pt x="54" y="572"/>
                    <a:pt x="55" y="572"/>
                  </a:cubicBezTo>
                  <a:cubicBezTo>
                    <a:pt x="120" y="527"/>
                    <a:pt x="343" y="347"/>
                    <a:pt x="389" y="266"/>
                  </a:cubicBezTo>
                  <a:cubicBezTo>
                    <a:pt x="482" y="102"/>
                    <a:pt x="543" y="29"/>
                    <a:pt x="543" y="29"/>
                  </a:cubicBezTo>
                  <a:cubicBezTo>
                    <a:pt x="811" y="123"/>
                    <a:pt x="811" y="123"/>
                    <a:pt x="811" y="123"/>
                  </a:cubicBezTo>
                  <a:cubicBezTo>
                    <a:pt x="637" y="237"/>
                    <a:pt x="637" y="237"/>
                    <a:pt x="637" y="237"/>
                  </a:cubicBezTo>
                  <a:cubicBezTo>
                    <a:pt x="611" y="254"/>
                    <a:pt x="611" y="254"/>
                    <a:pt x="611" y="254"/>
                  </a:cubicBezTo>
                  <a:cubicBezTo>
                    <a:pt x="481" y="339"/>
                    <a:pt x="481" y="339"/>
                    <a:pt x="481" y="339"/>
                  </a:cubicBezTo>
                  <a:cubicBezTo>
                    <a:pt x="495" y="374"/>
                    <a:pt x="540" y="394"/>
                    <a:pt x="540" y="394"/>
                  </a:cubicBezTo>
                  <a:cubicBezTo>
                    <a:pt x="540" y="394"/>
                    <a:pt x="960" y="207"/>
                    <a:pt x="960" y="107"/>
                  </a:cubicBezTo>
                  <a:cubicBezTo>
                    <a:pt x="960" y="106"/>
                    <a:pt x="960" y="104"/>
                    <a:pt x="959" y="103"/>
                  </a:cubicBezTo>
                  <a:cubicBezTo>
                    <a:pt x="959" y="103"/>
                    <a:pt x="959" y="103"/>
                    <a:pt x="959" y="103"/>
                  </a:cubicBezTo>
                  <a:cubicBezTo>
                    <a:pt x="959" y="101"/>
                    <a:pt x="959" y="100"/>
                    <a:pt x="959" y="99"/>
                  </a:cubicBezTo>
                  <a:cubicBezTo>
                    <a:pt x="948" y="137"/>
                    <a:pt x="906" y="162"/>
                    <a:pt x="871" y="180"/>
                  </a:cubicBezTo>
                  <a:cubicBezTo>
                    <a:pt x="812" y="211"/>
                    <a:pt x="742" y="249"/>
                    <a:pt x="673" y="249"/>
                  </a:cubicBezTo>
                  <a:cubicBezTo>
                    <a:pt x="672" y="249"/>
                    <a:pt x="671" y="249"/>
                    <a:pt x="670" y="249"/>
                  </a:cubicBezTo>
                  <a:cubicBezTo>
                    <a:pt x="664" y="248"/>
                    <a:pt x="663" y="242"/>
                    <a:pt x="667" y="238"/>
                  </a:cubicBezTo>
                  <a:cubicBezTo>
                    <a:pt x="696" y="206"/>
                    <a:pt x="736" y="186"/>
                    <a:pt x="774" y="164"/>
                  </a:cubicBezTo>
                  <a:cubicBezTo>
                    <a:pt x="806" y="144"/>
                    <a:pt x="840" y="126"/>
                    <a:pt x="874" y="108"/>
                  </a:cubicBezTo>
                  <a:cubicBezTo>
                    <a:pt x="829" y="93"/>
                    <a:pt x="784" y="79"/>
                    <a:pt x="738" y="65"/>
                  </a:cubicBezTo>
                  <a:cubicBezTo>
                    <a:pt x="687" y="49"/>
                    <a:pt x="634" y="38"/>
                    <a:pt x="585" y="18"/>
                  </a:cubicBezTo>
                  <a:cubicBezTo>
                    <a:pt x="581" y="17"/>
                    <a:pt x="579" y="11"/>
                    <a:pt x="583" y="8"/>
                  </a:cubicBezTo>
                  <a:cubicBezTo>
                    <a:pt x="587" y="5"/>
                    <a:pt x="591" y="3"/>
                    <a:pt x="595"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325"/>
            <p:cNvSpPr>
              <a:spLocks/>
            </p:cNvSpPr>
            <p:nvPr/>
          </p:nvSpPr>
          <p:spPr bwMode="auto">
            <a:xfrm>
              <a:off x="5694362" y="4680297"/>
              <a:ext cx="517525" cy="652462"/>
            </a:xfrm>
            <a:custGeom>
              <a:avLst/>
              <a:gdLst>
                <a:gd name="T0" fmla="*/ 152 w 409"/>
                <a:gd name="T1" fmla="*/ 495 h 514"/>
                <a:gd name="T2" fmla="*/ 292 w 409"/>
                <a:gd name="T3" fmla="*/ 511 h 514"/>
                <a:gd name="T4" fmla="*/ 334 w 409"/>
                <a:gd name="T5" fmla="*/ 418 h 514"/>
                <a:gd name="T6" fmla="*/ 408 w 409"/>
                <a:gd name="T7" fmla="*/ 134 h 514"/>
                <a:gd name="T8" fmla="*/ 396 w 409"/>
                <a:gd name="T9" fmla="*/ 60 h 514"/>
                <a:gd name="T10" fmla="*/ 273 w 409"/>
                <a:gd name="T11" fmla="*/ 5 h 514"/>
                <a:gd name="T12" fmla="*/ 156 w 409"/>
                <a:gd name="T13" fmla="*/ 80 h 514"/>
                <a:gd name="T14" fmla="*/ 23 w 409"/>
                <a:gd name="T15" fmla="*/ 354 h 514"/>
                <a:gd name="T16" fmla="*/ 0 w 409"/>
                <a:gd name="T17" fmla="*/ 411 h 514"/>
                <a:gd name="T18" fmla="*/ 152 w 409"/>
                <a:gd name="T19" fmla="*/ 49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514">
                  <a:moveTo>
                    <a:pt x="152" y="495"/>
                  </a:moveTo>
                  <a:cubicBezTo>
                    <a:pt x="196" y="507"/>
                    <a:pt x="290" y="514"/>
                    <a:pt x="292" y="511"/>
                  </a:cubicBezTo>
                  <a:cubicBezTo>
                    <a:pt x="302" y="486"/>
                    <a:pt x="323" y="443"/>
                    <a:pt x="334" y="418"/>
                  </a:cubicBezTo>
                  <a:cubicBezTo>
                    <a:pt x="371" y="327"/>
                    <a:pt x="409" y="234"/>
                    <a:pt x="408" y="134"/>
                  </a:cubicBezTo>
                  <a:cubicBezTo>
                    <a:pt x="408" y="109"/>
                    <a:pt x="405" y="83"/>
                    <a:pt x="396" y="60"/>
                  </a:cubicBezTo>
                  <a:cubicBezTo>
                    <a:pt x="373" y="29"/>
                    <a:pt x="311" y="0"/>
                    <a:pt x="273" y="5"/>
                  </a:cubicBezTo>
                  <a:cubicBezTo>
                    <a:pt x="208" y="12"/>
                    <a:pt x="192" y="30"/>
                    <a:pt x="156" y="80"/>
                  </a:cubicBezTo>
                  <a:cubicBezTo>
                    <a:pt x="148" y="90"/>
                    <a:pt x="47" y="297"/>
                    <a:pt x="23" y="354"/>
                  </a:cubicBezTo>
                  <a:cubicBezTo>
                    <a:pt x="15" y="373"/>
                    <a:pt x="7" y="391"/>
                    <a:pt x="0" y="411"/>
                  </a:cubicBezTo>
                  <a:cubicBezTo>
                    <a:pt x="34" y="457"/>
                    <a:pt x="98" y="479"/>
                    <a:pt x="152" y="495"/>
                  </a:cubicBezTo>
                </a:path>
              </a:pathLst>
            </a:custGeom>
            <a:solidFill>
              <a:srgbClr val="004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326"/>
            <p:cNvSpPr>
              <a:spLocks/>
            </p:cNvSpPr>
            <p:nvPr/>
          </p:nvSpPr>
          <p:spPr bwMode="auto">
            <a:xfrm>
              <a:off x="5694362" y="4680297"/>
              <a:ext cx="517525" cy="652462"/>
            </a:xfrm>
            <a:custGeom>
              <a:avLst/>
              <a:gdLst>
                <a:gd name="T0" fmla="*/ 152 w 409"/>
                <a:gd name="T1" fmla="*/ 495 h 514"/>
                <a:gd name="T2" fmla="*/ 292 w 409"/>
                <a:gd name="T3" fmla="*/ 511 h 514"/>
                <a:gd name="T4" fmla="*/ 334 w 409"/>
                <a:gd name="T5" fmla="*/ 418 h 514"/>
                <a:gd name="T6" fmla="*/ 408 w 409"/>
                <a:gd name="T7" fmla="*/ 134 h 514"/>
                <a:gd name="T8" fmla="*/ 396 w 409"/>
                <a:gd name="T9" fmla="*/ 60 h 514"/>
                <a:gd name="T10" fmla="*/ 273 w 409"/>
                <a:gd name="T11" fmla="*/ 5 h 514"/>
                <a:gd name="T12" fmla="*/ 156 w 409"/>
                <a:gd name="T13" fmla="*/ 80 h 514"/>
                <a:gd name="T14" fmla="*/ 23 w 409"/>
                <a:gd name="T15" fmla="*/ 354 h 514"/>
                <a:gd name="T16" fmla="*/ 0 w 409"/>
                <a:gd name="T17" fmla="*/ 411 h 514"/>
                <a:gd name="T18" fmla="*/ 152 w 409"/>
                <a:gd name="T19" fmla="*/ 49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514">
                  <a:moveTo>
                    <a:pt x="152" y="495"/>
                  </a:moveTo>
                  <a:cubicBezTo>
                    <a:pt x="196" y="507"/>
                    <a:pt x="290" y="514"/>
                    <a:pt x="292" y="511"/>
                  </a:cubicBezTo>
                  <a:cubicBezTo>
                    <a:pt x="302" y="486"/>
                    <a:pt x="323" y="443"/>
                    <a:pt x="334" y="418"/>
                  </a:cubicBezTo>
                  <a:cubicBezTo>
                    <a:pt x="371" y="327"/>
                    <a:pt x="409" y="234"/>
                    <a:pt x="408" y="134"/>
                  </a:cubicBezTo>
                  <a:cubicBezTo>
                    <a:pt x="408" y="109"/>
                    <a:pt x="405" y="83"/>
                    <a:pt x="396" y="60"/>
                  </a:cubicBezTo>
                  <a:cubicBezTo>
                    <a:pt x="373" y="29"/>
                    <a:pt x="311" y="0"/>
                    <a:pt x="273" y="5"/>
                  </a:cubicBezTo>
                  <a:cubicBezTo>
                    <a:pt x="208" y="12"/>
                    <a:pt x="192" y="30"/>
                    <a:pt x="156" y="80"/>
                  </a:cubicBezTo>
                  <a:cubicBezTo>
                    <a:pt x="148" y="90"/>
                    <a:pt x="47" y="297"/>
                    <a:pt x="23" y="354"/>
                  </a:cubicBezTo>
                  <a:cubicBezTo>
                    <a:pt x="15" y="373"/>
                    <a:pt x="7" y="391"/>
                    <a:pt x="0" y="411"/>
                  </a:cubicBezTo>
                  <a:cubicBezTo>
                    <a:pt x="34" y="457"/>
                    <a:pt x="98" y="479"/>
                    <a:pt x="152" y="49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327"/>
            <p:cNvSpPr>
              <a:spLocks noEditPoints="1"/>
            </p:cNvSpPr>
            <p:nvPr/>
          </p:nvSpPr>
          <p:spPr bwMode="auto">
            <a:xfrm>
              <a:off x="6183312" y="4742209"/>
              <a:ext cx="9525" cy="11112"/>
            </a:xfrm>
            <a:custGeom>
              <a:avLst/>
              <a:gdLst>
                <a:gd name="T0" fmla="*/ 0 w 7"/>
                <a:gd name="T1" fmla="*/ 0 h 8"/>
                <a:gd name="T2" fmla="*/ 7 w 7"/>
                <a:gd name="T3" fmla="*/ 8 h 8"/>
                <a:gd name="T4" fmla="*/ 7 w 7"/>
                <a:gd name="T5" fmla="*/ 8 h 8"/>
                <a:gd name="T6" fmla="*/ 0 w 7"/>
                <a:gd name="T7" fmla="*/ 0 h 8"/>
                <a:gd name="T8" fmla="*/ 0 w 7"/>
                <a:gd name="T9" fmla="*/ 0 h 8"/>
                <a:gd name="T10" fmla="*/ 0 w 7"/>
                <a:gd name="T11" fmla="*/ 0 h 8"/>
                <a:gd name="T12" fmla="*/ 0 w 7"/>
                <a:gd name="T13" fmla="*/ 0 h 8"/>
                <a:gd name="T14" fmla="*/ 0 w 7"/>
                <a:gd name="T15" fmla="*/ 0 h 8"/>
                <a:gd name="T16" fmla="*/ 0 w 7"/>
                <a:gd name="T17" fmla="*/ 0 h 8"/>
                <a:gd name="T18" fmla="*/ 0 w 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0"/>
                  </a:moveTo>
                  <a:cubicBezTo>
                    <a:pt x="3" y="3"/>
                    <a:pt x="5" y="5"/>
                    <a:pt x="7" y="8"/>
                  </a:cubicBezTo>
                  <a:cubicBezTo>
                    <a:pt x="7" y="8"/>
                    <a:pt x="7" y="8"/>
                    <a:pt x="7" y="8"/>
                  </a:cubicBezTo>
                  <a:cubicBezTo>
                    <a:pt x="5" y="5"/>
                    <a:pt x="3" y="3"/>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13B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328"/>
            <p:cNvSpPr>
              <a:spLocks/>
            </p:cNvSpPr>
            <p:nvPr/>
          </p:nvSpPr>
          <p:spPr bwMode="auto">
            <a:xfrm>
              <a:off x="6192837" y="4753322"/>
              <a:ext cx="17463" cy="101600"/>
            </a:xfrm>
            <a:custGeom>
              <a:avLst/>
              <a:gdLst>
                <a:gd name="T0" fmla="*/ 0 w 14"/>
                <a:gd name="T1" fmla="*/ 0 h 81"/>
                <a:gd name="T2" fmla="*/ 2 w 14"/>
                <a:gd name="T3" fmla="*/ 3 h 81"/>
                <a:gd name="T4" fmla="*/ 14 w 14"/>
                <a:gd name="T5" fmla="*/ 77 h 81"/>
                <a:gd name="T6" fmla="*/ 14 w 14"/>
                <a:gd name="T7" fmla="*/ 81 h 81"/>
                <a:gd name="T8" fmla="*/ 14 w 14"/>
                <a:gd name="T9" fmla="*/ 77 h 81"/>
                <a:gd name="T10" fmla="*/ 2 w 14"/>
                <a:gd name="T11" fmla="*/ 3 h 81"/>
                <a:gd name="T12" fmla="*/ 0 w 14"/>
                <a:gd name="T13" fmla="*/ 0 h 81"/>
                <a:gd name="T14" fmla="*/ 0 w 14"/>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1">
                  <a:moveTo>
                    <a:pt x="0" y="0"/>
                  </a:moveTo>
                  <a:cubicBezTo>
                    <a:pt x="1" y="1"/>
                    <a:pt x="2" y="2"/>
                    <a:pt x="2" y="3"/>
                  </a:cubicBezTo>
                  <a:cubicBezTo>
                    <a:pt x="11" y="26"/>
                    <a:pt x="14" y="52"/>
                    <a:pt x="14" y="77"/>
                  </a:cubicBezTo>
                  <a:cubicBezTo>
                    <a:pt x="14" y="79"/>
                    <a:pt x="14" y="80"/>
                    <a:pt x="14" y="81"/>
                  </a:cubicBezTo>
                  <a:cubicBezTo>
                    <a:pt x="14" y="80"/>
                    <a:pt x="14" y="79"/>
                    <a:pt x="14" y="77"/>
                  </a:cubicBezTo>
                  <a:cubicBezTo>
                    <a:pt x="14" y="52"/>
                    <a:pt x="11" y="26"/>
                    <a:pt x="2" y="3"/>
                  </a:cubicBezTo>
                  <a:cubicBezTo>
                    <a:pt x="2" y="2"/>
                    <a:pt x="1" y="1"/>
                    <a:pt x="0" y="0"/>
                  </a:cubicBezTo>
                  <a:cubicBezTo>
                    <a:pt x="0" y="0"/>
                    <a:pt x="0" y="0"/>
                    <a:pt x="0" y="0"/>
                  </a:cubicBezTo>
                </a:path>
              </a:pathLst>
            </a:custGeom>
            <a:solidFill>
              <a:srgbClr val="000E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329"/>
            <p:cNvSpPr>
              <a:spLocks/>
            </p:cNvSpPr>
            <p:nvPr/>
          </p:nvSpPr>
          <p:spPr bwMode="auto">
            <a:xfrm>
              <a:off x="5708649" y="4686647"/>
              <a:ext cx="501650" cy="585787"/>
            </a:xfrm>
            <a:custGeom>
              <a:avLst/>
              <a:gdLst>
                <a:gd name="T0" fmla="*/ 285 w 396"/>
                <a:gd name="T1" fmla="*/ 0 h 462"/>
                <a:gd name="T2" fmla="*/ 259 w 396"/>
                <a:gd name="T3" fmla="*/ 40 h 462"/>
                <a:gd name="T4" fmla="*/ 297 w 396"/>
                <a:gd name="T5" fmla="*/ 120 h 462"/>
                <a:gd name="T6" fmla="*/ 298 w 396"/>
                <a:gd name="T7" fmla="*/ 120 h 462"/>
                <a:gd name="T8" fmla="*/ 317 w 396"/>
                <a:gd name="T9" fmla="*/ 116 h 462"/>
                <a:gd name="T10" fmla="*/ 339 w 396"/>
                <a:gd name="T11" fmla="*/ 113 h 462"/>
                <a:gd name="T12" fmla="*/ 358 w 396"/>
                <a:gd name="T13" fmla="*/ 127 h 462"/>
                <a:gd name="T14" fmla="*/ 303 w 396"/>
                <a:gd name="T15" fmla="*/ 356 h 462"/>
                <a:gd name="T16" fmla="*/ 246 w 396"/>
                <a:gd name="T17" fmla="*/ 437 h 462"/>
                <a:gd name="T18" fmla="*/ 204 w 396"/>
                <a:gd name="T19" fmla="*/ 445 h 462"/>
                <a:gd name="T20" fmla="*/ 145 w 396"/>
                <a:gd name="T21" fmla="*/ 436 h 462"/>
                <a:gd name="T22" fmla="*/ 3 w 396"/>
                <a:gd name="T23" fmla="*/ 368 h 462"/>
                <a:gd name="T24" fmla="*/ 0 w 396"/>
                <a:gd name="T25" fmla="*/ 375 h 462"/>
                <a:gd name="T26" fmla="*/ 213 w 396"/>
                <a:gd name="T27" fmla="*/ 456 h 462"/>
                <a:gd name="T28" fmla="*/ 213 w 396"/>
                <a:gd name="T29" fmla="*/ 456 h 462"/>
                <a:gd name="T30" fmla="*/ 280 w 396"/>
                <a:gd name="T31" fmla="*/ 462 h 462"/>
                <a:gd name="T32" fmla="*/ 300 w 396"/>
                <a:gd name="T33" fmla="*/ 462 h 462"/>
                <a:gd name="T34" fmla="*/ 322 w 396"/>
                <a:gd name="T35" fmla="*/ 413 h 462"/>
                <a:gd name="T36" fmla="*/ 396 w 396"/>
                <a:gd name="T37" fmla="*/ 133 h 462"/>
                <a:gd name="T38" fmla="*/ 396 w 396"/>
                <a:gd name="T39" fmla="*/ 129 h 462"/>
                <a:gd name="T40" fmla="*/ 384 w 396"/>
                <a:gd name="T41" fmla="*/ 55 h 462"/>
                <a:gd name="T42" fmla="*/ 382 w 396"/>
                <a:gd name="T43" fmla="*/ 52 h 462"/>
                <a:gd name="T44" fmla="*/ 375 w 396"/>
                <a:gd name="T45" fmla="*/ 44 h 462"/>
                <a:gd name="T46" fmla="*/ 375 w 396"/>
                <a:gd name="T47" fmla="*/ 44 h 462"/>
                <a:gd name="T48" fmla="*/ 375 w 396"/>
                <a:gd name="T49" fmla="*/ 44 h 462"/>
                <a:gd name="T50" fmla="*/ 375 w 396"/>
                <a:gd name="T51" fmla="*/ 44 h 462"/>
                <a:gd name="T52" fmla="*/ 375 w 396"/>
                <a:gd name="T53" fmla="*/ 44 h 462"/>
                <a:gd name="T54" fmla="*/ 367 w 396"/>
                <a:gd name="T55" fmla="*/ 38 h 462"/>
                <a:gd name="T56" fmla="*/ 345 w 396"/>
                <a:gd name="T57" fmla="*/ 73 h 462"/>
                <a:gd name="T58" fmla="*/ 304 w 396"/>
                <a:gd name="T59" fmla="*/ 95 h 462"/>
                <a:gd name="T60" fmla="*/ 277 w 396"/>
                <a:gd name="T61" fmla="*/ 86 h 462"/>
                <a:gd name="T62" fmla="*/ 268 w 396"/>
                <a:gd name="T63" fmla="*/ 31 h 462"/>
                <a:gd name="T64" fmla="*/ 285 w 396"/>
                <a:gd name="T65" fmla="*/ 1 h 462"/>
                <a:gd name="T66" fmla="*/ 285 w 396"/>
                <a:gd name="T6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462">
                  <a:moveTo>
                    <a:pt x="285" y="0"/>
                  </a:moveTo>
                  <a:cubicBezTo>
                    <a:pt x="274" y="12"/>
                    <a:pt x="264" y="25"/>
                    <a:pt x="259" y="40"/>
                  </a:cubicBezTo>
                  <a:cubicBezTo>
                    <a:pt x="249" y="68"/>
                    <a:pt x="257" y="119"/>
                    <a:pt x="297" y="120"/>
                  </a:cubicBezTo>
                  <a:cubicBezTo>
                    <a:pt x="297" y="120"/>
                    <a:pt x="298" y="120"/>
                    <a:pt x="298" y="120"/>
                  </a:cubicBezTo>
                  <a:cubicBezTo>
                    <a:pt x="302" y="120"/>
                    <a:pt x="309" y="118"/>
                    <a:pt x="317" y="116"/>
                  </a:cubicBezTo>
                  <a:cubicBezTo>
                    <a:pt x="324" y="115"/>
                    <a:pt x="332" y="113"/>
                    <a:pt x="339" y="113"/>
                  </a:cubicBezTo>
                  <a:cubicBezTo>
                    <a:pt x="348" y="113"/>
                    <a:pt x="356" y="116"/>
                    <a:pt x="358" y="127"/>
                  </a:cubicBezTo>
                  <a:cubicBezTo>
                    <a:pt x="369" y="205"/>
                    <a:pt x="332" y="285"/>
                    <a:pt x="303" y="356"/>
                  </a:cubicBezTo>
                  <a:cubicBezTo>
                    <a:pt x="290" y="388"/>
                    <a:pt x="281" y="422"/>
                    <a:pt x="246" y="437"/>
                  </a:cubicBezTo>
                  <a:cubicBezTo>
                    <a:pt x="233" y="443"/>
                    <a:pt x="219" y="445"/>
                    <a:pt x="204" y="445"/>
                  </a:cubicBezTo>
                  <a:cubicBezTo>
                    <a:pt x="183" y="445"/>
                    <a:pt x="162" y="441"/>
                    <a:pt x="145" y="436"/>
                  </a:cubicBezTo>
                  <a:cubicBezTo>
                    <a:pt x="98" y="423"/>
                    <a:pt x="40" y="404"/>
                    <a:pt x="3" y="368"/>
                  </a:cubicBezTo>
                  <a:cubicBezTo>
                    <a:pt x="2" y="371"/>
                    <a:pt x="1" y="373"/>
                    <a:pt x="0" y="375"/>
                  </a:cubicBezTo>
                  <a:cubicBezTo>
                    <a:pt x="84" y="426"/>
                    <a:pt x="159" y="448"/>
                    <a:pt x="213" y="456"/>
                  </a:cubicBezTo>
                  <a:cubicBezTo>
                    <a:pt x="213" y="456"/>
                    <a:pt x="213" y="456"/>
                    <a:pt x="213" y="456"/>
                  </a:cubicBezTo>
                  <a:cubicBezTo>
                    <a:pt x="242" y="461"/>
                    <a:pt x="265" y="462"/>
                    <a:pt x="280" y="462"/>
                  </a:cubicBezTo>
                  <a:cubicBezTo>
                    <a:pt x="292" y="462"/>
                    <a:pt x="299" y="462"/>
                    <a:pt x="300" y="462"/>
                  </a:cubicBezTo>
                  <a:cubicBezTo>
                    <a:pt x="308" y="444"/>
                    <a:pt x="316" y="426"/>
                    <a:pt x="322" y="413"/>
                  </a:cubicBezTo>
                  <a:cubicBezTo>
                    <a:pt x="358" y="323"/>
                    <a:pt x="396" y="231"/>
                    <a:pt x="396" y="133"/>
                  </a:cubicBezTo>
                  <a:cubicBezTo>
                    <a:pt x="396" y="132"/>
                    <a:pt x="396" y="131"/>
                    <a:pt x="396" y="129"/>
                  </a:cubicBezTo>
                  <a:cubicBezTo>
                    <a:pt x="396" y="104"/>
                    <a:pt x="393" y="78"/>
                    <a:pt x="384" y="55"/>
                  </a:cubicBezTo>
                  <a:cubicBezTo>
                    <a:pt x="384" y="54"/>
                    <a:pt x="383" y="53"/>
                    <a:pt x="382" y="52"/>
                  </a:cubicBezTo>
                  <a:cubicBezTo>
                    <a:pt x="380" y="49"/>
                    <a:pt x="378" y="47"/>
                    <a:pt x="375" y="44"/>
                  </a:cubicBezTo>
                  <a:cubicBezTo>
                    <a:pt x="375" y="44"/>
                    <a:pt x="375" y="44"/>
                    <a:pt x="375" y="44"/>
                  </a:cubicBezTo>
                  <a:cubicBezTo>
                    <a:pt x="375" y="44"/>
                    <a:pt x="375" y="44"/>
                    <a:pt x="375" y="44"/>
                  </a:cubicBezTo>
                  <a:cubicBezTo>
                    <a:pt x="375" y="44"/>
                    <a:pt x="375" y="44"/>
                    <a:pt x="375" y="44"/>
                  </a:cubicBezTo>
                  <a:cubicBezTo>
                    <a:pt x="375" y="44"/>
                    <a:pt x="375" y="44"/>
                    <a:pt x="375" y="44"/>
                  </a:cubicBezTo>
                  <a:cubicBezTo>
                    <a:pt x="372" y="42"/>
                    <a:pt x="370" y="40"/>
                    <a:pt x="367" y="38"/>
                  </a:cubicBezTo>
                  <a:cubicBezTo>
                    <a:pt x="345" y="73"/>
                    <a:pt x="345" y="73"/>
                    <a:pt x="345" y="73"/>
                  </a:cubicBezTo>
                  <a:cubicBezTo>
                    <a:pt x="341" y="80"/>
                    <a:pt x="324" y="95"/>
                    <a:pt x="304" y="95"/>
                  </a:cubicBezTo>
                  <a:cubicBezTo>
                    <a:pt x="295" y="95"/>
                    <a:pt x="286" y="93"/>
                    <a:pt x="277" y="86"/>
                  </a:cubicBezTo>
                  <a:cubicBezTo>
                    <a:pt x="246" y="61"/>
                    <a:pt x="268" y="31"/>
                    <a:pt x="268" y="31"/>
                  </a:cubicBezTo>
                  <a:cubicBezTo>
                    <a:pt x="285" y="1"/>
                    <a:pt x="285" y="1"/>
                    <a:pt x="285" y="1"/>
                  </a:cubicBezTo>
                  <a:cubicBezTo>
                    <a:pt x="285" y="1"/>
                    <a:pt x="285" y="0"/>
                    <a:pt x="285"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330"/>
            <p:cNvSpPr>
              <a:spLocks/>
            </p:cNvSpPr>
            <p:nvPr/>
          </p:nvSpPr>
          <p:spPr bwMode="auto">
            <a:xfrm>
              <a:off x="6019799" y="4629497"/>
              <a:ext cx="187325" cy="196850"/>
            </a:xfrm>
            <a:custGeom>
              <a:avLst/>
              <a:gdLst>
                <a:gd name="T0" fmla="*/ 67 w 147"/>
                <a:gd name="T1" fmla="*/ 0 h 156"/>
                <a:gd name="T2" fmla="*/ 22 w 147"/>
                <a:gd name="T3" fmla="*/ 77 h 156"/>
                <a:gd name="T4" fmla="*/ 31 w 147"/>
                <a:gd name="T5" fmla="*/ 132 h 156"/>
                <a:gd name="T6" fmla="*/ 99 w 147"/>
                <a:gd name="T7" fmla="*/ 119 h 156"/>
                <a:gd name="T8" fmla="*/ 147 w 147"/>
                <a:gd name="T9" fmla="*/ 41 h 156"/>
                <a:gd name="T10" fmla="*/ 67 w 147"/>
                <a:gd name="T11" fmla="*/ 0 h 156"/>
              </a:gdLst>
              <a:ahLst/>
              <a:cxnLst>
                <a:cxn ang="0">
                  <a:pos x="T0" y="T1"/>
                </a:cxn>
                <a:cxn ang="0">
                  <a:pos x="T2" y="T3"/>
                </a:cxn>
                <a:cxn ang="0">
                  <a:pos x="T4" y="T5"/>
                </a:cxn>
                <a:cxn ang="0">
                  <a:pos x="T6" y="T7"/>
                </a:cxn>
                <a:cxn ang="0">
                  <a:pos x="T8" y="T9"/>
                </a:cxn>
                <a:cxn ang="0">
                  <a:pos x="T10" y="T11"/>
                </a:cxn>
              </a:cxnLst>
              <a:rect l="0" t="0" r="r" b="b"/>
              <a:pathLst>
                <a:path w="147" h="156">
                  <a:moveTo>
                    <a:pt x="67" y="0"/>
                  </a:moveTo>
                  <a:cubicBezTo>
                    <a:pt x="22" y="77"/>
                    <a:pt x="22" y="77"/>
                    <a:pt x="22" y="77"/>
                  </a:cubicBezTo>
                  <a:cubicBezTo>
                    <a:pt x="22" y="77"/>
                    <a:pt x="0" y="107"/>
                    <a:pt x="31" y="132"/>
                  </a:cubicBezTo>
                  <a:cubicBezTo>
                    <a:pt x="62" y="156"/>
                    <a:pt x="93" y="129"/>
                    <a:pt x="99" y="119"/>
                  </a:cubicBezTo>
                  <a:cubicBezTo>
                    <a:pt x="147" y="41"/>
                    <a:pt x="147" y="41"/>
                    <a:pt x="147" y="41"/>
                  </a:cubicBezTo>
                  <a:cubicBezTo>
                    <a:pt x="67" y="0"/>
                    <a:pt x="67" y="0"/>
                    <a:pt x="67"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331"/>
            <p:cNvSpPr>
              <a:spLocks/>
            </p:cNvSpPr>
            <p:nvPr/>
          </p:nvSpPr>
          <p:spPr bwMode="auto">
            <a:xfrm>
              <a:off x="6075362" y="4651722"/>
              <a:ext cx="15875" cy="28575"/>
            </a:xfrm>
            <a:custGeom>
              <a:avLst/>
              <a:gdLst>
                <a:gd name="T0" fmla="*/ 13 w 13"/>
                <a:gd name="T1" fmla="*/ 0 h 23"/>
                <a:gd name="T2" fmla="*/ 0 w 13"/>
                <a:gd name="T3" fmla="*/ 23 h 23"/>
                <a:gd name="T4" fmla="*/ 0 w 13"/>
                <a:gd name="T5" fmla="*/ 23 h 23"/>
                <a:gd name="T6" fmla="*/ 13 w 13"/>
                <a:gd name="T7" fmla="*/ 0 h 23"/>
                <a:gd name="T8" fmla="*/ 13 w 13"/>
                <a:gd name="T9" fmla="*/ 0 h 23"/>
              </a:gdLst>
              <a:ahLst/>
              <a:cxnLst>
                <a:cxn ang="0">
                  <a:pos x="T0" y="T1"/>
                </a:cxn>
                <a:cxn ang="0">
                  <a:pos x="T2" y="T3"/>
                </a:cxn>
                <a:cxn ang="0">
                  <a:pos x="T4" y="T5"/>
                </a:cxn>
                <a:cxn ang="0">
                  <a:pos x="T6" y="T7"/>
                </a:cxn>
                <a:cxn ang="0">
                  <a:pos x="T8" y="T9"/>
                </a:cxn>
              </a:cxnLst>
              <a:rect l="0" t="0" r="r" b="b"/>
              <a:pathLst>
                <a:path w="13" h="23">
                  <a:moveTo>
                    <a:pt x="13" y="0"/>
                  </a:moveTo>
                  <a:cubicBezTo>
                    <a:pt x="0" y="23"/>
                    <a:pt x="0" y="23"/>
                    <a:pt x="0" y="23"/>
                  </a:cubicBezTo>
                  <a:cubicBezTo>
                    <a:pt x="0" y="23"/>
                    <a:pt x="0" y="23"/>
                    <a:pt x="0" y="23"/>
                  </a:cubicBezTo>
                  <a:cubicBezTo>
                    <a:pt x="13" y="0"/>
                    <a:pt x="13" y="0"/>
                    <a:pt x="13" y="0"/>
                  </a:cubicBezTo>
                  <a:cubicBezTo>
                    <a:pt x="13" y="0"/>
                    <a:pt x="13" y="0"/>
                    <a:pt x="13" y="0"/>
                  </a:cubicBezTo>
                </a:path>
              </a:pathLst>
            </a:custGeom>
            <a:solidFill>
              <a:srgbClr val="013B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332"/>
            <p:cNvSpPr>
              <a:spLocks/>
            </p:cNvSpPr>
            <p:nvPr/>
          </p:nvSpPr>
          <p:spPr bwMode="auto">
            <a:xfrm>
              <a:off x="6075362" y="4651722"/>
              <a:ext cx="114300" cy="85725"/>
            </a:xfrm>
            <a:custGeom>
              <a:avLst/>
              <a:gdLst>
                <a:gd name="T0" fmla="*/ 13 w 91"/>
                <a:gd name="T1" fmla="*/ 0 h 68"/>
                <a:gd name="T2" fmla="*/ 0 w 91"/>
                <a:gd name="T3" fmla="*/ 23 h 68"/>
                <a:gd name="T4" fmla="*/ 41 w 91"/>
                <a:gd name="T5" fmla="*/ 51 h 68"/>
                <a:gd name="T6" fmla="*/ 77 w 91"/>
                <a:gd name="T7" fmla="*/ 68 h 68"/>
                <a:gd name="T8" fmla="*/ 91 w 91"/>
                <a:gd name="T9" fmla="*/ 45 h 68"/>
                <a:gd name="T10" fmla="*/ 13 w 91"/>
                <a:gd name="T11" fmla="*/ 0 h 68"/>
              </a:gdLst>
              <a:ahLst/>
              <a:cxnLst>
                <a:cxn ang="0">
                  <a:pos x="T0" y="T1"/>
                </a:cxn>
                <a:cxn ang="0">
                  <a:pos x="T2" y="T3"/>
                </a:cxn>
                <a:cxn ang="0">
                  <a:pos x="T4" y="T5"/>
                </a:cxn>
                <a:cxn ang="0">
                  <a:pos x="T6" y="T7"/>
                </a:cxn>
                <a:cxn ang="0">
                  <a:pos x="T8" y="T9"/>
                </a:cxn>
                <a:cxn ang="0">
                  <a:pos x="T10" y="T11"/>
                </a:cxn>
              </a:cxnLst>
              <a:rect l="0" t="0" r="r" b="b"/>
              <a:pathLst>
                <a:path w="91" h="68">
                  <a:moveTo>
                    <a:pt x="13" y="0"/>
                  </a:moveTo>
                  <a:cubicBezTo>
                    <a:pt x="0" y="23"/>
                    <a:pt x="0" y="23"/>
                    <a:pt x="0" y="23"/>
                  </a:cubicBezTo>
                  <a:cubicBezTo>
                    <a:pt x="10" y="35"/>
                    <a:pt x="29" y="43"/>
                    <a:pt x="41" y="51"/>
                  </a:cubicBezTo>
                  <a:cubicBezTo>
                    <a:pt x="53" y="57"/>
                    <a:pt x="65" y="64"/>
                    <a:pt x="77" y="68"/>
                  </a:cubicBezTo>
                  <a:cubicBezTo>
                    <a:pt x="91" y="45"/>
                    <a:pt x="91" y="45"/>
                    <a:pt x="91" y="45"/>
                  </a:cubicBezTo>
                  <a:cubicBezTo>
                    <a:pt x="60" y="30"/>
                    <a:pt x="32" y="13"/>
                    <a:pt x="13"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333"/>
            <p:cNvSpPr>
              <a:spLocks/>
            </p:cNvSpPr>
            <p:nvPr/>
          </p:nvSpPr>
          <p:spPr bwMode="auto">
            <a:xfrm>
              <a:off x="5838824" y="3888134"/>
              <a:ext cx="984250" cy="927100"/>
            </a:xfrm>
            <a:custGeom>
              <a:avLst/>
              <a:gdLst>
                <a:gd name="T0" fmla="*/ 686 w 776"/>
                <a:gd name="T1" fmla="*/ 488 h 732"/>
                <a:gd name="T2" fmla="*/ 730 w 776"/>
                <a:gd name="T3" fmla="*/ 345 h 732"/>
                <a:gd name="T4" fmla="*/ 742 w 776"/>
                <a:gd name="T5" fmla="*/ 322 h 732"/>
                <a:gd name="T6" fmla="*/ 770 w 776"/>
                <a:gd name="T7" fmla="*/ 178 h 732"/>
                <a:gd name="T8" fmla="*/ 468 w 776"/>
                <a:gd name="T9" fmla="*/ 1 h 732"/>
                <a:gd name="T10" fmla="*/ 181 w 776"/>
                <a:gd name="T11" fmla="*/ 101 h 732"/>
                <a:gd name="T12" fmla="*/ 122 w 776"/>
                <a:gd name="T13" fmla="*/ 254 h 732"/>
                <a:gd name="T14" fmla="*/ 110 w 776"/>
                <a:gd name="T15" fmla="*/ 352 h 732"/>
                <a:gd name="T16" fmla="*/ 20 w 776"/>
                <a:gd name="T17" fmla="*/ 364 h 732"/>
                <a:gd name="T18" fmla="*/ 85 w 776"/>
                <a:gd name="T19" fmla="*/ 445 h 732"/>
                <a:gd name="T20" fmla="*/ 169 w 776"/>
                <a:gd name="T21" fmla="*/ 581 h 732"/>
                <a:gd name="T22" fmla="*/ 314 w 776"/>
                <a:gd name="T23" fmla="*/ 663 h 732"/>
                <a:gd name="T24" fmla="*/ 686 w 776"/>
                <a:gd name="T25" fmla="*/ 488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6" h="732">
                  <a:moveTo>
                    <a:pt x="686" y="488"/>
                  </a:moveTo>
                  <a:cubicBezTo>
                    <a:pt x="686" y="426"/>
                    <a:pt x="689" y="400"/>
                    <a:pt x="730" y="345"/>
                  </a:cubicBezTo>
                  <a:cubicBezTo>
                    <a:pt x="735" y="338"/>
                    <a:pt x="739" y="330"/>
                    <a:pt x="742" y="322"/>
                  </a:cubicBezTo>
                  <a:cubicBezTo>
                    <a:pt x="770" y="282"/>
                    <a:pt x="776" y="215"/>
                    <a:pt x="770" y="178"/>
                  </a:cubicBezTo>
                  <a:cubicBezTo>
                    <a:pt x="749" y="50"/>
                    <a:pt x="576" y="3"/>
                    <a:pt x="468" y="1"/>
                  </a:cubicBezTo>
                  <a:cubicBezTo>
                    <a:pt x="366" y="0"/>
                    <a:pt x="253" y="25"/>
                    <a:pt x="181" y="101"/>
                  </a:cubicBezTo>
                  <a:cubicBezTo>
                    <a:pt x="145" y="138"/>
                    <a:pt x="132" y="205"/>
                    <a:pt x="122" y="254"/>
                  </a:cubicBezTo>
                  <a:cubicBezTo>
                    <a:pt x="116" y="280"/>
                    <a:pt x="111" y="316"/>
                    <a:pt x="110" y="352"/>
                  </a:cubicBezTo>
                  <a:cubicBezTo>
                    <a:pt x="84" y="322"/>
                    <a:pt x="29" y="332"/>
                    <a:pt x="20" y="364"/>
                  </a:cubicBezTo>
                  <a:cubicBezTo>
                    <a:pt x="0" y="421"/>
                    <a:pt x="52" y="464"/>
                    <a:pt x="85" y="445"/>
                  </a:cubicBezTo>
                  <a:cubicBezTo>
                    <a:pt x="94" y="521"/>
                    <a:pt x="169" y="581"/>
                    <a:pt x="169" y="581"/>
                  </a:cubicBezTo>
                  <a:cubicBezTo>
                    <a:pt x="169" y="581"/>
                    <a:pt x="235" y="636"/>
                    <a:pt x="314" y="663"/>
                  </a:cubicBezTo>
                  <a:cubicBezTo>
                    <a:pt x="586" y="732"/>
                    <a:pt x="686" y="566"/>
                    <a:pt x="686" y="488"/>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334"/>
            <p:cNvSpPr>
              <a:spLocks/>
            </p:cNvSpPr>
            <p:nvPr/>
          </p:nvSpPr>
          <p:spPr bwMode="auto">
            <a:xfrm>
              <a:off x="6697662" y="4419947"/>
              <a:ext cx="3175" cy="17462"/>
            </a:xfrm>
            <a:custGeom>
              <a:avLst/>
              <a:gdLst>
                <a:gd name="T0" fmla="*/ 2 w 2"/>
                <a:gd name="T1" fmla="*/ 0 h 14"/>
                <a:gd name="T2" fmla="*/ 0 w 2"/>
                <a:gd name="T3" fmla="*/ 14 h 14"/>
                <a:gd name="T4" fmla="*/ 1 w 2"/>
                <a:gd name="T5" fmla="*/ 7 h 14"/>
                <a:gd name="T6" fmla="*/ 2 w 2"/>
                <a:gd name="T7" fmla="*/ 0 h 14"/>
              </a:gdLst>
              <a:ahLst/>
              <a:cxnLst>
                <a:cxn ang="0">
                  <a:pos x="T0" y="T1"/>
                </a:cxn>
                <a:cxn ang="0">
                  <a:pos x="T2" y="T3"/>
                </a:cxn>
                <a:cxn ang="0">
                  <a:pos x="T4" y="T5"/>
                </a:cxn>
                <a:cxn ang="0">
                  <a:pos x="T6" y="T7"/>
                </a:cxn>
              </a:cxnLst>
              <a:rect l="0" t="0" r="r" b="b"/>
              <a:pathLst>
                <a:path w="2" h="14">
                  <a:moveTo>
                    <a:pt x="2" y="0"/>
                  </a:moveTo>
                  <a:cubicBezTo>
                    <a:pt x="1" y="4"/>
                    <a:pt x="0" y="9"/>
                    <a:pt x="0" y="14"/>
                  </a:cubicBezTo>
                  <a:cubicBezTo>
                    <a:pt x="0" y="12"/>
                    <a:pt x="1" y="10"/>
                    <a:pt x="1" y="7"/>
                  </a:cubicBezTo>
                  <a:cubicBezTo>
                    <a:pt x="2" y="5"/>
                    <a:pt x="2" y="2"/>
                    <a:pt x="2"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335"/>
            <p:cNvSpPr>
              <a:spLocks/>
            </p:cNvSpPr>
            <p:nvPr/>
          </p:nvSpPr>
          <p:spPr bwMode="auto">
            <a:xfrm>
              <a:off x="6753225" y="4127847"/>
              <a:ext cx="63500" cy="195262"/>
            </a:xfrm>
            <a:custGeom>
              <a:avLst/>
              <a:gdLst>
                <a:gd name="T0" fmla="*/ 38 w 51"/>
                <a:gd name="T1" fmla="*/ 0 h 154"/>
                <a:gd name="T2" fmla="*/ 38 w 51"/>
                <a:gd name="T3" fmla="*/ 4 h 154"/>
                <a:gd name="T4" fmla="*/ 0 w 51"/>
                <a:gd name="T5" fmla="*/ 127 h 154"/>
                <a:gd name="T6" fmla="*/ 16 w 51"/>
                <a:gd name="T7" fmla="*/ 141 h 154"/>
                <a:gd name="T8" fmla="*/ 9 w 51"/>
                <a:gd name="T9" fmla="*/ 154 h 154"/>
                <a:gd name="T10" fmla="*/ 21 w 51"/>
                <a:gd name="T11" fmla="*/ 132 h 154"/>
                <a:gd name="T12" fmla="*/ 51 w 51"/>
                <a:gd name="T13" fmla="*/ 17 h 154"/>
                <a:gd name="T14" fmla="*/ 51 w 51"/>
                <a:gd name="T15" fmla="*/ 15 h 154"/>
                <a:gd name="T16" fmla="*/ 38 w 51"/>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54">
                  <a:moveTo>
                    <a:pt x="38" y="0"/>
                  </a:moveTo>
                  <a:cubicBezTo>
                    <a:pt x="38" y="1"/>
                    <a:pt x="38" y="3"/>
                    <a:pt x="38" y="4"/>
                  </a:cubicBezTo>
                  <a:cubicBezTo>
                    <a:pt x="43" y="53"/>
                    <a:pt x="22" y="89"/>
                    <a:pt x="0" y="127"/>
                  </a:cubicBezTo>
                  <a:cubicBezTo>
                    <a:pt x="7" y="131"/>
                    <a:pt x="13" y="136"/>
                    <a:pt x="16" y="141"/>
                  </a:cubicBezTo>
                  <a:cubicBezTo>
                    <a:pt x="14" y="146"/>
                    <a:pt x="12" y="150"/>
                    <a:pt x="9" y="154"/>
                  </a:cubicBezTo>
                  <a:cubicBezTo>
                    <a:pt x="14" y="148"/>
                    <a:pt x="18" y="140"/>
                    <a:pt x="21" y="132"/>
                  </a:cubicBezTo>
                  <a:cubicBezTo>
                    <a:pt x="43" y="101"/>
                    <a:pt x="51" y="54"/>
                    <a:pt x="51" y="17"/>
                  </a:cubicBezTo>
                  <a:cubicBezTo>
                    <a:pt x="51" y="16"/>
                    <a:pt x="51" y="15"/>
                    <a:pt x="51" y="15"/>
                  </a:cubicBezTo>
                  <a:cubicBezTo>
                    <a:pt x="46" y="9"/>
                    <a:pt x="41" y="4"/>
                    <a:pt x="38"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336"/>
            <p:cNvSpPr>
              <a:spLocks/>
            </p:cNvSpPr>
            <p:nvPr/>
          </p:nvSpPr>
          <p:spPr bwMode="auto">
            <a:xfrm>
              <a:off x="5968999" y="4354859"/>
              <a:ext cx="773113" cy="393700"/>
            </a:xfrm>
            <a:custGeom>
              <a:avLst/>
              <a:gdLst>
                <a:gd name="T0" fmla="*/ 611 w 611"/>
                <a:gd name="T1" fmla="*/ 0 h 310"/>
                <a:gd name="T2" fmla="*/ 579 w 611"/>
                <a:gd name="T3" fmla="*/ 106 h 310"/>
                <a:gd name="T4" fmla="*/ 566 w 611"/>
                <a:gd name="T5" fmla="*/ 125 h 310"/>
                <a:gd name="T6" fmla="*/ 527 w 611"/>
                <a:gd name="T7" fmla="*/ 199 h 310"/>
                <a:gd name="T8" fmla="*/ 425 w 611"/>
                <a:gd name="T9" fmla="*/ 275 h 310"/>
                <a:gd name="T10" fmla="*/ 318 w 611"/>
                <a:gd name="T11" fmla="*/ 295 h 310"/>
                <a:gd name="T12" fmla="*/ 0 w 611"/>
                <a:gd name="T13" fmla="*/ 129 h 310"/>
                <a:gd name="T14" fmla="*/ 67 w 611"/>
                <a:gd name="T15" fmla="*/ 212 h 310"/>
                <a:gd name="T16" fmla="*/ 67 w 611"/>
                <a:gd name="T17" fmla="*/ 212 h 310"/>
                <a:gd name="T18" fmla="*/ 67 w 611"/>
                <a:gd name="T19" fmla="*/ 212 h 310"/>
                <a:gd name="T20" fmla="*/ 67 w 611"/>
                <a:gd name="T21" fmla="*/ 212 h 310"/>
                <a:gd name="T22" fmla="*/ 67 w 611"/>
                <a:gd name="T23" fmla="*/ 212 h 310"/>
                <a:gd name="T24" fmla="*/ 67 w 611"/>
                <a:gd name="T25" fmla="*/ 212 h 310"/>
                <a:gd name="T26" fmla="*/ 67 w 611"/>
                <a:gd name="T27" fmla="*/ 212 h 310"/>
                <a:gd name="T28" fmla="*/ 67 w 611"/>
                <a:gd name="T29" fmla="*/ 212 h 310"/>
                <a:gd name="T30" fmla="*/ 67 w 611"/>
                <a:gd name="T31" fmla="*/ 212 h 310"/>
                <a:gd name="T32" fmla="*/ 67 w 611"/>
                <a:gd name="T33" fmla="*/ 212 h 310"/>
                <a:gd name="T34" fmla="*/ 67 w 611"/>
                <a:gd name="T35" fmla="*/ 212 h 310"/>
                <a:gd name="T36" fmla="*/ 67 w 611"/>
                <a:gd name="T37" fmla="*/ 212 h 310"/>
                <a:gd name="T38" fmla="*/ 67 w 611"/>
                <a:gd name="T39" fmla="*/ 212 h 310"/>
                <a:gd name="T40" fmla="*/ 67 w 611"/>
                <a:gd name="T41" fmla="*/ 212 h 310"/>
                <a:gd name="T42" fmla="*/ 212 w 611"/>
                <a:gd name="T43" fmla="*/ 294 h 310"/>
                <a:gd name="T44" fmla="*/ 334 w 611"/>
                <a:gd name="T45" fmla="*/ 310 h 310"/>
                <a:gd name="T46" fmla="*/ 584 w 611"/>
                <a:gd name="T47" fmla="*/ 119 h 310"/>
                <a:gd name="T48" fmla="*/ 611 w 611"/>
                <a:gd name="T4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1" h="310">
                  <a:moveTo>
                    <a:pt x="611" y="0"/>
                  </a:moveTo>
                  <a:cubicBezTo>
                    <a:pt x="586" y="38"/>
                    <a:pt x="580" y="63"/>
                    <a:pt x="579" y="106"/>
                  </a:cubicBezTo>
                  <a:cubicBezTo>
                    <a:pt x="575" y="114"/>
                    <a:pt x="571" y="120"/>
                    <a:pt x="566" y="125"/>
                  </a:cubicBezTo>
                  <a:cubicBezTo>
                    <a:pt x="559" y="153"/>
                    <a:pt x="546" y="177"/>
                    <a:pt x="527" y="199"/>
                  </a:cubicBezTo>
                  <a:cubicBezTo>
                    <a:pt x="499" y="231"/>
                    <a:pt x="465" y="259"/>
                    <a:pt x="425" y="275"/>
                  </a:cubicBezTo>
                  <a:cubicBezTo>
                    <a:pt x="390" y="288"/>
                    <a:pt x="354" y="295"/>
                    <a:pt x="318" y="295"/>
                  </a:cubicBezTo>
                  <a:cubicBezTo>
                    <a:pt x="197" y="295"/>
                    <a:pt x="76" y="224"/>
                    <a:pt x="0" y="129"/>
                  </a:cubicBezTo>
                  <a:cubicBezTo>
                    <a:pt x="24" y="178"/>
                    <a:pt x="66" y="211"/>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67" y="212"/>
                    <a:pt x="67" y="212"/>
                  </a:cubicBezTo>
                  <a:cubicBezTo>
                    <a:pt x="67" y="212"/>
                    <a:pt x="133" y="267"/>
                    <a:pt x="212" y="294"/>
                  </a:cubicBezTo>
                  <a:cubicBezTo>
                    <a:pt x="257" y="305"/>
                    <a:pt x="298" y="310"/>
                    <a:pt x="334" y="310"/>
                  </a:cubicBezTo>
                  <a:cubicBezTo>
                    <a:pt x="514" y="310"/>
                    <a:pt x="584" y="184"/>
                    <a:pt x="584" y="119"/>
                  </a:cubicBezTo>
                  <a:cubicBezTo>
                    <a:pt x="584" y="67"/>
                    <a:pt x="586" y="40"/>
                    <a:pt x="611"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337"/>
            <p:cNvSpPr>
              <a:spLocks/>
            </p:cNvSpPr>
            <p:nvPr/>
          </p:nvSpPr>
          <p:spPr bwMode="auto">
            <a:xfrm>
              <a:off x="5872162" y="4353272"/>
              <a:ext cx="82550" cy="77787"/>
            </a:xfrm>
            <a:custGeom>
              <a:avLst/>
              <a:gdLst>
                <a:gd name="T0" fmla="*/ 27 w 65"/>
                <a:gd name="T1" fmla="*/ 0 h 61"/>
                <a:gd name="T2" fmla="*/ 44 w 65"/>
                <a:gd name="T3" fmla="*/ 61 h 61"/>
                <a:gd name="T4" fmla="*/ 51 w 65"/>
                <a:gd name="T5" fmla="*/ 60 h 61"/>
                <a:gd name="T6" fmla="*/ 61 w 65"/>
                <a:gd name="T7" fmla="*/ 27 h 61"/>
                <a:gd name="T8" fmla="*/ 28 w 65"/>
                <a:gd name="T9" fmla="*/ 1 h 61"/>
                <a:gd name="T10" fmla="*/ 27 w 65"/>
                <a:gd name="T11" fmla="*/ 0 h 61"/>
              </a:gdLst>
              <a:ahLst/>
              <a:cxnLst>
                <a:cxn ang="0">
                  <a:pos x="T0" y="T1"/>
                </a:cxn>
                <a:cxn ang="0">
                  <a:pos x="T2" y="T3"/>
                </a:cxn>
                <a:cxn ang="0">
                  <a:pos x="T4" y="T5"/>
                </a:cxn>
                <a:cxn ang="0">
                  <a:pos x="T6" y="T7"/>
                </a:cxn>
                <a:cxn ang="0">
                  <a:pos x="T8" y="T9"/>
                </a:cxn>
                <a:cxn ang="0">
                  <a:pos x="T10" y="T11"/>
                </a:cxn>
              </a:cxnLst>
              <a:rect l="0" t="0" r="r" b="b"/>
              <a:pathLst>
                <a:path w="65" h="61">
                  <a:moveTo>
                    <a:pt x="27" y="0"/>
                  </a:moveTo>
                  <a:cubicBezTo>
                    <a:pt x="0" y="8"/>
                    <a:pt x="15" y="61"/>
                    <a:pt x="44" y="61"/>
                  </a:cubicBezTo>
                  <a:cubicBezTo>
                    <a:pt x="46" y="61"/>
                    <a:pt x="49" y="61"/>
                    <a:pt x="51" y="60"/>
                  </a:cubicBezTo>
                  <a:cubicBezTo>
                    <a:pt x="65" y="56"/>
                    <a:pt x="65" y="38"/>
                    <a:pt x="61" y="27"/>
                  </a:cubicBezTo>
                  <a:cubicBezTo>
                    <a:pt x="56" y="12"/>
                    <a:pt x="45" y="1"/>
                    <a:pt x="28" y="1"/>
                  </a:cubicBezTo>
                  <a:cubicBezTo>
                    <a:pt x="28" y="1"/>
                    <a:pt x="27" y="0"/>
                    <a:pt x="27"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338"/>
            <p:cNvSpPr>
              <a:spLocks noEditPoints="1"/>
            </p:cNvSpPr>
            <p:nvPr/>
          </p:nvSpPr>
          <p:spPr bwMode="auto">
            <a:xfrm>
              <a:off x="6088062" y="4194522"/>
              <a:ext cx="665163" cy="334962"/>
            </a:xfrm>
            <a:custGeom>
              <a:avLst/>
              <a:gdLst>
                <a:gd name="T0" fmla="*/ 237 w 525"/>
                <a:gd name="T1" fmla="*/ 211 h 264"/>
                <a:gd name="T2" fmla="*/ 207 w 525"/>
                <a:gd name="T3" fmla="*/ 203 h 264"/>
                <a:gd name="T4" fmla="*/ 222 w 525"/>
                <a:gd name="T5" fmla="*/ 103 h 264"/>
                <a:gd name="T6" fmla="*/ 260 w 525"/>
                <a:gd name="T7" fmla="*/ 89 h 264"/>
                <a:gd name="T8" fmla="*/ 277 w 525"/>
                <a:gd name="T9" fmla="*/ 93 h 264"/>
                <a:gd name="T10" fmla="*/ 310 w 525"/>
                <a:gd name="T11" fmla="*/ 153 h 264"/>
                <a:gd name="T12" fmla="*/ 244 w 525"/>
                <a:gd name="T13" fmla="*/ 211 h 264"/>
                <a:gd name="T14" fmla="*/ 237 w 525"/>
                <a:gd name="T15" fmla="*/ 211 h 264"/>
                <a:gd name="T16" fmla="*/ 197 w 525"/>
                <a:gd name="T17" fmla="*/ 0 h 264"/>
                <a:gd name="T18" fmla="*/ 127 w 525"/>
                <a:gd name="T19" fmla="*/ 7 h 264"/>
                <a:gd name="T20" fmla="*/ 12 w 525"/>
                <a:gd name="T21" fmla="*/ 127 h 264"/>
                <a:gd name="T22" fmla="*/ 174 w 525"/>
                <a:gd name="T23" fmla="*/ 233 h 264"/>
                <a:gd name="T24" fmla="*/ 228 w 525"/>
                <a:gd name="T25" fmla="*/ 227 h 264"/>
                <a:gd name="T26" fmla="*/ 312 w 525"/>
                <a:gd name="T27" fmla="*/ 213 h 264"/>
                <a:gd name="T28" fmla="*/ 340 w 525"/>
                <a:gd name="T29" fmla="*/ 215 h 264"/>
                <a:gd name="T30" fmla="*/ 444 w 525"/>
                <a:gd name="T31" fmla="*/ 264 h 264"/>
                <a:gd name="T32" fmla="*/ 472 w 525"/>
                <a:gd name="T33" fmla="*/ 252 h 264"/>
                <a:gd name="T34" fmla="*/ 475 w 525"/>
                <a:gd name="T35" fmla="*/ 242 h 264"/>
                <a:gd name="T36" fmla="*/ 482 w 525"/>
                <a:gd name="T37" fmla="*/ 192 h 264"/>
                <a:gd name="T38" fmla="*/ 446 w 525"/>
                <a:gd name="T39" fmla="*/ 230 h 264"/>
                <a:gd name="T40" fmla="*/ 436 w 525"/>
                <a:gd name="T41" fmla="*/ 232 h 264"/>
                <a:gd name="T42" fmla="*/ 431 w 525"/>
                <a:gd name="T43" fmla="*/ 231 h 264"/>
                <a:gd name="T44" fmla="*/ 398 w 525"/>
                <a:gd name="T45" fmla="*/ 198 h 264"/>
                <a:gd name="T46" fmla="*/ 411 w 525"/>
                <a:gd name="T47" fmla="*/ 162 h 264"/>
                <a:gd name="T48" fmla="*/ 416 w 525"/>
                <a:gd name="T49" fmla="*/ 154 h 264"/>
                <a:gd name="T50" fmla="*/ 448 w 525"/>
                <a:gd name="T51" fmla="*/ 134 h 264"/>
                <a:gd name="T52" fmla="*/ 458 w 525"/>
                <a:gd name="T53" fmla="*/ 136 h 264"/>
                <a:gd name="T54" fmla="*/ 484 w 525"/>
                <a:gd name="T55" fmla="*/ 178 h 264"/>
                <a:gd name="T56" fmla="*/ 495 w 525"/>
                <a:gd name="T57" fmla="*/ 132 h 264"/>
                <a:gd name="T58" fmla="*/ 525 w 525"/>
                <a:gd name="T59" fmla="*/ 75 h 264"/>
                <a:gd name="T60" fmla="*/ 280 w 525"/>
                <a:gd name="T61" fmla="*/ 5 h 264"/>
                <a:gd name="T62" fmla="*/ 197 w 525"/>
                <a:gd name="T6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64">
                  <a:moveTo>
                    <a:pt x="237" y="211"/>
                  </a:moveTo>
                  <a:cubicBezTo>
                    <a:pt x="227" y="211"/>
                    <a:pt x="215" y="209"/>
                    <a:pt x="207" y="203"/>
                  </a:cubicBezTo>
                  <a:cubicBezTo>
                    <a:pt x="169" y="178"/>
                    <a:pt x="193" y="124"/>
                    <a:pt x="222" y="103"/>
                  </a:cubicBezTo>
                  <a:cubicBezTo>
                    <a:pt x="234" y="95"/>
                    <a:pt x="247" y="89"/>
                    <a:pt x="260" y="89"/>
                  </a:cubicBezTo>
                  <a:cubicBezTo>
                    <a:pt x="266" y="89"/>
                    <a:pt x="272" y="90"/>
                    <a:pt x="277" y="93"/>
                  </a:cubicBezTo>
                  <a:cubicBezTo>
                    <a:pt x="299" y="103"/>
                    <a:pt x="314" y="130"/>
                    <a:pt x="310" y="153"/>
                  </a:cubicBezTo>
                  <a:cubicBezTo>
                    <a:pt x="304" y="182"/>
                    <a:pt x="273" y="207"/>
                    <a:pt x="244" y="211"/>
                  </a:cubicBezTo>
                  <a:cubicBezTo>
                    <a:pt x="242" y="211"/>
                    <a:pt x="239" y="211"/>
                    <a:pt x="237" y="211"/>
                  </a:cubicBezTo>
                  <a:moveTo>
                    <a:pt x="197" y="0"/>
                  </a:moveTo>
                  <a:cubicBezTo>
                    <a:pt x="173" y="0"/>
                    <a:pt x="150" y="2"/>
                    <a:pt x="127" y="7"/>
                  </a:cubicBezTo>
                  <a:cubicBezTo>
                    <a:pt x="77" y="20"/>
                    <a:pt x="0" y="62"/>
                    <a:pt x="12" y="127"/>
                  </a:cubicBezTo>
                  <a:cubicBezTo>
                    <a:pt x="27" y="201"/>
                    <a:pt x="103" y="233"/>
                    <a:pt x="174" y="233"/>
                  </a:cubicBezTo>
                  <a:cubicBezTo>
                    <a:pt x="193" y="233"/>
                    <a:pt x="211" y="231"/>
                    <a:pt x="228" y="227"/>
                  </a:cubicBezTo>
                  <a:cubicBezTo>
                    <a:pt x="257" y="219"/>
                    <a:pt x="284" y="213"/>
                    <a:pt x="312" y="213"/>
                  </a:cubicBezTo>
                  <a:cubicBezTo>
                    <a:pt x="321" y="213"/>
                    <a:pt x="331" y="213"/>
                    <a:pt x="340" y="215"/>
                  </a:cubicBezTo>
                  <a:cubicBezTo>
                    <a:pt x="368" y="220"/>
                    <a:pt x="409" y="264"/>
                    <a:pt x="444" y="264"/>
                  </a:cubicBezTo>
                  <a:cubicBezTo>
                    <a:pt x="454" y="264"/>
                    <a:pt x="464" y="260"/>
                    <a:pt x="472" y="252"/>
                  </a:cubicBezTo>
                  <a:cubicBezTo>
                    <a:pt x="473" y="248"/>
                    <a:pt x="474" y="245"/>
                    <a:pt x="475" y="242"/>
                  </a:cubicBezTo>
                  <a:cubicBezTo>
                    <a:pt x="478" y="225"/>
                    <a:pt x="480" y="209"/>
                    <a:pt x="482" y="192"/>
                  </a:cubicBezTo>
                  <a:cubicBezTo>
                    <a:pt x="477" y="211"/>
                    <a:pt x="465" y="226"/>
                    <a:pt x="446" y="230"/>
                  </a:cubicBezTo>
                  <a:cubicBezTo>
                    <a:pt x="442" y="232"/>
                    <a:pt x="439" y="232"/>
                    <a:pt x="436" y="232"/>
                  </a:cubicBezTo>
                  <a:cubicBezTo>
                    <a:pt x="434" y="232"/>
                    <a:pt x="432" y="232"/>
                    <a:pt x="431" y="231"/>
                  </a:cubicBezTo>
                  <a:cubicBezTo>
                    <a:pt x="413" y="229"/>
                    <a:pt x="400" y="217"/>
                    <a:pt x="398" y="198"/>
                  </a:cubicBezTo>
                  <a:cubicBezTo>
                    <a:pt x="397" y="186"/>
                    <a:pt x="402" y="173"/>
                    <a:pt x="411" y="162"/>
                  </a:cubicBezTo>
                  <a:cubicBezTo>
                    <a:pt x="412" y="159"/>
                    <a:pt x="414" y="157"/>
                    <a:pt x="416" y="154"/>
                  </a:cubicBezTo>
                  <a:cubicBezTo>
                    <a:pt x="423" y="143"/>
                    <a:pt x="434" y="134"/>
                    <a:pt x="448" y="134"/>
                  </a:cubicBezTo>
                  <a:cubicBezTo>
                    <a:pt x="451" y="134"/>
                    <a:pt x="454" y="134"/>
                    <a:pt x="458" y="136"/>
                  </a:cubicBezTo>
                  <a:cubicBezTo>
                    <a:pt x="476" y="141"/>
                    <a:pt x="484" y="160"/>
                    <a:pt x="484" y="178"/>
                  </a:cubicBezTo>
                  <a:cubicBezTo>
                    <a:pt x="486" y="162"/>
                    <a:pt x="489" y="147"/>
                    <a:pt x="495" y="132"/>
                  </a:cubicBezTo>
                  <a:cubicBezTo>
                    <a:pt x="503" y="112"/>
                    <a:pt x="514" y="93"/>
                    <a:pt x="525" y="75"/>
                  </a:cubicBezTo>
                  <a:cubicBezTo>
                    <a:pt x="466" y="37"/>
                    <a:pt x="287" y="6"/>
                    <a:pt x="280" y="5"/>
                  </a:cubicBezTo>
                  <a:cubicBezTo>
                    <a:pt x="253" y="2"/>
                    <a:pt x="225" y="0"/>
                    <a:pt x="197" y="0"/>
                  </a:cubicBezTo>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39"/>
            <p:cNvSpPr>
              <a:spLocks/>
            </p:cNvSpPr>
            <p:nvPr/>
          </p:nvSpPr>
          <p:spPr bwMode="auto">
            <a:xfrm>
              <a:off x="6742112" y="4323109"/>
              <a:ext cx="22225" cy="31750"/>
            </a:xfrm>
            <a:custGeom>
              <a:avLst/>
              <a:gdLst>
                <a:gd name="T0" fmla="*/ 17 w 17"/>
                <a:gd name="T1" fmla="*/ 0 h 25"/>
                <a:gd name="T2" fmla="*/ 17 w 17"/>
                <a:gd name="T3" fmla="*/ 1 h 25"/>
                <a:gd name="T4" fmla="*/ 0 w 17"/>
                <a:gd name="T5" fmla="*/ 25 h 25"/>
                <a:gd name="T6" fmla="*/ 12 w 17"/>
                <a:gd name="T7" fmla="*/ 8 h 25"/>
                <a:gd name="T8" fmla="*/ 17 w 17"/>
                <a:gd name="T9" fmla="*/ 0 h 25"/>
              </a:gdLst>
              <a:ahLst/>
              <a:cxnLst>
                <a:cxn ang="0">
                  <a:pos x="T0" y="T1"/>
                </a:cxn>
                <a:cxn ang="0">
                  <a:pos x="T2" y="T3"/>
                </a:cxn>
                <a:cxn ang="0">
                  <a:pos x="T4" y="T5"/>
                </a:cxn>
                <a:cxn ang="0">
                  <a:pos x="T6" y="T7"/>
                </a:cxn>
                <a:cxn ang="0">
                  <a:pos x="T8" y="T9"/>
                </a:cxn>
              </a:cxnLst>
              <a:rect l="0" t="0" r="r" b="b"/>
              <a:pathLst>
                <a:path w="17" h="25">
                  <a:moveTo>
                    <a:pt x="17" y="0"/>
                  </a:moveTo>
                  <a:cubicBezTo>
                    <a:pt x="17" y="1"/>
                    <a:pt x="17" y="1"/>
                    <a:pt x="17" y="1"/>
                  </a:cubicBezTo>
                  <a:cubicBezTo>
                    <a:pt x="10" y="10"/>
                    <a:pt x="5" y="18"/>
                    <a:pt x="0" y="25"/>
                  </a:cubicBezTo>
                  <a:cubicBezTo>
                    <a:pt x="4" y="20"/>
                    <a:pt x="8" y="14"/>
                    <a:pt x="12" y="8"/>
                  </a:cubicBezTo>
                  <a:cubicBezTo>
                    <a:pt x="14" y="6"/>
                    <a:pt x="16" y="3"/>
                    <a:pt x="17" y="0"/>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340"/>
            <p:cNvSpPr>
              <a:spLocks/>
            </p:cNvSpPr>
            <p:nvPr/>
          </p:nvSpPr>
          <p:spPr bwMode="auto">
            <a:xfrm>
              <a:off x="6684962" y="4289772"/>
              <a:ext cx="87313" cy="223837"/>
            </a:xfrm>
            <a:custGeom>
              <a:avLst/>
              <a:gdLst>
                <a:gd name="T0" fmla="*/ 53 w 69"/>
                <a:gd name="T1" fmla="*/ 0 h 177"/>
                <a:gd name="T2" fmla="*/ 23 w 69"/>
                <a:gd name="T3" fmla="*/ 57 h 177"/>
                <a:gd name="T4" fmla="*/ 12 w 69"/>
                <a:gd name="T5" fmla="*/ 103 h 177"/>
                <a:gd name="T6" fmla="*/ 11 w 69"/>
                <a:gd name="T7" fmla="*/ 110 h 177"/>
                <a:gd name="T8" fmla="*/ 10 w 69"/>
                <a:gd name="T9" fmla="*/ 117 h 177"/>
                <a:gd name="T10" fmla="*/ 3 w 69"/>
                <a:gd name="T11" fmla="*/ 167 h 177"/>
                <a:gd name="T12" fmla="*/ 0 w 69"/>
                <a:gd name="T13" fmla="*/ 177 h 177"/>
                <a:gd name="T14" fmla="*/ 13 w 69"/>
                <a:gd name="T15" fmla="*/ 158 h 177"/>
                <a:gd name="T16" fmla="*/ 45 w 69"/>
                <a:gd name="T17" fmla="*/ 52 h 177"/>
                <a:gd name="T18" fmla="*/ 62 w 69"/>
                <a:gd name="T19" fmla="*/ 28 h 177"/>
                <a:gd name="T20" fmla="*/ 62 w 69"/>
                <a:gd name="T21" fmla="*/ 27 h 177"/>
                <a:gd name="T22" fmla="*/ 69 w 69"/>
                <a:gd name="T23" fmla="*/ 14 h 177"/>
                <a:gd name="T24" fmla="*/ 53 w 69"/>
                <a:gd name="T2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77">
                  <a:moveTo>
                    <a:pt x="53" y="0"/>
                  </a:moveTo>
                  <a:cubicBezTo>
                    <a:pt x="42" y="18"/>
                    <a:pt x="31" y="37"/>
                    <a:pt x="23" y="57"/>
                  </a:cubicBezTo>
                  <a:cubicBezTo>
                    <a:pt x="17" y="72"/>
                    <a:pt x="14" y="87"/>
                    <a:pt x="12" y="103"/>
                  </a:cubicBezTo>
                  <a:cubicBezTo>
                    <a:pt x="12" y="105"/>
                    <a:pt x="12" y="108"/>
                    <a:pt x="11" y="110"/>
                  </a:cubicBezTo>
                  <a:cubicBezTo>
                    <a:pt x="11" y="113"/>
                    <a:pt x="10" y="115"/>
                    <a:pt x="10" y="117"/>
                  </a:cubicBezTo>
                  <a:cubicBezTo>
                    <a:pt x="8" y="134"/>
                    <a:pt x="6" y="150"/>
                    <a:pt x="3" y="167"/>
                  </a:cubicBezTo>
                  <a:cubicBezTo>
                    <a:pt x="2" y="170"/>
                    <a:pt x="1" y="173"/>
                    <a:pt x="0" y="177"/>
                  </a:cubicBezTo>
                  <a:cubicBezTo>
                    <a:pt x="5" y="172"/>
                    <a:pt x="9" y="166"/>
                    <a:pt x="13" y="158"/>
                  </a:cubicBezTo>
                  <a:cubicBezTo>
                    <a:pt x="14" y="115"/>
                    <a:pt x="20" y="90"/>
                    <a:pt x="45" y="52"/>
                  </a:cubicBezTo>
                  <a:cubicBezTo>
                    <a:pt x="50" y="45"/>
                    <a:pt x="55" y="37"/>
                    <a:pt x="62" y="28"/>
                  </a:cubicBezTo>
                  <a:cubicBezTo>
                    <a:pt x="62" y="28"/>
                    <a:pt x="62" y="28"/>
                    <a:pt x="62" y="27"/>
                  </a:cubicBezTo>
                  <a:cubicBezTo>
                    <a:pt x="65" y="23"/>
                    <a:pt x="67" y="19"/>
                    <a:pt x="69" y="14"/>
                  </a:cubicBezTo>
                  <a:cubicBezTo>
                    <a:pt x="66" y="9"/>
                    <a:pt x="60" y="4"/>
                    <a:pt x="53" y="0"/>
                  </a:cubicBezTo>
                </a:path>
              </a:pathLst>
            </a:custGeom>
            <a:solidFill>
              <a:srgbClr val="DF9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341"/>
            <p:cNvSpPr>
              <a:spLocks noEditPoints="1"/>
            </p:cNvSpPr>
            <p:nvPr/>
          </p:nvSpPr>
          <p:spPr bwMode="auto">
            <a:xfrm>
              <a:off x="6092825" y="4178647"/>
              <a:ext cx="685800" cy="398462"/>
            </a:xfrm>
            <a:custGeom>
              <a:avLst/>
              <a:gdLst>
                <a:gd name="T0" fmla="*/ 530 w 541"/>
                <a:gd name="T1" fmla="*/ 115 h 314"/>
                <a:gd name="T2" fmla="*/ 541 w 541"/>
                <a:gd name="T3" fmla="*/ 94 h 314"/>
                <a:gd name="T4" fmla="*/ 280 w 541"/>
                <a:gd name="T5" fmla="*/ 10 h 314"/>
                <a:gd name="T6" fmla="*/ 128 w 541"/>
                <a:gd name="T7" fmla="*/ 12 h 314"/>
                <a:gd name="T8" fmla="*/ 13 w 541"/>
                <a:gd name="T9" fmla="*/ 131 h 314"/>
                <a:gd name="T10" fmla="*/ 229 w 541"/>
                <a:gd name="T11" fmla="*/ 232 h 314"/>
                <a:gd name="T12" fmla="*/ 341 w 541"/>
                <a:gd name="T13" fmla="*/ 220 h 314"/>
                <a:gd name="T14" fmla="*/ 486 w 541"/>
                <a:gd name="T15" fmla="*/ 238 h 314"/>
                <a:gd name="T16" fmla="*/ 530 w 541"/>
                <a:gd name="T17" fmla="*/ 115 h 314"/>
                <a:gd name="T18" fmla="*/ 208 w 541"/>
                <a:gd name="T19" fmla="*/ 208 h 314"/>
                <a:gd name="T20" fmla="*/ 223 w 541"/>
                <a:gd name="T21" fmla="*/ 108 h 314"/>
                <a:gd name="T22" fmla="*/ 278 w 541"/>
                <a:gd name="T23" fmla="*/ 97 h 314"/>
                <a:gd name="T24" fmla="*/ 310 w 541"/>
                <a:gd name="T25" fmla="*/ 158 h 314"/>
                <a:gd name="T26" fmla="*/ 245 w 541"/>
                <a:gd name="T27" fmla="*/ 215 h 314"/>
                <a:gd name="T28" fmla="*/ 208 w 541"/>
                <a:gd name="T29" fmla="*/ 208 h 314"/>
                <a:gd name="T30" fmla="*/ 446 w 541"/>
                <a:gd name="T31" fmla="*/ 235 h 314"/>
                <a:gd name="T32" fmla="*/ 431 w 541"/>
                <a:gd name="T33" fmla="*/ 236 h 314"/>
                <a:gd name="T34" fmla="*/ 399 w 541"/>
                <a:gd name="T35" fmla="*/ 203 h 314"/>
                <a:gd name="T36" fmla="*/ 411 w 541"/>
                <a:gd name="T37" fmla="*/ 166 h 314"/>
                <a:gd name="T38" fmla="*/ 417 w 541"/>
                <a:gd name="T39" fmla="*/ 159 h 314"/>
                <a:gd name="T40" fmla="*/ 459 w 541"/>
                <a:gd name="T41" fmla="*/ 140 h 314"/>
                <a:gd name="T42" fmla="*/ 484 w 541"/>
                <a:gd name="T43" fmla="*/ 190 h 314"/>
                <a:gd name="T44" fmla="*/ 446 w 541"/>
                <a:gd name="T45" fmla="*/ 2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1" h="314">
                  <a:moveTo>
                    <a:pt x="530" y="115"/>
                  </a:moveTo>
                  <a:cubicBezTo>
                    <a:pt x="534" y="109"/>
                    <a:pt x="538" y="102"/>
                    <a:pt x="541" y="94"/>
                  </a:cubicBezTo>
                  <a:cubicBezTo>
                    <a:pt x="514" y="50"/>
                    <a:pt x="288" y="10"/>
                    <a:pt x="280" y="10"/>
                  </a:cubicBezTo>
                  <a:cubicBezTo>
                    <a:pt x="230" y="5"/>
                    <a:pt x="177" y="0"/>
                    <a:pt x="128" y="12"/>
                  </a:cubicBezTo>
                  <a:cubicBezTo>
                    <a:pt x="78" y="25"/>
                    <a:pt x="0" y="67"/>
                    <a:pt x="13" y="131"/>
                  </a:cubicBezTo>
                  <a:cubicBezTo>
                    <a:pt x="31" y="226"/>
                    <a:pt x="149" y="252"/>
                    <a:pt x="229" y="232"/>
                  </a:cubicBezTo>
                  <a:cubicBezTo>
                    <a:pt x="267" y="222"/>
                    <a:pt x="302" y="213"/>
                    <a:pt x="341" y="220"/>
                  </a:cubicBezTo>
                  <a:cubicBezTo>
                    <a:pt x="380" y="226"/>
                    <a:pt x="447" y="314"/>
                    <a:pt x="486" y="238"/>
                  </a:cubicBezTo>
                  <a:cubicBezTo>
                    <a:pt x="487" y="189"/>
                    <a:pt x="494" y="163"/>
                    <a:pt x="530" y="115"/>
                  </a:cubicBezTo>
                  <a:close/>
                  <a:moveTo>
                    <a:pt x="208" y="208"/>
                  </a:moveTo>
                  <a:cubicBezTo>
                    <a:pt x="169" y="183"/>
                    <a:pt x="193" y="129"/>
                    <a:pt x="223" y="108"/>
                  </a:cubicBezTo>
                  <a:cubicBezTo>
                    <a:pt x="239" y="96"/>
                    <a:pt x="259" y="88"/>
                    <a:pt x="278" y="97"/>
                  </a:cubicBezTo>
                  <a:cubicBezTo>
                    <a:pt x="299" y="107"/>
                    <a:pt x="315" y="135"/>
                    <a:pt x="310" y="158"/>
                  </a:cubicBezTo>
                  <a:cubicBezTo>
                    <a:pt x="304" y="187"/>
                    <a:pt x="273" y="212"/>
                    <a:pt x="245" y="215"/>
                  </a:cubicBezTo>
                  <a:cubicBezTo>
                    <a:pt x="233" y="217"/>
                    <a:pt x="217" y="215"/>
                    <a:pt x="208" y="208"/>
                  </a:cubicBezTo>
                  <a:close/>
                  <a:moveTo>
                    <a:pt x="446" y="235"/>
                  </a:moveTo>
                  <a:cubicBezTo>
                    <a:pt x="441" y="237"/>
                    <a:pt x="436" y="237"/>
                    <a:pt x="431" y="236"/>
                  </a:cubicBezTo>
                  <a:cubicBezTo>
                    <a:pt x="414" y="234"/>
                    <a:pt x="401" y="222"/>
                    <a:pt x="399" y="203"/>
                  </a:cubicBezTo>
                  <a:cubicBezTo>
                    <a:pt x="397" y="191"/>
                    <a:pt x="403" y="177"/>
                    <a:pt x="411" y="166"/>
                  </a:cubicBezTo>
                  <a:cubicBezTo>
                    <a:pt x="413" y="164"/>
                    <a:pt x="415" y="161"/>
                    <a:pt x="417" y="159"/>
                  </a:cubicBezTo>
                  <a:cubicBezTo>
                    <a:pt x="426" y="144"/>
                    <a:pt x="441" y="134"/>
                    <a:pt x="459" y="140"/>
                  </a:cubicBezTo>
                  <a:cubicBezTo>
                    <a:pt x="479" y="147"/>
                    <a:pt x="487" y="170"/>
                    <a:pt x="484" y="190"/>
                  </a:cubicBezTo>
                  <a:cubicBezTo>
                    <a:pt x="481" y="211"/>
                    <a:pt x="468" y="230"/>
                    <a:pt x="446" y="23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342"/>
            <p:cNvSpPr>
              <a:spLocks/>
            </p:cNvSpPr>
            <p:nvPr/>
          </p:nvSpPr>
          <p:spPr bwMode="auto">
            <a:xfrm>
              <a:off x="5688012" y="3675409"/>
              <a:ext cx="1400175" cy="947737"/>
            </a:xfrm>
            <a:custGeom>
              <a:avLst/>
              <a:gdLst>
                <a:gd name="T0" fmla="*/ 945 w 1106"/>
                <a:gd name="T1" fmla="*/ 310 h 749"/>
                <a:gd name="T2" fmla="*/ 1045 w 1106"/>
                <a:gd name="T3" fmla="*/ 310 h 749"/>
                <a:gd name="T4" fmla="*/ 953 w 1106"/>
                <a:gd name="T5" fmla="*/ 251 h 749"/>
                <a:gd name="T6" fmla="*/ 989 w 1106"/>
                <a:gd name="T7" fmla="*/ 224 h 749"/>
                <a:gd name="T8" fmla="*/ 990 w 1106"/>
                <a:gd name="T9" fmla="*/ 184 h 749"/>
                <a:gd name="T10" fmla="*/ 922 w 1106"/>
                <a:gd name="T11" fmla="*/ 186 h 749"/>
                <a:gd name="T12" fmla="*/ 908 w 1106"/>
                <a:gd name="T13" fmla="*/ 190 h 749"/>
                <a:gd name="T14" fmla="*/ 816 w 1106"/>
                <a:gd name="T15" fmla="*/ 98 h 749"/>
                <a:gd name="T16" fmla="*/ 619 w 1106"/>
                <a:gd name="T17" fmla="*/ 14 h 749"/>
                <a:gd name="T18" fmla="*/ 417 w 1106"/>
                <a:gd name="T19" fmla="*/ 12 h 749"/>
                <a:gd name="T20" fmla="*/ 313 w 1106"/>
                <a:gd name="T21" fmla="*/ 41 h 749"/>
                <a:gd name="T22" fmla="*/ 255 w 1106"/>
                <a:gd name="T23" fmla="*/ 74 h 749"/>
                <a:gd name="T24" fmla="*/ 276 w 1106"/>
                <a:gd name="T25" fmla="*/ 29 h 749"/>
                <a:gd name="T26" fmla="*/ 272 w 1106"/>
                <a:gd name="T27" fmla="*/ 27 h 749"/>
                <a:gd name="T28" fmla="*/ 197 w 1106"/>
                <a:gd name="T29" fmla="*/ 121 h 749"/>
                <a:gd name="T30" fmla="*/ 194 w 1106"/>
                <a:gd name="T31" fmla="*/ 119 h 749"/>
                <a:gd name="T32" fmla="*/ 161 w 1106"/>
                <a:gd name="T33" fmla="*/ 109 h 749"/>
                <a:gd name="T34" fmla="*/ 123 w 1106"/>
                <a:gd name="T35" fmla="*/ 109 h 749"/>
                <a:gd name="T36" fmla="*/ 127 w 1106"/>
                <a:gd name="T37" fmla="*/ 136 h 749"/>
                <a:gd name="T38" fmla="*/ 143 w 1106"/>
                <a:gd name="T39" fmla="*/ 158 h 749"/>
                <a:gd name="T40" fmla="*/ 24 w 1106"/>
                <a:gd name="T41" fmla="*/ 304 h 749"/>
                <a:gd name="T42" fmla="*/ 52 w 1106"/>
                <a:gd name="T43" fmla="*/ 524 h 749"/>
                <a:gd name="T44" fmla="*/ 289 w 1106"/>
                <a:gd name="T45" fmla="*/ 749 h 749"/>
                <a:gd name="T46" fmla="*/ 205 w 1106"/>
                <a:gd name="T47" fmla="*/ 613 h 749"/>
                <a:gd name="T48" fmla="*/ 140 w 1106"/>
                <a:gd name="T49" fmla="*/ 532 h 749"/>
                <a:gd name="T50" fmla="*/ 244 w 1106"/>
                <a:gd name="T51" fmla="*/ 556 h 749"/>
                <a:gd name="T52" fmla="*/ 348 w 1106"/>
                <a:gd name="T53" fmla="*/ 377 h 749"/>
                <a:gd name="T54" fmla="*/ 346 w 1106"/>
                <a:gd name="T55" fmla="*/ 430 h 749"/>
                <a:gd name="T56" fmla="*/ 475 w 1106"/>
                <a:gd name="T57" fmla="*/ 313 h 749"/>
                <a:gd name="T58" fmla="*/ 460 w 1106"/>
                <a:gd name="T59" fmla="*/ 381 h 749"/>
                <a:gd name="T60" fmla="*/ 595 w 1106"/>
                <a:gd name="T61" fmla="*/ 302 h 749"/>
                <a:gd name="T62" fmla="*/ 592 w 1106"/>
                <a:gd name="T63" fmla="*/ 369 h 749"/>
                <a:gd name="T64" fmla="*/ 698 w 1106"/>
                <a:gd name="T65" fmla="*/ 301 h 749"/>
                <a:gd name="T66" fmla="*/ 734 w 1106"/>
                <a:gd name="T67" fmla="*/ 408 h 749"/>
                <a:gd name="T68" fmla="*/ 784 w 1106"/>
                <a:gd name="T69" fmla="*/ 324 h 749"/>
                <a:gd name="T70" fmla="*/ 845 w 1106"/>
                <a:gd name="T71" fmla="*/ 422 h 749"/>
                <a:gd name="T72" fmla="*/ 871 w 1106"/>
                <a:gd name="T73" fmla="*/ 350 h 749"/>
                <a:gd name="T74" fmla="*/ 966 w 1106"/>
                <a:gd name="T75" fmla="*/ 432 h 749"/>
                <a:gd name="T76" fmla="*/ 945 w 1106"/>
                <a:gd name="T77" fmla="*/ 31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6" h="749">
                  <a:moveTo>
                    <a:pt x="945" y="310"/>
                  </a:moveTo>
                  <a:cubicBezTo>
                    <a:pt x="945" y="310"/>
                    <a:pt x="997" y="342"/>
                    <a:pt x="1045" y="310"/>
                  </a:cubicBezTo>
                  <a:cubicBezTo>
                    <a:pt x="1106" y="286"/>
                    <a:pt x="1001" y="258"/>
                    <a:pt x="953" y="251"/>
                  </a:cubicBezTo>
                  <a:cubicBezTo>
                    <a:pt x="967" y="244"/>
                    <a:pt x="980" y="235"/>
                    <a:pt x="989" y="224"/>
                  </a:cubicBezTo>
                  <a:cubicBezTo>
                    <a:pt x="996" y="214"/>
                    <a:pt x="1010" y="191"/>
                    <a:pt x="990" y="184"/>
                  </a:cubicBezTo>
                  <a:cubicBezTo>
                    <a:pt x="967" y="176"/>
                    <a:pt x="945" y="181"/>
                    <a:pt x="922" y="186"/>
                  </a:cubicBezTo>
                  <a:cubicBezTo>
                    <a:pt x="917" y="187"/>
                    <a:pt x="913" y="189"/>
                    <a:pt x="908" y="190"/>
                  </a:cubicBezTo>
                  <a:cubicBezTo>
                    <a:pt x="887" y="152"/>
                    <a:pt x="844" y="119"/>
                    <a:pt x="816" y="98"/>
                  </a:cubicBezTo>
                  <a:cubicBezTo>
                    <a:pt x="760" y="54"/>
                    <a:pt x="689" y="28"/>
                    <a:pt x="619" y="14"/>
                  </a:cubicBezTo>
                  <a:cubicBezTo>
                    <a:pt x="552" y="1"/>
                    <a:pt x="483" y="0"/>
                    <a:pt x="417" y="12"/>
                  </a:cubicBezTo>
                  <a:cubicBezTo>
                    <a:pt x="381" y="19"/>
                    <a:pt x="347" y="29"/>
                    <a:pt x="313" y="41"/>
                  </a:cubicBezTo>
                  <a:cubicBezTo>
                    <a:pt x="291" y="49"/>
                    <a:pt x="274" y="63"/>
                    <a:pt x="255" y="74"/>
                  </a:cubicBezTo>
                  <a:cubicBezTo>
                    <a:pt x="259" y="58"/>
                    <a:pt x="276" y="45"/>
                    <a:pt x="276" y="29"/>
                  </a:cubicBezTo>
                  <a:cubicBezTo>
                    <a:pt x="276" y="27"/>
                    <a:pt x="274" y="27"/>
                    <a:pt x="272" y="27"/>
                  </a:cubicBezTo>
                  <a:cubicBezTo>
                    <a:pt x="229" y="28"/>
                    <a:pt x="199" y="78"/>
                    <a:pt x="197" y="121"/>
                  </a:cubicBezTo>
                  <a:cubicBezTo>
                    <a:pt x="196" y="120"/>
                    <a:pt x="195" y="119"/>
                    <a:pt x="194" y="119"/>
                  </a:cubicBezTo>
                  <a:cubicBezTo>
                    <a:pt x="184" y="113"/>
                    <a:pt x="172" y="112"/>
                    <a:pt x="161" y="109"/>
                  </a:cubicBezTo>
                  <a:cubicBezTo>
                    <a:pt x="151" y="106"/>
                    <a:pt x="133" y="102"/>
                    <a:pt x="123" y="109"/>
                  </a:cubicBezTo>
                  <a:cubicBezTo>
                    <a:pt x="113" y="116"/>
                    <a:pt x="121" y="128"/>
                    <a:pt x="127" y="136"/>
                  </a:cubicBezTo>
                  <a:cubicBezTo>
                    <a:pt x="132" y="143"/>
                    <a:pt x="138" y="150"/>
                    <a:pt x="143" y="158"/>
                  </a:cubicBezTo>
                  <a:cubicBezTo>
                    <a:pt x="84" y="183"/>
                    <a:pt x="44" y="243"/>
                    <a:pt x="24" y="304"/>
                  </a:cubicBezTo>
                  <a:cubicBezTo>
                    <a:pt x="0" y="375"/>
                    <a:pt x="11" y="461"/>
                    <a:pt x="52" y="524"/>
                  </a:cubicBezTo>
                  <a:cubicBezTo>
                    <a:pt x="105" y="642"/>
                    <a:pt x="289" y="749"/>
                    <a:pt x="289" y="749"/>
                  </a:cubicBezTo>
                  <a:cubicBezTo>
                    <a:pt x="289" y="749"/>
                    <a:pt x="214" y="689"/>
                    <a:pt x="205" y="613"/>
                  </a:cubicBezTo>
                  <a:cubicBezTo>
                    <a:pt x="172" y="632"/>
                    <a:pt x="120" y="589"/>
                    <a:pt x="140" y="532"/>
                  </a:cubicBezTo>
                  <a:cubicBezTo>
                    <a:pt x="152" y="490"/>
                    <a:pt x="240" y="486"/>
                    <a:pt x="244" y="556"/>
                  </a:cubicBezTo>
                  <a:cubicBezTo>
                    <a:pt x="282" y="445"/>
                    <a:pt x="348" y="377"/>
                    <a:pt x="348" y="377"/>
                  </a:cubicBezTo>
                  <a:cubicBezTo>
                    <a:pt x="348" y="377"/>
                    <a:pt x="331" y="425"/>
                    <a:pt x="346" y="430"/>
                  </a:cubicBezTo>
                  <a:cubicBezTo>
                    <a:pt x="362" y="435"/>
                    <a:pt x="475" y="313"/>
                    <a:pt x="475" y="313"/>
                  </a:cubicBezTo>
                  <a:cubicBezTo>
                    <a:pt x="475" y="313"/>
                    <a:pt x="448" y="373"/>
                    <a:pt x="460" y="381"/>
                  </a:cubicBezTo>
                  <a:cubicBezTo>
                    <a:pt x="473" y="389"/>
                    <a:pt x="595" y="302"/>
                    <a:pt x="595" y="302"/>
                  </a:cubicBezTo>
                  <a:cubicBezTo>
                    <a:pt x="595" y="302"/>
                    <a:pt x="578" y="362"/>
                    <a:pt x="592" y="369"/>
                  </a:cubicBezTo>
                  <a:cubicBezTo>
                    <a:pt x="606" y="377"/>
                    <a:pt x="698" y="301"/>
                    <a:pt x="698" y="301"/>
                  </a:cubicBezTo>
                  <a:cubicBezTo>
                    <a:pt x="698" y="301"/>
                    <a:pt x="705" y="396"/>
                    <a:pt x="734" y="408"/>
                  </a:cubicBezTo>
                  <a:cubicBezTo>
                    <a:pt x="764" y="421"/>
                    <a:pt x="784" y="324"/>
                    <a:pt x="784" y="324"/>
                  </a:cubicBezTo>
                  <a:cubicBezTo>
                    <a:pt x="784" y="324"/>
                    <a:pt x="824" y="416"/>
                    <a:pt x="845" y="422"/>
                  </a:cubicBezTo>
                  <a:cubicBezTo>
                    <a:pt x="866" y="428"/>
                    <a:pt x="871" y="350"/>
                    <a:pt x="871" y="350"/>
                  </a:cubicBezTo>
                  <a:cubicBezTo>
                    <a:pt x="871" y="350"/>
                    <a:pt x="958" y="446"/>
                    <a:pt x="966" y="432"/>
                  </a:cubicBezTo>
                  <a:cubicBezTo>
                    <a:pt x="983" y="381"/>
                    <a:pt x="945" y="310"/>
                    <a:pt x="945" y="31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343"/>
            <p:cNvSpPr>
              <a:spLocks/>
            </p:cNvSpPr>
            <p:nvPr/>
          </p:nvSpPr>
          <p:spPr bwMode="auto">
            <a:xfrm>
              <a:off x="5700712" y="3815109"/>
              <a:ext cx="1335088" cy="808037"/>
            </a:xfrm>
            <a:custGeom>
              <a:avLst/>
              <a:gdLst>
                <a:gd name="T0" fmla="*/ 849 w 1053"/>
                <a:gd name="T1" fmla="*/ 43 h 638"/>
                <a:gd name="T2" fmla="*/ 951 w 1053"/>
                <a:gd name="T3" fmla="*/ 79 h 638"/>
                <a:gd name="T4" fmla="*/ 958 w 1053"/>
                <a:gd name="T5" fmla="*/ 88 h 638"/>
                <a:gd name="T6" fmla="*/ 989 w 1053"/>
                <a:gd name="T7" fmla="*/ 173 h 638"/>
                <a:gd name="T8" fmla="*/ 985 w 1053"/>
                <a:gd name="T9" fmla="*/ 183 h 638"/>
                <a:gd name="T10" fmla="*/ 906 w 1053"/>
                <a:gd name="T11" fmla="*/ 223 h 638"/>
                <a:gd name="T12" fmla="*/ 895 w 1053"/>
                <a:gd name="T13" fmla="*/ 226 h 638"/>
                <a:gd name="T14" fmla="*/ 829 w 1053"/>
                <a:gd name="T15" fmla="*/ 247 h 638"/>
                <a:gd name="T16" fmla="*/ 818 w 1053"/>
                <a:gd name="T17" fmla="*/ 248 h 638"/>
                <a:gd name="T18" fmla="*/ 730 w 1053"/>
                <a:gd name="T19" fmla="*/ 235 h 638"/>
                <a:gd name="T20" fmla="*/ 720 w 1053"/>
                <a:gd name="T21" fmla="*/ 232 h 638"/>
                <a:gd name="T22" fmla="*/ 604 w 1053"/>
                <a:gd name="T23" fmla="*/ 213 h 638"/>
                <a:gd name="T24" fmla="*/ 599 w 1053"/>
                <a:gd name="T25" fmla="*/ 205 h 638"/>
                <a:gd name="T26" fmla="*/ 494 w 1053"/>
                <a:gd name="T27" fmla="*/ 216 h 638"/>
                <a:gd name="T28" fmla="*/ 486 w 1053"/>
                <a:gd name="T29" fmla="*/ 209 h 638"/>
                <a:gd name="T30" fmla="*/ 473 w 1053"/>
                <a:gd name="T31" fmla="*/ 168 h 638"/>
                <a:gd name="T32" fmla="*/ 355 w 1053"/>
                <a:gd name="T33" fmla="*/ 268 h 638"/>
                <a:gd name="T34" fmla="*/ 375 w 1053"/>
                <a:gd name="T35" fmla="*/ 177 h 638"/>
                <a:gd name="T36" fmla="*/ 221 w 1053"/>
                <a:gd name="T37" fmla="*/ 331 h 638"/>
                <a:gd name="T38" fmla="*/ 186 w 1053"/>
                <a:gd name="T39" fmla="*/ 352 h 638"/>
                <a:gd name="T40" fmla="*/ 207 w 1053"/>
                <a:gd name="T41" fmla="*/ 167 h 638"/>
                <a:gd name="T42" fmla="*/ 103 w 1053"/>
                <a:gd name="T43" fmla="*/ 335 h 638"/>
                <a:gd name="T44" fmla="*/ 92 w 1053"/>
                <a:gd name="T45" fmla="*/ 336 h 638"/>
                <a:gd name="T46" fmla="*/ 40 w 1053"/>
                <a:gd name="T47" fmla="*/ 210 h 638"/>
                <a:gd name="T48" fmla="*/ 30 w 1053"/>
                <a:gd name="T49" fmla="*/ 205 h 638"/>
                <a:gd name="T50" fmla="*/ 130 w 1053"/>
                <a:gd name="T51" fmla="*/ 47 h 638"/>
                <a:gd name="T52" fmla="*/ 13 w 1053"/>
                <a:gd name="T53" fmla="*/ 193 h 638"/>
                <a:gd name="T54" fmla="*/ 41 w 1053"/>
                <a:gd name="T55" fmla="*/ 413 h 638"/>
                <a:gd name="T56" fmla="*/ 278 w 1053"/>
                <a:gd name="T57" fmla="*/ 638 h 638"/>
                <a:gd name="T58" fmla="*/ 278 w 1053"/>
                <a:gd name="T59" fmla="*/ 638 h 638"/>
                <a:gd name="T60" fmla="*/ 278 w 1053"/>
                <a:gd name="T61" fmla="*/ 638 h 638"/>
                <a:gd name="T62" fmla="*/ 194 w 1053"/>
                <a:gd name="T63" fmla="*/ 502 h 638"/>
                <a:gd name="T64" fmla="*/ 176 w 1053"/>
                <a:gd name="T65" fmla="*/ 507 h 638"/>
                <a:gd name="T66" fmla="*/ 176 w 1053"/>
                <a:gd name="T67" fmla="*/ 507 h 638"/>
                <a:gd name="T68" fmla="*/ 124 w 1053"/>
                <a:gd name="T69" fmla="*/ 446 h 638"/>
                <a:gd name="T70" fmla="*/ 177 w 1053"/>
                <a:gd name="T71" fmla="*/ 391 h 638"/>
                <a:gd name="T72" fmla="*/ 337 w 1053"/>
                <a:gd name="T73" fmla="*/ 266 h 638"/>
                <a:gd name="T74" fmla="*/ 337 w 1053"/>
                <a:gd name="T75" fmla="*/ 266 h 638"/>
                <a:gd name="T76" fmla="*/ 335 w 1053"/>
                <a:gd name="T77" fmla="*/ 319 h 638"/>
                <a:gd name="T78" fmla="*/ 464 w 1053"/>
                <a:gd name="T79" fmla="*/ 202 h 638"/>
                <a:gd name="T80" fmla="*/ 464 w 1053"/>
                <a:gd name="T81" fmla="*/ 202 h 638"/>
                <a:gd name="T82" fmla="*/ 449 w 1053"/>
                <a:gd name="T83" fmla="*/ 270 h 638"/>
                <a:gd name="T84" fmla="*/ 584 w 1053"/>
                <a:gd name="T85" fmla="*/ 191 h 638"/>
                <a:gd name="T86" fmla="*/ 584 w 1053"/>
                <a:gd name="T87" fmla="*/ 191 h 638"/>
                <a:gd name="T88" fmla="*/ 581 w 1053"/>
                <a:gd name="T89" fmla="*/ 258 h 638"/>
                <a:gd name="T90" fmla="*/ 687 w 1053"/>
                <a:gd name="T91" fmla="*/ 190 h 638"/>
                <a:gd name="T92" fmla="*/ 729 w 1053"/>
                <a:gd name="T93" fmla="*/ 298 h 638"/>
                <a:gd name="T94" fmla="*/ 834 w 1053"/>
                <a:gd name="T95" fmla="*/ 311 h 638"/>
                <a:gd name="T96" fmla="*/ 860 w 1053"/>
                <a:gd name="T97" fmla="*/ 239 h 638"/>
                <a:gd name="T98" fmla="*/ 955 w 1053"/>
                <a:gd name="T99" fmla="*/ 321 h 638"/>
                <a:gd name="T100" fmla="*/ 934 w 1053"/>
                <a:gd name="T101" fmla="*/ 199 h 638"/>
                <a:gd name="T102" fmla="*/ 934 w 1053"/>
                <a:gd name="T103" fmla="*/ 199 h 638"/>
                <a:gd name="T104" fmla="*/ 1034 w 1053"/>
                <a:gd name="T105" fmla="*/ 199 h 638"/>
                <a:gd name="T106" fmla="*/ 942 w 1053"/>
                <a:gd name="T107" fmla="*/ 140 h 638"/>
                <a:gd name="T108" fmla="*/ 942 w 1053"/>
                <a:gd name="T109" fmla="*/ 140 h 638"/>
                <a:gd name="T110" fmla="*/ 989 w 1053"/>
                <a:gd name="T111" fmla="*/ 87 h 638"/>
                <a:gd name="T112" fmla="*/ 953 w 1053"/>
                <a:gd name="T113" fmla="*/ 69 h 638"/>
                <a:gd name="T114" fmla="*/ 897 w 1053"/>
                <a:gd name="T115" fmla="*/ 79 h 638"/>
                <a:gd name="T116" fmla="*/ 822 w 1053"/>
                <a:gd name="T117"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638">
                  <a:moveTo>
                    <a:pt x="822" y="0"/>
                  </a:moveTo>
                  <a:cubicBezTo>
                    <a:pt x="833" y="13"/>
                    <a:pt x="844" y="27"/>
                    <a:pt x="849" y="43"/>
                  </a:cubicBezTo>
                  <a:cubicBezTo>
                    <a:pt x="854" y="58"/>
                    <a:pt x="857" y="73"/>
                    <a:pt x="861" y="89"/>
                  </a:cubicBezTo>
                  <a:cubicBezTo>
                    <a:pt x="891" y="89"/>
                    <a:pt x="921" y="84"/>
                    <a:pt x="951" y="79"/>
                  </a:cubicBezTo>
                  <a:cubicBezTo>
                    <a:pt x="952" y="79"/>
                    <a:pt x="952" y="79"/>
                    <a:pt x="952" y="79"/>
                  </a:cubicBezTo>
                  <a:cubicBezTo>
                    <a:pt x="957" y="79"/>
                    <a:pt x="961" y="84"/>
                    <a:pt x="958" y="88"/>
                  </a:cubicBezTo>
                  <a:cubicBezTo>
                    <a:pt x="945" y="102"/>
                    <a:pt x="929" y="118"/>
                    <a:pt x="910" y="129"/>
                  </a:cubicBezTo>
                  <a:cubicBezTo>
                    <a:pt x="938" y="142"/>
                    <a:pt x="965" y="154"/>
                    <a:pt x="989" y="173"/>
                  </a:cubicBezTo>
                  <a:cubicBezTo>
                    <a:pt x="993" y="176"/>
                    <a:pt x="991" y="183"/>
                    <a:pt x="985" y="183"/>
                  </a:cubicBezTo>
                  <a:cubicBezTo>
                    <a:pt x="985" y="183"/>
                    <a:pt x="985" y="183"/>
                    <a:pt x="985" y="183"/>
                  </a:cubicBezTo>
                  <a:cubicBezTo>
                    <a:pt x="958" y="183"/>
                    <a:pt x="926" y="182"/>
                    <a:pt x="899" y="171"/>
                  </a:cubicBezTo>
                  <a:cubicBezTo>
                    <a:pt x="904" y="189"/>
                    <a:pt x="907" y="206"/>
                    <a:pt x="906" y="223"/>
                  </a:cubicBezTo>
                  <a:cubicBezTo>
                    <a:pt x="906" y="226"/>
                    <a:pt x="903" y="228"/>
                    <a:pt x="900" y="228"/>
                  </a:cubicBezTo>
                  <a:cubicBezTo>
                    <a:pt x="898" y="228"/>
                    <a:pt x="897" y="227"/>
                    <a:pt x="895" y="226"/>
                  </a:cubicBezTo>
                  <a:cubicBezTo>
                    <a:pt x="876" y="203"/>
                    <a:pt x="856" y="180"/>
                    <a:pt x="833" y="160"/>
                  </a:cubicBezTo>
                  <a:cubicBezTo>
                    <a:pt x="837" y="189"/>
                    <a:pt x="835" y="219"/>
                    <a:pt x="829" y="247"/>
                  </a:cubicBezTo>
                  <a:cubicBezTo>
                    <a:pt x="828" y="249"/>
                    <a:pt x="826" y="251"/>
                    <a:pt x="823" y="251"/>
                  </a:cubicBezTo>
                  <a:cubicBezTo>
                    <a:pt x="821" y="251"/>
                    <a:pt x="819" y="250"/>
                    <a:pt x="818" y="248"/>
                  </a:cubicBezTo>
                  <a:cubicBezTo>
                    <a:pt x="805" y="213"/>
                    <a:pt x="794" y="177"/>
                    <a:pt x="774" y="146"/>
                  </a:cubicBezTo>
                  <a:cubicBezTo>
                    <a:pt x="770" y="182"/>
                    <a:pt x="756" y="215"/>
                    <a:pt x="730" y="235"/>
                  </a:cubicBezTo>
                  <a:cubicBezTo>
                    <a:pt x="729" y="236"/>
                    <a:pt x="728" y="237"/>
                    <a:pt x="726" y="237"/>
                  </a:cubicBezTo>
                  <a:cubicBezTo>
                    <a:pt x="724" y="237"/>
                    <a:pt x="721" y="235"/>
                    <a:pt x="720" y="232"/>
                  </a:cubicBezTo>
                  <a:cubicBezTo>
                    <a:pt x="713" y="197"/>
                    <a:pt x="707" y="162"/>
                    <a:pt x="699" y="127"/>
                  </a:cubicBezTo>
                  <a:cubicBezTo>
                    <a:pt x="680" y="172"/>
                    <a:pt x="646" y="210"/>
                    <a:pt x="604" y="213"/>
                  </a:cubicBezTo>
                  <a:cubicBezTo>
                    <a:pt x="604" y="213"/>
                    <a:pt x="604" y="213"/>
                    <a:pt x="604" y="213"/>
                  </a:cubicBezTo>
                  <a:cubicBezTo>
                    <a:pt x="600" y="213"/>
                    <a:pt x="598" y="208"/>
                    <a:pt x="599" y="205"/>
                  </a:cubicBezTo>
                  <a:cubicBezTo>
                    <a:pt x="609" y="171"/>
                    <a:pt x="613" y="137"/>
                    <a:pt x="614" y="103"/>
                  </a:cubicBezTo>
                  <a:cubicBezTo>
                    <a:pt x="590" y="149"/>
                    <a:pt x="542" y="197"/>
                    <a:pt x="494" y="216"/>
                  </a:cubicBezTo>
                  <a:cubicBezTo>
                    <a:pt x="493" y="217"/>
                    <a:pt x="493" y="217"/>
                    <a:pt x="492" y="217"/>
                  </a:cubicBezTo>
                  <a:cubicBezTo>
                    <a:pt x="488" y="217"/>
                    <a:pt x="485" y="213"/>
                    <a:pt x="486" y="209"/>
                  </a:cubicBezTo>
                  <a:cubicBezTo>
                    <a:pt x="494" y="182"/>
                    <a:pt x="503" y="156"/>
                    <a:pt x="507" y="128"/>
                  </a:cubicBezTo>
                  <a:cubicBezTo>
                    <a:pt x="496" y="142"/>
                    <a:pt x="484" y="155"/>
                    <a:pt x="473" y="168"/>
                  </a:cubicBezTo>
                  <a:cubicBezTo>
                    <a:pt x="438" y="206"/>
                    <a:pt x="408" y="250"/>
                    <a:pt x="356" y="268"/>
                  </a:cubicBezTo>
                  <a:cubicBezTo>
                    <a:pt x="356" y="268"/>
                    <a:pt x="355" y="268"/>
                    <a:pt x="355" y="268"/>
                  </a:cubicBezTo>
                  <a:cubicBezTo>
                    <a:pt x="351" y="268"/>
                    <a:pt x="349" y="264"/>
                    <a:pt x="350" y="260"/>
                  </a:cubicBezTo>
                  <a:cubicBezTo>
                    <a:pt x="358" y="234"/>
                    <a:pt x="365" y="205"/>
                    <a:pt x="375" y="177"/>
                  </a:cubicBezTo>
                  <a:cubicBezTo>
                    <a:pt x="340" y="212"/>
                    <a:pt x="305" y="246"/>
                    <a:pt x="270" y="280"/>
                  </a:cubicBezTo>
                  <a:cubicBezTo>
                    <a:pt x="253" y="297"/>
                    <a:pt x="238" y="315"/>
                    <a:pt x="221" y="331"/>
                  </a:cubicBezTo>
                  <a:cubicBezTo>
                    <a:pt x="213" y="339"/>
                    <a:pt x="201" y="352"/>
                    <a:pt x="189" y="352"/>
                  </a:cubicBezTo>
                  <a:cubicBezTo>
                    <a:pt x="188" y="352"/>
                    <a:pt x="187" y="352"/>
                    <a:pt x="186" y="352"/>
                  </a:cubicBezTo>
                  <a:cubicBezTo>
                    <a:pt x="156" y="345"/>
                    <a:pt x="169" y="285"/>
                    <a:pt x="172" y="266"/>
                  </a:cubicBezTo>
                  <a:cubicBezTo>
                    <a:pt x="178" y="231"/>
                    <a:pt x="189" y="197"/>
                    <a:pt x="207" y="167"/>
                  </a:cubicBezTo>
                  <a:cubicBezTo>
                    <a:pt x="187" y="184"/>
                    <a:pt x="169" y="202"/>
                    <a:pt x="154" y="222"/>
                  </a:cubicBezTo>
                  <a:cubicBezTo>
                    <a:pt x="128" y="257"/>
                    <a:pt x="122" y="297"/>
                    <a:pt x="103" y="335"/>
                  </a:cubicBezTo>
                  <a:cubicBezTo>
                    <a:pt x="102" y="338"/>
                    <a:pt x="100" y="339"/>
                    <a:pt x="98" y="339"/>
                  </a:cubicBezTo>
                  <a:cubicBezTo>
                    <a:pt x="96" y="339"/>
                    <a:pt x="94" y="338"/>
                    <a:pt x="92" y="336"/>
                  </a:cubicBezTo>
                  <a:cubicBezTo>
                    <a:pt x="47" y="265"/>
                    <a:pt x="77" y="185"/>
                    <a:pt x="127" y="127"/>
                  </a:cubicBezTo>
                  <a:cubicBezTo>
                    <a:pt x="90" y="145"/>
                    <a:pt x="60" y="173"/>
                    <a:pt x="40" y="210"/>
                  </a:cubicBezTo>
                  <a:cubicBezTo>
                    <a:pt x="39" y="212"/>
                    <a:pt x="38" y="213"/>
                    <a:pt x="36" y="213"/>
                  </a:cubicBezTo>
                  <a:cubicBezTo>
                    <a:pt x="33" y="213"/>
                    <a:pt x="29" y="209"/>
                    <a:pt x="30" y="205"/>
                  </a:cubicBezTo>
                  <a:cubicBezTo>
                    <a:pt x="48" y="131"/>
                    <a:pt x="93" y="81"/>
                    <a:pt x="156" y="45"/>
                  </a:cubicBezTo>
                  <a:cubicBezTo>
                    <a:pt x="147" y="45"/>
                    <a:pt x="139" y="46"/>
                    <a:pt x="130" y="47"/>
                  </a:cubicBezTo>
                  <a:cubicBezTo>
                    <a:pt x="72" y="73"/>
                    <a:pt x="33" y="133"/>
                    <a:pt x="13" y="193"/>
                  </a:cubicBezTo>
                  <a:cubicBezTo>
                    <a:pt x="13" y="193"/>
                    <a:pt x="13" y="193"/>
                    <a:pt x="13" y="193"/>
                  </a:cubicBezTo>
                  <a:cubicBezTo>
                    <a:pt x="5" y="218"/>
                    <a:pt x="0" y="245"/>
                    <a:pt x="1" y="273"/>
                  </a:cubicBezTo>
                  <a:cubicBezTo>
                    <a:pt x="1" y="322"/>
                    <a:pt x="14" y="372"/>
                    <a:pt x="41" y="413"/>
                  </a:cubicBezTo>
                  <a:cubicBezTo>
                    <a:pt x="94" y="531"/>
                    <a:pt x="278" y="638"/>
                    <a:pt x="278" y="638"/>
                  </a:cubicBezTo>
                  <a:cubicBezTo>
                    <a:pt x="278" y="638"/>
                    <a:pt x="278" y="638"/>
                    <a:pt x="278" y="638"/>
                  </a:cubicBezTo>
                  <a:cubicBezTo>
                    <a:pt x="278" y="638"/>
                    <a:pt x="278" y="638"/>
                    <a:pt x="278" y="638"/>
                  </a:cubicBezTo>
                  <a:cubicBezTo>
                    <a:pt x="278" y="638"/>
                    <a:pt x="278" y="638"/>
                    <a:pt x="278" y="638"/>
                  </a:cubicBezTo>
                  <a:cubicBezTo>
                    <a:pt x="278" y="638"/>
                    <a:pt x="278" y="638"/>
                    <a:pt x="278" y="638"/>
                  </a:cubicBezTo>
                  <a:cubicBezTo>
                    <a:pt x="278" y="638"/>
                    <a:pt x="278" y="638"/>
                    <a:pt x="278" y="638"/>
                  </a:cubicBezTo>
                  <a:cubicBezTo>
                    <a:pt x="278" y="638"/>
                    <a:pt x="278" y="638"/>
                    <a:pt x="278" y="638"/>
                  </a:cubicBezTo>
                  <a:cubicBezTo>
                    <a:pt x="277" y="637"/>
                    <a:pt x="203" y="578"/>
                    <a:pt x="194" y="502"/>
                  </a:cubicBezTo>
                  <a:cubicBezTo>
                    <a:pt x="194" y="502"/>
                    <a:pt x="193" y="502"/>
                    <a:pt x="193" y="502"/>
                  </a:cubicBezTo>
                  <a:cubicBezTo>
                    <a:pt x="188" y="505"/>
                    <a:pt x="182" y="507"/>
                    <a:pt x="176" y="507"/>
                  </a:cubicBezTo>
                  <a:cubicBezTo>
                    <a:pt x="176" y="507"/>
                    <a:pt x="176" y="507"/>
                    <a:pt x="176" y="507"/>
                  </a:cubicBezTo>
                  <a:cubicBezTo>
                    <a:pt x="176" y="507"/>
                    <a:pt x="176" y="507"/>
                    <a:pt x="176" y="507"/>
                  </a:cubicBezTo>
                  <a:cubicBezTo>
                    <a:pt x="176" y="507"/>
                    <a:pt x="176" y="507"/>
                    <a:pt x="176" y="507"/>
                  </a:cubicBezTo>
                  <a:cubicBezTo>
                    <a:pt x="151" y="507"/>
                    <a:pt x="124" y="481"/>
                    <a:pt x="124" y="446"/>
                  </a:cubicBezTo>
                  <a:cubicBezTo>
                    <a:pt x="124" y="438"/>
                    <a:pt x="126" y="429"/>
                    <a:pt x="129" y="421"/>
                  </a:cubicBezTo>
                  <a:cubicBezTo>
                    <a:pt x="134" y="402"/>
                    <a:pt x="155" y="391"/>
                    <a:pt x="177" y="391"/>
                  </a:cubicBezTo>
                  <a:cubicBezTo>
                    <a:pt x="204" y="391"/>
                    <a:pt x="231" y="407"/>
                    <a:pt x="233" y="445"/>
                  </a:cubicBezTo>
                  <a:cubicBezTo>
                    <a:pt x="271" y="334"/>
                    <a:pt x="337" y="266"/>
                    <a:pt x="337" y="266"/>
                  </a:cubicBezTo>
                  <a:cubicBezTo>
                    <a:pt x="337" y="266"/>
                    <a:pt x="337" y="266"/>
                    <a:pt x="337" y="266"/>
                  </a:cubicBezTo>
                  <a:cubicBezTo>
                    <a:pt x="337" y="266"/>
                    <a:pt x="337" y="266"/>
                    <a:pt x="337" y="266"/>
                  </a:cubicBezTo>
                  <a:cubicBezTo>
                    <a:pt x="337" y="266"/>
                    <a:pt x="329" y="289"/>
                    <a:pt x="329" y="305"/>
                  </a:cubicBezTo>
                  <a:cubicBezTo>
                    <a:pt x="329" y="312"/>
                    <a:pt x="331" y="317"/>
                    <a:pt x="335" y="319"/>
                  </a:cubicBezTo>
                  <a:cubicBezTo>
                    <a:pt x="336" y="319"/>
                    <a:pt x="336" y="319"/>
                    <a:pt x="337" y="319"/>
                  </a:cubicBezTo>
                  <a:cubicBezTo>
                    <a:pt x="355" y="319"/>
                    <a:pt x="464" y="202"/>
                    <a:pt x="464" y="202"/>
                  </a:cubicBezTo>
                  <a:cubicBezTo>
                    <a:pt x="464" y="202"/>
                    <a:pt x="464" y="202"/>
                    <a:pt x="464" y="202"/>
                  </a:cubicBezTo>
                  <a:cubicBezTo>
                    <a:pt x="464" y="202"/>
                    <a:pt x="464" y="202"/>
                    <a:pt x="464" y="202"/>
                  </a:cubicBezTo>
                  <a:cubicBezTo>
                    <a:pt x="464" y="202"/>
                    <a:pt x="446" y="242"/>
                    <a:pt x="446" y="261"/>
                  </a:cubicBezTo>
                  <a:cubicBezTo>
                    <a:pt x="446" y="265"/>
                    <a:pt x="447" y="269"/>
                    <a:pt x="449" y="270"/>
                  </a:cubicBezTo>
                  <a:cubicBezTo>
                    <a:pt x="450" y="271"/>
                    <a:pt x="451" y="271"/>
                    <a:pt x="451" y="271"/>
                  </a:cubicBezTo>
                  <a:cubicBezTo>
                    <a:pt x="472" y="271"/>
                    <a:pt x="584" y="191"/>
                    <a:pt x="584" y="191"/>
                  </a:cubicBezTo>
                  <a:cubicBezTo>
                    <a:pt x="584" y="191"/>
                    <a:pt x="584" y="191"/>
                    <a:pt x="584" y="191"/>
                  </a:cubicBezTo>
                  <a:cubicBezTo>
                    <a:pt x="584" y="191"/>
                    <a:pt x="584" y="191"/>
                    <a:pt x="584" y="191"/>
                  </a:cubicBezTo>
                  <a:cubicBezTo>
                    <a:pt x="584" y="191"/>
                    <a:pt x="575" y="221"/>
                    <a:pt x="575" y="241"/>
                  </a:cubicBezTo>
                  <a:cubicBezTo>
                    <a:pt x="575" y="249"/>
                    <a:pt x="577" y="256"/>
                    <a:pt x="581" y="258"/>
                  </a:cubicBezTo>
                  <a:cubicBezTo>
                    <a:pt x="582" y="258"/>
                    <a:pt x="582" y="259"/>
                    <a:pt x="583" y="259"/>
                  </a:cubicBezTo>
                  <a:cubicBezTo>
                    <a:pt x="604" y="259"/>
                    <a:pt x="687" y="190"/>
                    <a:pt x="687" y="190"/>
                  </a:cubicBezTo>
                  <a:cubicBezTo>
                    <a:pt x="687" y="190"/>
                    <a:pt x="694" y="285"/>
                    <a:pt x="723" y="297"/>
                  </a:cubicBezTo>
                  <a:cubicBezTo>
                    <a:pt x="725" y="298"/>
                    <a:pt x="727" y="298"/>
                    <a:pt x="729" y="298"/>
                  </a:cubicBezTo>
                  <a:cubicBezTo>
                    <a:pt x="756" y="298"/>
                    <a:pt x="773" y="213"/>
                    <a:pt x="773" y="213"/>
                  </a:cubicBezTo>
                  <a:cubicBezTo>
                    <a:pt x="773" y="213"/>
                    <a:pt x="813" y="305"/>
                    <a:pt x="834" y="311"/>
                  </a:cubicBezTo>
                  <a:cubicBezTo>
                    <a:pt x="835" y="311"/>
                    <a:pt x="836" y="312"/>
                    <a:pt x="836" y="312"/>
                  </a:cubicBezTo>
                  <a:cubicBezTo>
                    <a:pt x="855" y="312"/>
                    <a:pt x="860" y="239"/>
                    <a:pt x="860" y="239"/>
                  </a:cubicBezTo>
                  <a:cubicBezTo>
                    <a:pt x="860" y="239"/>
                    <a:pt x="936" y="322"/>
                    <a:pt x="953" y="322"/>
                  </a:cubicBezTo>
                  <a:cubicBezTo>
                    <a:pt x="954" y="322"/>
                    <a:pt x="955" y="322"/>
                    <a:pt x="955" y="321"/>
                  </a:cubicBezTo>
                  <a:cubicBezTo>
                    <a:pt x="959" y="312"/>
                    <a:pt x="960" y="302"/>
                    <a:pt x="960" y="292"/>
                  </a:cubicBezTo>
                  <a:cubicBezTo>
                    <a:pt x="960" y="246"/>
                    <a:pt x="934" y="199"/>
                    <a:pt x="934" y="199"/>
                  </a:cubicBezTo>
                  <a:cubicBezTo>
                    <a:pt x="934" y="199"/>
                    <a:pt x="934" y="199"/>
                    <a:pt x="934" y="199"/>
                  </a:cubicBezTo>
                  <a:cubicBezTo>
                    <a:pt x="934" y="199"/>
                    <a:pt x="934" y="199"/>
                    <a:pt x="934" y="199"/>
                  </a:cubicBezTo>
                  <a:cubicBezTo>
                    <a:pt x="934" y="199"/>
                    <a:pt x="958" y="213"/>
                    <a:pt x="987" y="213"/>
                  </a:cubicBezTo>
                  <a:cubicBezTo>
                    <a:pt x="1002" y="213"/>
                    <a:pt x="1018" y="210"/>
                    <a:pt x="1034" y="199"/>
                  </a:cubicBezTo>
                  <a:cubicBezTo>
                    <a:pt x="1047" y="194"/>
                    <a:pt x="1053" y="188"/>
                    <a:pt x="1053" y="183"/>
                  </a:cubicBezTo>
                  <a:cubicBezTo>
                    <a:pt x="1053" y="164"/>
                    <a:pt x="980" y="145"/>
                    <a:pt x="942" y="140"/>
                  </a:cubicBezTo>
                  <a:cubicBezTo>
                    <a:pt x="942" y="140"/>
                    <a:pt x="942" y="140"/>
                    <a:pt x="942" y="140"/>
                  </a:cubicBezTo>
                  <a:cubicBezTo>
                    <a:pt x="942" y="140"/>
                    <a:pt x="942" y="140"/>
                    <a:pt x="942" y="140"/>
                  </a:cubicBezTo>
                  <a:cubicBezTo>
                    <a:pt x="956" y="133"/>
                    <a:pt x="969" y="124"/>
                    <a:pt x="978" y="113"/>
                  </a:cubicBezTo>
                  <a:cubicBezTo>
                    <a:pt x="983" y="107"/>
                    <a:pt x="989" y="96"/>
                    <a:pt x="989" y="87"/>
                  </a:cubicBezTo>
                  <a:cubicBezTo>
                    <a:pt x="989" y="81"/>
                    <a:pt x="987" y="76"/>
                    <a:pt x="979" y="73"/>
                  </a:cubicBezTo>
                  <a:cubicBezTo>
                    <a:pt x="970" y="70"/>
                    <a:pt x="962" y="69"/>
                    <a:pt x="953" y="69"/>
                  </a:cubicBezTo>
                  <a:cubicBezTo>
                    <a:pt x="939" y="69"/>
                    <a:pt x="925" y="72"/>
                    <a:pt x="911" y="75"/>
                  </a:cubicBezTo>
                  <a:cubicBezTo>
                    <a:pt x="906" y="76"/>
                    <a:pt x="902" y="78"/>
                    <a:pt x="897" y="79"/>
                  </a:cubicBezTo>
                  <a:cubicBezTo>
                    <a:pt x="897" y="79"/>
                    <a:pt x="897" y="79"/>
                    <a:pt x="897" y="79"/>
                  </a:cubicBezTo>
                  <a:cubicBezTo>
                    <a:pt x="880" y="48"/>
                    <a:pt x="848" y="21"/>
                    <a:pt x="822"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344"/>
            <p:cNvSpPr>
              <a:spLocks/>
            </p:cNvSpPr>
            <p:nvPr/>
          </p:nvSpPr>
          <p:spPr bwMode="auto">
            <a:xfrm>
              <a:off x="6400800" y="4337397"/>
              <a:ext cx="52388" cy="88900"/>
            </a:xfrm>
            <a:custGeom>
              <a:avLst/>
              <a:gdLst>
                <a:gd name="T0" fmla="*/ 6 w 41"/>
                <a:gd name="T1" fmla="*/ 33 h 70"/>
                <a:gd name="T2" fmla="*/ 9 w 41"/>
                <a:gd name="T3" fmla="*/ 69 h 70"/>
                <a:gd name="T4" fmla="*/ 35 w 41"/>
                <a:gd name="T5" fmla="*/ 38 h 70"/>
                <a:gd name="T6" fmla="*/ 32 w 41"/>
                <a:gd name="T7" fmla="*/ 2 h 70"/>
                <a:gd name="T8" fmla="*/ 6 w 41"/>
                <a:gd name="T9" fmla="*/ 33 h 70"/>
              </a:gdLst>
              <a:ahLst/>
              <a:cxnLst>
                <a:cxn ang="0">
                  <a:pos x="T0" y="T1"/>
                </a:cxn>
                <a:cxn ang="0">
                  <a:pos x="T2" y="T3"/>
                </a:cxn>
                <a:cxn ang="0">
                  <a:pos x="T4" y="T5"/>
                </a:cxn>
                <a:cxn ang="0">
                  <a:pos x="T6" y="T7"/>
                </a:cxn>
                <a:cxn ang="0">
                  <a:pos x="T8" y="T9"/>
                </a:cxn>
              </a:cxnLst>
              <a:rect l="0" t="0" r="r" b="b"/>
              <a:pathLst>
                <a:path w="41" h="70">
                  <a:moveTo>
                    <a:pt x="6" y="33"/>
                  </a:moveTo>
                  <a:cubicBezTo>
                    <a:pt x="0" y="51"/>
                    <a:pt x="1" y="67"/>
                    <a:pt x="9" y="69"/>
                  </a:cubicBezTo>
                  <a:cubicBezTo>
                    <a:pt x="17" y="70"/>
                    <a:pt x="28" y="56"/>
                    <a:pt x="35" y="38"/>
                  </a:cubicBezTo>
                  <a:cubicBezTo>
                    <a:pt x="41" y="19"/>
                    <a:pt x="40" y="3"/>
                    <a:pt x="32" y="2"/>
                  </a:cubicBezTo>
                  <a:cubicBezTo>
                    <a:pt x="24" y="0"/>
                    <a:pt x="13" y="14"/>
                    <a:pt x="6" y="33"/>
                  </a:cubicBezTo>
                  <a:close/>
                </a:path>
              </a:pathLst>
            </a:custGeom>
            <a:solidFill>
              <a:srgbClr val="673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345"/>
            <p:cNvSpPr>
              <a:spLocks/>
            </p:cNvSpPr>
            <p:nvPr/>
          </p:nvSpPr>
          <p:spPr bwMode="auto">
            <a:xfrm>
              <a:off x="6434137" y="4351684"/>
              <a:ext cx="14288" cy="26987"/>
            </a:xfrm>
            <a:custGeom>
              <a:avLst/>
              <a:gdLst>
                <a:gd name="T0" fmla="*/ 2 w 12"/>
                <a:gd name="T1" fmla="*/ 10 h 21"/>
                <a:gd name="T2" fmla="*/ 3 w 12"/>
                <a:gd name="T3" fmla="*/ 21 h 21"/>
                <a:gd name="T4" fmla="*/ 10 w 12"/>
                <a:gd name="T5" fmla="*/ 11 h 21"/>
                <a:gd name="T6" fmla="*/ 9 w 12"/>
                <a:gd name="T7" fmla="*/ 1 h 21"/>
                <a:gd name="T8" fmla="*/ 2 w 12"/>
                <a:gd name="T9" fmla="*/ 10 h 21"/>
              </a:gdLst>
              <a:ahLst/>
              <a:cxnLst>
                <a:cxn ang="0">
                  <a:pos x="T0" y="T1"/>
                </a:cxn>
                <a:cxn ang="0">
                  <a:pos x="T2" y="T3"/>
                </a:cxn>
                <a:cxn ang="0">
                  <a:pos x="T4" y="T5"/>
                </a:cxn>
                <a:cxn ang="0">
                  <a:pos x="T6" y="T7"/>
                </a:cxn>
                <a:cxn ang="0">
                  <a:pos x="T8" y="T9"/>
                </a:cxn>
              </a:cxnLst>
              <a:rect l="0" t="0" r="r" b="b"/>
              <a:pathLst>
                <a:path w="12" h="21">
                  <a:moveTo>
                    <a:pt x="2" y="10"/>
                  </a:moveTo>
                  <a:cubicBezTo>
                    <a:pt x="0" y="16"/>
                    <a:pt x="1" y="21"/>
                    <a:pt x="3" y="21"/>
                  </a:cubicBezTo>
                  <a:cubicBezTo>
                    <a:pt x="6" y="21"/>
                    <a:pt x="9" y="17"/>
                    <a:pt x="10" y="11"/>
                  </a:cubicBezTo>
                  <a:cubicBezTo>
                    <a:pt x="12" y="6"/>
                    <a:pt x="11" y="1"/>
                    <a:pt x="9" y="1"/>
                  </a:cubicBezTo>
                  <a:cubicBezTo>
                    <a:pt x="6" y="0"/>
                    <a:pt x="3" y="5"/>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346"/>
            <p:cNvSpPr>
              <a:spLocks/>
            </p:cNvSpPr>
            <p:nvPr/>
          </p:nvSpPr>
          <p:spPr bwMode="auto">
            <a:xfrm>
              <a:off x="6515100" y="4508847"/>
              <a:ext cx="65088" cy="61912"/>
            </a:xfrm>
            <a:custGeom>
              <a:avLst/>
              <a:gdLst>
                <a:gd name="T0" fmla="*/ 0 w 52"/>
                <a:gd name="T1" fmla="*/ 19 h 49"/>
                <a:gd name="T2" fmla="*/ 12 w 52"/>
                <a:gd name="T3" fmla="*/ 8 h 49"/>
                <a:gd name="T4" fmla="*/ 19 w 52"/>
                <a:gd name="T5" fmla="*/ 4 h 49"/>
                <a:gd name="T6" fmla="*/ 27 w 52"/>
                <a:gd name="T7" fmla="*/ 1 h 49"/>
                <a:gd name="T8" fmla="*/ 37 w 52"/>
                <a:gd name="T9" fmla="*/ 0 h 49"/>
                <a:gd name="T10" fmla="*/ 43 w 52"/>
                <a:gd name="T11" fmla="*/ 2 h 49"/>
                <a:gd name="T12" fmla="*/ 44 w 52"/>
                <a:gd name="T13" fmla="*/ 2 h 49"/>
                <a:gd name="T14" fmla="*/ 45 w 52"/>
                <a:gd name="T15" fmla="*/ 3 h 49"/>
                <a:gd name="T16" fmla="*/ 45 w 52"/>
                <a:gd name="T17" fmla="*/ 3 h 49"/>
                <a:gd name="T18" fmla="*/ 45 w 52"/>
                <a:gd name="T19" fmla="*/ 3 h 49"/>
                <a:gd name="T20" fmla="*/ 46 w 52"/>
                <a:gd name="T21" fmla="*/ 4 h 49"/>
                <a:gd name="T22" fmla="*/ 46 w 52"/>
                <a:gd name="T23" fmla="*/ 4 h 49"/>
                <a:gd name="T24" fmla="*/ 48 w 52"/>
                <a:gd name="T25" fmla="*/ 5 h 49"/>
                <a:gd name="T26" fmla="*/ 51 w 52"/>
                <a:gd name="T27" fmla="*/ 12 h 49"/>
                <a:gd name="T28" fmla="*/ 51 w 52"/>
                <a:gd name="T29" fmla="*/ 18 h 49"/>
                <a:gd name="T30" fmla="*/ 47 w 52"/>
                <a:gd name="T31" fmla="*/ 27 h 49"/>
                <a:gd name="T32" fmla="*/ 36 w 52"/>
                <a:gd name="T33" fmla="*/ 39 h 49"/>
                <a:gd name="T34" fmla="*/ 23 w 52"/>
                <a:gd name="T35" fmla="*/ 49 h 49"/>
                <a:gd name="T36" fmla="*/ 32 w 52"/>
                <a:gd name="T37" fmla="*/ 36 h 49"/>
                <a:gd name="T38" fmla="*/ 40 w 52"/>
                <a:gd name="T39" fmla="*/ 23 h 49"/>
                <a:gd name="T40" fmla="*/ 43 w 52"/>
                <a:gd name="T41" fmla="*/ 16 h 49"/>
                <a:gd name="T42" fmla="*/ 43 w 52"/>
                <a:gd name="T43" fmla="*/ 13 h 49"/>
                <a:gd name="T44" fmla="*/ 43 w 52"/>
                <a:gd name="T45" fmla="*/ 12 h 49"/>
                <a:gd name="T46" fmla="*/ 43 w 52"/>
                <a:gd name="T47" fmla="*/ 12 h 49"/>
                <a:gd name="T48" fmla="*/ 42 w 52"/>
                <a:gd name="T49" fmla="*/ 12 h 49"/>
                <a:gd name="T50" fmla="*/ 41 w 52"/>
                <a:gd name="T51" fmla="*/ 10 h 49"/>
                <a:gd name="T52" fmla="*/ 40 w 52"/>
                <a:gd name="T53" fmla="*/ 10 h 49"/>
                <a:gd name="T54" fmla="*/ 40 w 52"/>
                <a:gd name="T55" fmla="*/ 10 h 49"/>
                <a:gd name="T56" fmla="*/ 41 w 52"/>
                <a:gd name="T57" fmla="*/ 10 h 49"/>
                <a:gd name="T58" fmla="*/ 41 w 52"/>
                <a:gd name="T59" fmla="*/ 10 h 49"/>
                <a:gd name="T60" fmla="*/ 41 w 52"/>
                <a:gd name="T61" fmla="*/ 10 h 49"/>
                <a:gd name="T62" fmla="*/ 40 w 52"/>
                <a:gd name="T63" fmla="*/ 10 h 49"/>
                <a:gd name="T64" fmla="*/ 40 w 52"/>
                <a:gd name="T65" fmla="*/ 10 h 49"/>
                <a:gd name="T66" fmla="*/ 36 w 52"/>
                <a:gd name="T67" fmla="*/ 9 h 49"/>
                <a:gd name="T68" fmla="*/ 29 w 52"/>
                <a:gd name="T69" fmla="*/ 9 h 49"/>
                <a:gd name="T70" fmla="*/ 14 w 52"/>
                <a:gd name="T71" fmla="*/ 13 h 49"/>
                <a:gd name="T72" fmla="*/ 0 w 52"/>
                <a:gd name="T7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49">
                  <a:moveTo>
                    <a:pt x="0" y="19"/>
                  </a:moveTo>
                  <a:cubicBezTo>
                    <a:pt x="0" y="19"/>
                    <a:pt x="4" y="14"/>
                    <a:pt x="12" y="8"/>
                  </a:cubicBezTo>
                  <a:cubicBezTo>
                    <a:pt x="14" y="7"/>
                    <a:pt x="16" y="6"/>
                    <a:pt x="19" y="4"/>
                  </a:cubicBezTo>
                  <a:cubicBezTo>
                    <a:pt x="21" y="3"/>
                    <a:pt x="24" y="2"/>
                    <a:pt x="27" y="1"/>
                  </a:cubicBezTo>
                  <a:cubicBezTo>
                    <a:pt x="30" y="0"/>
                    <a:pt x="34" y="0"/>
                    <a:pt x="37" y="0"/>
                  </a:cubicBezTo>
                  <a:cubicBezTo>
                    <a:pt x="39" y="1"/>
                    <a:pt x="41" y="1"/>
                    <a:pt x="43" y="2"/>
                  </a:cubicBezTo>
                  <a:cubicBezTo>
                    <a:pt x="44" y="2"/>
                    <a:pt x="44" y="2"/>
                    <a:pt x="44" y="2"/>
                  </a:cubicBezTo>
                  <a:cubicBezTo>
                    <a:pt x="45" y="3"/>
                    <a:pt x="45" y="3"/>
                    <a:pt x="45" y="3"/>
                  </a:cubicBezTo>
                  <a:cubicBezTo>
                    <a:pt x="45" y="3"/>
                    <a:pt x="45" y="3"/>
                    <a:pt x="45" y="3"/>
                  </a:cubicBezTo>
                  <a:cubicBezTo>
                    <a:pt x="45" y="3"/>
                    <a:pt x="45" y="3"/>
                    <a:pt x="45" y="3"/>
                  </a:cubicBezTo>
                  <a:cubicBezTo>
                    <a:pt x="46" y="4"/>
                    <a:pt x="46" y="4"/>
                    <a:pt x="46" y="4"/>
                  </a:cubicBezTo>
                  <a:cubicBezTo>
                    <a:pt x="46" y="4"/>
                    <a:pt x="46" y="4"/>
                    <a:pt x="46" y="4"/>
                  </a:cubicBezTo>
                  <a:cubicBezTo>
                    <a:pt x="48" y="5"/>
                    <a:pt x="48" y="5"/>
                    <a:pt x="48" y="5"/>
                  </a:cubicBezTo>
                  <a:cubicBezTo>
                    <a:pt x="49" y="6"/>
                    <a:pt x="51" y="10"/>
                    <a:pt x="51" y="12"/>
                  </a:cubicBezTo>
                  <a:cubicBezTo>
                    <a:pt x="52" y="14"/>
                    <a:pt x="51" y="16"/>
                    <a:pt x="51" y="18"/>
                  </a:cubicBezTo>
                  <a:cubicBezTo>
                    <a:pt x="50" y="21"/>
                    <a:pt x="48" y="24"/>
                    <a:pt x="47" y="27"/>
                  </a:cubicBezTo>
                  <a:cubicBezTo>
                    <a:pt x="43" y="32"/>
                    <a:pt x="39" y="36"/>
                    <a:pt x="36" y="39"/>
                  </a:cubicBezTo>
                  <a:cubicBezTo>
                    <a:pt x="29" y="46"/>
                    <a:pt x="23" y="49"/>
                    <a:pt x="23" y="49"/>
                  </a:cubicBezTo>
                  <a:cubicBezTo>
                    <a:pt x="23" y="49"/>
                    <a:pt x="27" y="44"/>
                    <a:pt x="32" y="36"/>
                  </a:cubicBezTo>
                  <a:cubicBezTo>
                    <a:pt x="35" y="32"/>
                    <a:pt x="38" y="28"/>
                    <a:pt x="40" y="23"/>
                  </a:cubicBezTo>
                  <a:cubicBezTo>
                    <a:pt x="41" y="21"/>
                    <a:pt x="42" y="18"/>
                    <a:pt x="43" y="16"/>
                  </a:cubicBezTo>
                  <a:cubicBezTo>
                    <a:pt x="43" y="15"/>
                    <a:pt x="43" y="14"/>
                    <a:pt x="43" y="13"/>
                  </a:cubicBezTo>
                  <a:cubicBezTo>
                    <a:pt x="43" y="12"/>
                    <a:pt x="43" y="12"/>
                    <a:pt x="43" y="12"/>
                  </a:cubicBezTo>
                  <a:cubicBezTo>
                    <a:pt x="43" y="12"/>
                    <a:pt x="43" y="12"/>
                    <a:pt x="43" y="12"/>
                  </a:cubicBezTo>
                  <a:cubicBezTo>
                    <a:pt x="43" y="12"/>
                    <a:pt x="43" y="12"/>
                    <a:pt x="42" y="12"/>
                  </a:cubicBezTo>
                  <a:cubicBezTo>
                    <a:pt x="41" y="10"/>
                    <a:pt x="41" y="10"/>
                    <a:pt x="41" y="10"/>
                  </a:cubicBezTo>
                  <a:cubicBezTo>
                    <a:pt x="40" y="10"/>
                    <a:pt x="40" y="10"/>
                    <a:pt x="40" y="10"/>
                  </a:cubicBezTo>
                  <a:cubicBezTo>
                    <a:pt x="40" y="10"/>
                    <a:pt x="40" y="10"/>
                    <a:pt x="40" y="10"/>
                  </a:cubicBezTo>
                  <a:cubicBezTo>
                    <a:pt x="42" y="11"/>
                    <a:pt x="41" y="10"/>
                    <a:pt x="41" y="10"/>
                  </a:cubicBezTo>
                  <a:cubicBezTo>
                    <a:pt x="41" y="10"/>
                    <a:pt x="41" y="10"/>
                    <a:pt x="41" y="10"/>
                  </a:cubicBezTo>
                  <a:cubicBezTo>
                    <a:pt x="41" y="10"/>
                    <a:pt x="41" y="10"/>
                    <a:pt x="41" y="10"/>
                  </a:cubicBezTo>
                  <a:cubicBezTo>
                    <a:pt x="40" y="10"/>
                    <a:pt x="40" y="10"/>
                    <a:pt x="40" y="10"/>
                  </a:cubicBezTo>
                  <a:cubicBezTo>
                    <a:pt x="40" y="10"/>
                    <a:pt x="40" y="10"/>
                    <a:pt x="40" y="10"/>
                  </a:cubicBezTo>
                  <a:cubicBezTo>
                    <a:pt x="39" y="9"/>
                    <a:pt x="37" y="9"/>
                    <a:pt x="36" y="9"/>
                  </a:cubicBezTo>
                  <a:cubicBezTo>
                    <a:pt x="34" y="8"/>
                    <a:pt x="31" y="8"/>
                    <a:pt x="29" y="9"/>
                  </a:cubicBezTo>
                  <a:cubicBezTo>
                    <a:pt x="23" y="9"/>
                    <a:pt x="18" y="11"/>
                    <a:pt x="14" y="13"/>
                  </a:cubicBezTo>
                  <a:cubicBezTo>
                    <a:pt x="6" y="16"/>
                    <a:pt x="0" y="19"/>
                    <a:pt x="0" y="19"/>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347"/>
            <p:cNvSpPr>
              <a:spLocks/>
            </p:cNvSpPr>
            <p:nvPr/>
          </p:nvSpPr>
          <p:spPr bwMode="auto">
            <a:xfrm>
              <a:off x="6210300" y="4591397"/>
              <a:ext cx="68263" cy="87312"/>
            </a:xfrm>
            <a:custGeom>
              <a:avLst/>
              <a:gdLst>
                <a:gd name="T0" fmla="*/ 9 w 54"/>
                <a:gd name="T1" fmla="*/ 0 h 69"/>
                <a:gd name="T2" fmla="*/ 6 w 54"/>
                <a:gd name="T3" fmla="*/ 50 h 69"/>
                <a:gd name="T4" fmla="*/ 34 w 54"/>
                <a:gd name="T5" fmla="*/ 69 h 69"/>
                <a:gd name="T6" fmla="*/ 9 w 54"/>
                <a:gd name="T7" fmla="*/ 0 h 69"/>
              </a:gdLst>
              <a:ahLst/>
              <a:cxnLst>
                <a:cxn ang="0">
                  <a:pos x="T0" y="T1"/>
                </a:cxn>
                <a:cxn ang="0">
                  <a:pos x="T2" y="T3"/>
                </a:cxn>
                <a:cxn ang="0">
                  <a:pos x="T4" y="T5"/>
                </a:cxn>
                <a:cxn ang="0">
                  <a:pos x="T6" y="T7"/>
                </a:cxn>
              </a:cxnLst>
              <a:rect l="0" t="0" r="r" b="b"/>
              <a:pathLst>
                <a:path w="54" h="69">
                  <a:moveTo>
                    <a:pt x="9" y="0"/>
                  </a:moveTo>
                  <a:cubicBezTo>
                    <a:pt x="3" y="18"/>
                    <a:pt x="0" y="37"/>
                    <a:pt x="6" y="50"/>
                  </a:cubicBezTo>
                  <a:cubicBezTo>
                    <a:pt x="14" y="61"/>
                    <a:pt x="24" y="67"/>
                    <a:pt x="34" y="69"/>
                  </a:cubicBezTo>
                  <a:cubicBezTo>
                    <a:pt x="54" y="29"/>
                    <a:pt x="27" y="9"/>
                    <a:pt x="9" y="0"/>
                  </a:cubicBezTo>
                  <a:close/>
                </a:path>
              </a:pathLst>
            </a:custGeom>
            <a:solidFill>
              <a:srgbClr val="ED6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348"/>
            <p:cNvSpPr>
              <a:spLocks/>
            </p:cNvSpPr>
            <p:nvPr/>
          </p:nvSpPr>
          <p:spPr bwMode="auto">
            <a:xfrm>
              <a:off x="6221412" y="4537422"/>
              <a:ext cx="128588" cy="149225"/>
            </a:xfrm>
            <a:custGeom>
              <a:avLst/>
              <a:gdLst>
                <a:gd name="T0" fmla="*/ 101 w 101"/>
                <a:gd name="T1" fmla="*/ 80 h 118"/>
                <a:gd name="T2" fmla="*/ 21 w 101"/>
                <a:gd name="T3" fmla="*/ 0 h 118"/>
                <a:gd name="T4" fmla="*/ 0 w 101"/>
                <a:gd name="T5" fmla="*/ 42 h 118"/>
                <a:gd name="T6" fmla="*/ 25 w 101"/>
                <a:gd name="T7" fmla="*/ 111 h 118"/>
                <a:gd name="T8" fmla="*/ 101 w 101"/>
                <a:gd name="T9" fmla="*/ 80 h 118"/>
              </a:gdLst>
              <a:ahLst/>
              <a:cxnLst>
                <a:cxn ang="0">
                  <a:pos x="T0" y="T1"/>
                </a:cxn>
                <a:cxn ang="0">
                  <a:pos x="T2" y="T3"/>
                </a:cxn>
                <a:cxn ang="0">
                  <a:pos x="T4" y="T5"/>
                </a:cxn>
                <a:cxn ang="0">
                  <a:pos x="T6" y="T7"/>
                </a:cxn>
                <a:cxn ang="0">
                  <a:pos x="T8" y="T9"/>
                </a:cxn>
              </a:cxnLst>
              <a:rect l="0" t="0" r="r" b="b"/>
              <a:pathLst>
                <a:path w="101" h="118">
                  <a:moveTo>
                    <a:pt x="101" y="80"/>
                  </a:moveTo>
                  <a:cubicBezTo>
                    <a:pt x="45" y="57"/>
                    <a:pt x="21" y="0"/>
                    <a:pt x="21" y="0"/>
                  </a:cubicBezTo>
                  <a:cubicBezTo>
                    <a:pt x="21" y="0"/>
                    <a:pt x="8" y="20"/>
                    <a:pt x="0" y="42"/>
                  </a:cubicBezTo>
                  <a:cubicBezTo>
                    <a:pt x="18" y="51"/>
                    <a:pt x="45" y="71"/>
                    <a:pt x="25" y="111"/>
                  </a:cubicBezTo>
                  <a:cubicBezTo>
                    <a:pt x="60" y="118"/>
                    <a:pt x="101" y="80"/>
                    <a:pt x="101" y="80"/>
                  </a:cubicBezTo>
                  <a:close/>
                </a:path>
              </a:pathLst>
            </a:custGeom>
            <a:solidFill>
              <a:srgbClr val="F6B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349"/>
            <p:cNvSpPr>
              <a:spLocks/>
            </p:cNvSpPr>
            <p:nvPr/>
          </p:nvSpPr>
          <p:spPr bwMode="auto">
            <a:xfrm>
              <a:off x="6248400" y="4531072"/>
              <a:ext cx="287338" cy="136525"/>
            </a:xfrm>
            <a:custGeom>
              <a:avLst/>
              <a:gdLst>
                <a:gd name="T0" fmla="*/ 0 w 227"/>
                <a:gd name="T1" fmla="*/ 0 h 107"/>
                <a:gd name="T2" fmla="*/ 6 w 227"/>
                <a:gd name="T3" fmla="*/ 10 h 107"/>
                <a:gd name="T4" fmla="*/ 24 w 227"/>
                <a:gd name="T5" fmla="*/ 35 h 107"/>
                <a:gd name="T6" fmla="*/ 96 w 227"/>
                <a:gd name="T7" fmla="*/ 90 h 107"/>
                <a:gd name="T8" fmla="*/ 120 w 227"/>
                <a:gd name="T9" fmla="*/ 96 h 107"/>
                <a:gd name="T10" fmla="*/ 143 w 227"/>
                <a:gd name="T11" fmla="*/ 99 h 107"/>
                <a:gd name="T12" fmla="*/ 166 w 227"/>
                <a:gd name="T13" fmla="*/ 99 h 107"/>
                <a:gd name="T14" fmla="*/ 186 w 227"/>
                <a:gd name="T15" fmla="*/ 97 h 107"/>
                <a:gd name="T16" fmla="*/ 216 w 227"/>
                <a:gd name="T17" fmla="*/ 90 h 107"/>
                <a:gd name="T18" fmla="*/ 227 w 227"/>
                <a:gd name="T19" fmla="*/ 86 h 107"/>
                <a:gd name="T20" fmla="*/ 216 w 227"/>
                <a:gd name="T21" fmla="*/ 91 h 107"/>
                <a:gd name="T22" fmla="*/ 204 w 227"/>
                <a:gd name="T23" fmla="*/ 96 h 107"/>
                <a:gd name="T24" fmla="*/ 187 w 227"/>
                <a:gd name="T25" fmla="*/ 101 h 107"/>
                <a:gd name="T26" fmla="*/ 166 w 227"/>
                <a:gd name="T27" fmla="*/ 105 h 107"/>
                <a:gd name="T28" fmla="*/ 143 w 227"/>
                <a:gd name="T29" fmla="*/ 107 h 107"/>
                <a:gd name="T30" fmla="*/ 118 w 227"/>
                <a:gd name="T31" fmla="*/ 105 h 107"/>
                <a:gd name="T32" fmla="*/ 93 w 227"/>
                <a:gd name="T33" fmla="*/ 97 h 107"/>
                <a:gd name="T34" fmla="*/ 70 w 227"/>
                <a:gd name="T35" fmla="*/ 86 h 107"/>
                <a:gd name="T36" fmla="*/ 49 w 227"/>
                <a:gd name="T37" fmla="*/ 71 h 107"/>
                <a:gd name="T38" fmla="*/ 20 w 227"/>
                <a:gd name="T39" fmla="*/ 38 h 107"/>
                <a:gd name="T40" fmla="*/ 5 w 227"/>
                <a:gd name="T41" fmla="*/ 11 h 107"/>
                <a:gd name="T42" fmla="*/ 0 w 227"/>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07">
                  <a:moveTo>
                    <a:pt x="0" y="0"/>
                  </a:moveTo>
                  <a:cubicBezTo>
                    <a:pt x="0" y="0"/>
                    <a:pt x="2" y="4"/>
                    <a:pt x="6" y="10"/>
                  </a:cubicBezTo>
                  <a:cubicBezTo>
                    <a:pt x="10" y="17"/>
                    <a:pt x="16" y="25"/>
                    <a:pt x="24" y="35"/>
                  </a:cubicBezTo>
                  <a:cubicBezTo>
                    <a:pt x="40" y="55"/>
                    <a:pt x="65" y="78"/>
                    <a:pt x="96" y="90"/>
                  </a:cubicBezTo>
                  <a:cubicBezTo>
                    <a:pt x="104" y="92"/>
                    <a:pt x="112" y="95"/>
                    <a:pt x="120" y="96"/>
                  </a:cubicBezTo>
                  <a:cubicBezTo>
                    <a:pt x="128" y="98"/>
                    <a:pt x="135" y="99"/>
                    <a:pt x="143" y="99"/>
                  </a:cubicBezTo>
                  <a:cubicBezTo>
                    <a:pt x="151" y="100"/>
                    <a:pt x="159" y="100"/>
                    <a:pt x="166" y="99"/>
                  </a:cubicBezTo>
                  <a:cubicBezTo>
                    <a:pt x="173" y="99"/>
                    <a:pt x="180" y="98"/>
                    <a:pt x="186" y="97"/>
                  </a:cubicBezTo>
                  <a:cubicBezTo>
                    <a:pt x="198" y="94"/>
                    <a:pt x="208" y="92"/>
                    <a:pt x="216" y="90"/>
                  </a:cubicBezTo>
                  <a:cubicBezTo>
                    <a:pt x="223" y="87"/>
                    <a:pt x="227" y="86"/>
                    <a:pt x="227" y="86"/>
                  </a:cubicBezTo>
                  <a:cubicBezTo>
                    <a:pt x="227" y="86"/>
                    <a:pt x="223" y="88"/>
                    <a:pt x="216" y="91"/>
                  </a:cubicBezTo>
                  <a:cubicBezTo>
                    <a:pt x="213" y="93"/>
                    <a:pt x="208" y="94"/>
                    <a:pt x="204" y="96"/>
                  </a:cubicBezTo>
                  <a:cubicBezTo>
                    <a:pt x="199" y="98"/>
                    <a:pt x="193" y="100"/>
                    <a:pt x="187" y="101"/>
                  </a:cubicBezTo>
                  <a:cubicBezTo>
                    <a:pt x="181" y="103"/>
                    <a:pt x="174" y="104"/>
                    <a:pt x="166" y="105"/>
                  </a:cubicBezTo>
                  <a:cubicBezTo>
                    <a:pt x="159" y="106"/>
                    <a:pt x="151" y="107"/>
                    <a:pt x="143" y="107"/>
                  </a:cubicBezTo>
                  <a:cubicBezTo>
                    <a:pt x="135" y="107"/>
                    <a:pt x="126" y="106"/>
                    <a:pt x="118" y="105"/>
                  </a:cubicBezTo>
                  <a:cubicBezTo>
                    <a:pt x="110" y="103"/>
                    <a:pt x="101" y="100"/>
                    <a:pt x="93" y="97"/>
                  </a:cubicBezTo>
                  <a:cubicBezTo>
                    <a:pt x="85" y="94"/>
                    <a:pt x="77" y="90"/>
                    <a:pt x="70" y="86"/>
                  </a:cubicBezTo>
                  <a:cubicBezTo>
                    <a:pt x="62" y="81"/>
                    <a:pt x="56" y="76"/>
                    <a:pt x="49" y="71"/>
                  </a:cubicBezTo>
                  <a:cubicBezTo>
                    <a:pt x="37" y="60"/>
                    <a:pt x="27" y="49"/>
                    <a:pt x="20" y="38"/>
                  </a:cubicBezTo>
                  <a:cubicBezTo>
                    <a:pt x="13" y="27"/>
                    <a:pt x="8" y="18"/>
                    <a:pt x="5" y="11"/>
                  </a:cubicBezTo>
                  <a:cubicBezTo>
                    <a:pt x="1" y="4"/>
                    <a:pt x="0" y="0"/>
                    <a:pt x="0"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350"/>
            <p:cNvSpPr>
              <a:spLocks/>
            </p:cNvSpPr>
            <p:nvPr/>
          </p:nvSpPr>
          <p:spPr bwMode="auto">
            <a:xfrm>
              <a:off x="5900737" y="4350097"/>
              <a:ext cx="60325" cy="66675"/>
            </a:xfrm>
            <a:custGeom>
              <a:avLst/>
              <a:gdLst>
                <a:gd name="T0" fmla="*/ 31 w 47"/>
                <a:gd name="T1" fmla="*/ 16 h 52"/>
                <a:gd name="T2" fmla="*/ 1 w 47"/>
                <a:gd name="T3" fmla="*/ 8 h 52"/>
                <a:gd name="T4" fmla="*/ 2 w 47"/>
                <a:gd name="T5" fmla="*/ 10 h 52"/>
                <a:gd name="T6" fmla="*/ 26 w 47"/>
                <a:gd name="T7" fmla="*/ 23 h 52"/>
                <a:gd name="T8" fmla="*/ 32 w 47"/>
                <a:gd name="T9" fmla="*/ 37 h 52"/>
                <a:gd name="T10" fmla="*/ 35 w 47"/>
                <a:gd name="T11" fmla="*/ 50 h 52"/>
                <a:gd name="T12" fmla="*/ 38 w 47"/>
                <a:gd name="T13" fmla="*/ 51 h 52"/>
                <a:gd name="T14" fmla="*/ 31 w 47"/>
                <a:gd name="T15" fmla="*/ 1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2">
                  <a:moveTo>
                    <a:pt x="31" y="16"/>
                  </a:moveTo>
                  <a:cubicBezTo>
                    <a:pt x="24" y="7"/>
                    <a:pt x="10" y="0"/>
                    <a:pt x="1" y="8"/>
                  </a:cubicBezTo>
                  <a:cubicBezTo>
                    <a:pt x="0" y="9"/>
                    <a:pt x="1" y="10"/>
                    <a:pt x="2" y="10"/>
                  </a:cubicBezTo>
                  <a:cubicBezTo>
                    <a:pt x="14" y="6"/>
                    <a:pt x="21" y="13"/>
                    <a:pt x="26" y="23"/>
                  </a:cubicBezTo>
                  <a:cubicBezTo>
                    <a:pt x="29" y="28"/>
                    <a:pt x="31" y="32"/>
                    <a:pt x="32" y="37"/>
                  </a:cubicBezTo>
                  <a:cubicBezTo>
                    <a:pt x="34" y="42"/>
                    <a:pt x="34" y="46"/>
                    <a:pt x="35" y="50"/>
                  </a:cubicBezTo>
                  <a:cubicBezTo>
                    <a:pt x="36" y="52"/>
                    <a:pt x="37" y="52"/>
                    <a:pt x="38" y="51"/>
                  </a:cubicBezTo>
                  <a:cubicBezTo>
                    <a:pt x="47" y="42"/>
                    <a:pt x="37" y="23"/>
                    <a:pt x="31" y="16"/>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351"/>
            <p:cNvSpPr>
              <a:spLocks/>
            </p:cNvSpPr>
            <p:nvPr/>
          </p:nvSpPr>
          <p:spPr bwMode="auto">
            <a:xfrm>
              <a:off x="6651625" y="4381847"/>
              <a:ext cx="39688" cy="65087"/>
            </a:xfrm>
            <a:custGeom>
              <a:avLst/>
              <a:gdLst>
                <a:gd name="T0" fmla="*/ 5 w 31"/>
                <a:gd name="T1" fmla="*/ 24 h 52"/>
                <a:gd name="T2" fmla="*/ 7 w 31"/>
                <a:gd name="T3" fmla="*/ 51 h 52"/>
                <a:gd name="T4" fmla="*/ 26 w 31"/>
                <a:gd name="T5" fmla="*/ 28 h 52"/>
                <a:gd name="T6" fmla="*/ 24 w 31"/>
                <a:gd name="T7" fmla="*/ 1 h 52"/>
                <a:gd name="T8" fmla="*/ 5 w 31"/>
                <a:gd name="T9" fmla="*/ 24 h 52"/>
              </a:gdLst>
              <a:ahLst/>
              <a:cxnLst>
                <a:cxn ang="0">
                  <a:pos x="T0" y="T1"/>
                </a:cxn>
                <a:cxn ang="0">
                  <a:pos x="T2" y="T3"/>
                </a:cxn>
                <a:cxn ang="0">
                  <a:pos x="T4" y="T5"/>
                </a:cxn>
                <a:cxn ang="0">
                  <a:pos x="T6" y="T7"/>
                </a:cxn>
                <a:cxn ang="0">
                  <a:pos x="T8" y="T9"/>
                </a:cxn>
              </a:cxnLst>
              <a:rect l="0" t="0" r="r" b="b"/>
              <a:pathLst>
                <a:path w="31" h="52">
                  <a:moveTo>
                    <a:pt x="5" y="24"/>
                  </a:moveTo>
                  <a:cubicBezTo>
                    <a:pt x="0" y="38"/>
                    <a:pt x="1" y="50"/>
                    <a:pt x="7" y="51"/>
                  </a:cubicBezTo>
                  <a:cubicBezTo>
                    <a:pt x="13" y="52"/>
                    <a:pt x="21" y="42"/>
                    <a:pt x="26" y="28"/>
                  </a:cubicBezTo>
                  <a:cubicBezTo>
                    <a:pt x="31" y="14"/>
                    <a:pt x="30" y="2"/>
                    <a:pt x="24" y="1"/>
                  </a:cubicBezTo>
                  <a:cubicBezTo>
                    <a:pt x="18" y="0"/>
                    <a:pt x="10" y="10"/>
                    <a:pt x="5" y="24"/>
                  </a:cubicBezTo>
                  <a:close/>
                </a:path>
              </a:pathLst>
            </a:custGeom>
            <a:solidFill>
              <a:srgbClr val="673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352"/>
            <p:cNvSpPr>
              <a:spLocks/>
            </p:cNvSpPr>
            <p:nvPr/>
          </p:nvSpPr>
          <p:spPr bwMode="auto">
            <a:xfrm>
              <a:off x="6677025" y="4391372"/>
              <a:ext cx="9525" cy="20637"/>
            </a:xfrm>
            <a:custGeom>
              <a:avLst/>
              <a:gdLst>
                <a:gd name="T0" fmla="*/ 1 w 8"/>
                <a:gd name="T1" fmla="*/ 8 h 16"/>
                <a:gd name="T2" fmla="*/ 2 w 8"/>
                <a:gd name="T3" fmla="*/ 16 h 16"/>
                <a:gd name="T4" fmla="*/ 7 w 8"/>
                <a:gd name="T5" fmla="*/ 9 h 16"/>
                <a:gd name="T6" fmla="*/ 6 w 8"/>
                <a:gd name="T7" fmla="*/ 1 h 16"/>
                <a:gd name="T8" fmla="*/ 1 w 8"/>
                <a:gd name="T9" fmla="*/ 8 h 16"/>
              </a:gdLst>
              <a:ahLst/>
              <a:cxnLst>
                <a:cxn ang="0">
                  <a:pos x="T0" y="T1"/>
                </a:cxn>
                <a:cxn ang="0">
                  <a:pos x="T2" y="T3"/>
                </a:cxn>
                <a:cxn ang="0">
                  <a:pos x="T4" y="T5"/>
                </a:cxn>
                <a:cxn ang="0">
                  <a:pos x="T6" y="T7"/>
                </a:cxn>
                <a:cxn ang="0">
                  <a:pos x="T8" y="T9"/>
                </a:cxn>
              </a:cxnLst>
              <a:rect l="0" t="0" r="r" b="b"/>
              <a:pathLst>
                <a:path w="8" h="16">
                  <a:moveTo>
                    <a:pt x="1" y="8"/>
                  </a:moveTo>
                  <a:cubicBezTo>
                    <a:pt x="0" y="12"/>
                    <a:pt x="0" y="16"/>
                    <a:pt x="2" y="16"/>
                  </a:cubicBezTo>
                  <a:cubicBezTo>
                    <a:pt x="4" y="16"/>
                    <a:pt x="6" y="13"/>
                    <a:pt x="7" y="9"/>
                  </a:cubicBezTo>
                  <a:cubicBezTo>
                    <a:pt x="8" y="4"/>
                    <a:pt x="8" y="1"/>
                    <a:pt x="6" y="1"/>
                  </a:cubicBezTo>
                  <a:cubicBezTo>
                    <a:pt x="4" y="0"/>
                    <a:pt x="2" y="4"/>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353"/>
            <p:cNvSpPr>
              <a:spLocks/>
            </p:cNvSpPr>
            <p:nvPr/>
          </p:nvSpPr>
          <p:spPr bwMode="auto">
            <a:xfrm>
              <a:off x="6381750" y="4234209"/>
              <a:ext cx="117475" cy="63500"/>
            </a:xfrm>
            <a:custGeom>
              <a:avLst/>
              <a:gdLst>
                <a:gd name="T0" fmla="*/ 51 w 93"/>
                <a:gd name="T1" fmla="*/ 21 h 49"/>
                <a:gd name="T2" fmla="*/ 70 w 93"/>
                <a:gd name="T3" fmla="*/ 31 h 49"/>
                <a:gd name="T4" fmla="*/ 78 w 93"/>
                <a:gd name="T5" fmla="*/ 42 h 49"/>
                <a:gd name="T6" fmla="*/ 81 w 93"/>
                <a:gd name="T7" fmla="*/ 47 h 49"/>
                <a:gd name="T8" fmla="*/ 93 w 93"/>
                <a:gd name="T9" fmla="*/ 42 h 49"/>
                <a:gd name="T10" fmla="*/ 84 w 93"/>
                <a:gd name="T11" fmla="*/ 10 h 49"/>
                <a:gd name="T12" fmla="*/ 50 w 93"/>
                <a:gd name="T13" fmla="*/ 2 h 49"/>
                <a:gd name="T14" fmla="*/ 0 w 93"/>
                <a:gd name="T15" fmla="*/ 28 h 49"/>
                <a:gd name="T16" fmla="*/ 51 w 93"/>
                <a:gd name="T17"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9">
                  <a:moveTo>
                    <a:pt x="51" y="21"/>
                  </a:moveTo>
                  <a:cubicBezTo>
                    <a:pt x="58" y="23"/>
                    <a:pt x="65" y="26"/>
                    <a:pt x="70" y="31"/>
                  </a:cubicBezTo>
                  <a:cubicBezTo>
                    <a:pt x="73" y="34"/>
                    <a:pt x="76" y="37"/>
                    <a:pt x="78" y="42"/>
                  </a:cubicBezTo>
                  <a:cubicBezTo>
                    <a:pt x="79" y="43"/>
                    <a:pt x="80" y="45"/>
                    <a:pt x="81" y="47"/>
                  </a:cubicBezTo>
                  <a:cubicBezTo>
                    <a:pt x="85" y="49"/>
                    <a:pt x="93" y="46"/>
                    <a:pt x="93" y="42"/>
                  </a:cubicBezTo>
                  <a:cubicBezTo>
                    <a:pt x="90" y="31"/>
                    <a:pt x="91" y="19"/>
                    <a:pt x="84" y="10"/>
                  </a:cubicBezTo>
                  <a:cubicBezTo>
                    <a:pt x="76" y="1"/>
                    <a:pt x="62" y="0"/>
                    <a:pt x="50" y="2"/>
                  </a:cubicBezTo>
                  <a:cubicBezTo>
                    <a:pt x="34" y="4"/>
                    <a:pt x="11" y="13"/>
                    <a:pt x="0" y="28"/>
                  </a:cubicBezTo>
                  <a:cubicBezTo>
                    <a:pt x="16" y="21"/>
                    <a:pt x="35" y="16"/>
                    <a:pt x="51" y="2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354"/>
            <p:cNvSpPr>
              <a:spLocks/>
            </p:cNvSpPr>
            <p:nvPr/>
          </p:nvSpPr>
          <p:spPr bwMode="auto">
            <a:xfrm>
              <a:off x="6638925" y="4299297"/>
              <a:ext cx="92075" cy="47625"/>
            </a:xfrm>
            <a:custGeom>
              <a:avLst/>
              <a:gdLst>
                <a:gd name="T0" fmla="*/ 68 w 73"/>
                <a:gd name="T1" fmla="*/ 38 h 38"/>
                <a:gd name="T2" fmla="*/ 73 w 73"/>
                <a:gd name="T3" fmla="*/ 34 h 38"/>
                <a:gd name="T4" fmla="*/ 65 w 73"/>
                <a:gd name="T5" fmla="*/ 8 h 38"/>
                <a:gd name="T6" fmla="*/ 38 w 73"/>
                <a:gd name="T7" fmla="*/ 1 h 38"/>
                <a:gd name="T8" fmla="*/ 0 w 73"/>
                <a:gd name="T9" fmla="*/ 19 h 38"/>
                <a:gd name="T10" fmla="*/ 68 w 73"/>
                <a:gd name="T11" fmla="*/ 38 h 38"/>
              </a:gdLst>
              <a:ahLst/>
              <a:cxnLst>
                <a:cxn ang="0">
                  <a:pos x="T0" y="T1"/>
                </a:cxn>
                <a:cxn ang="0">
                  <a:pos x="T2" y="T3"/>
                </a:cxn>
                <a:cxn ang="0">
                  <a:pos x="T4" y="T5"/>
                </a:cxn>
                <a:cxn ang="0">
                  <a:pos x="T6" y="T7"/>
                </a:cxn>
                <a:cxn ang="0">
                  <a:pos x="T8" y="T9"/>
                </a:cxn>
                <a:cxn ang="0">
                  <a:pos x="T10" y="T11"/>
                </a:cxn>
              </a:cxnLst>
              <a:rect l="0" t="0" r="r" b="b"/>
              <a:pathLst>
                <a:path w="73" h="38">
                  <a:moveTo>
                    <a:pt x="68" y="38"/>
                  </a:moveTo>
                  <a:cubicBezTo>
                    <a:pt x="70" y="38"/>
                    <a:pt x="73" y="36"/>
                    <a:pt x="73" y="34"/>
                  </a:cubicBezTo>
                  <a:cubicBezTo>
                    <a:pt x="71" y="25"/>
                    <a:pt x="72" y="15"/>
                    <a:pt x="65" y="8"/>
                  </a:cubicBezTo>
                  <a:cubicBezTo>
                    <a:pt x="59" y="0"/>
                    <a:pt x="47" y="0"/>
                    <a:pt x="38" y="1"/>
                  </a:cubicBezTo>
                  <a:cubicBezTo>
                    <a:pt x="26" y="2"/>
                    <a:pt x="10" y="9"/>
                    <a:pt x="0" y="19"/>
                  </a:cubicBezTo>
                  <a:cubicBezTo>
                    <a:pt x="24" y="8"/>
                    <a:pt x="55" y="14"/>
                    <a:pt x="68" y="3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355"/>
            <p:cNvSpPr>
              <a:spLocks/>
            </p:cNvSpPr>
            <p:nvPr/>
          </p:nvSpPr>
          <p:spPr bwMode="auto">
            <a:xfrm>
              <a:off x="5670549" y="5162897"/>
              <a:ext cx="419100" cy="192087"/>
            </a:xfrm>
            <a:custGeom>
              <a:avLst/>
              <a:gdLst>
                <a:gd name="T0" fmla="*/ 28 w 330"/>
                <a:gd name="T1" fmla="*/ 0 h 152"/>
                <a:gd name="T2" fmla="*/ 0 w 330"/>
                <a:gd name="T3" fmla="*/ 85 h 152"/>
                <a:gd name="T4" fmla="*/ 310 w 330"/>
                <a:gd name="T5" fmla="*/ 135 h 152"/>
                <a:gd name="T6" fmla="*/ 330 w 330"/>
                <a:gd name="T7" fmla="*/ 87 h 152"/>
                <a:gd name="T8" fmla="*/ 28 w 330"/>
                <a:gd name="T9" fmla="*/ 0 h 152"/>
              </a:gdLst>
              <a:ahLst/>
              <a:cxnLst>
                <a:cxn ang="0">
                  <a:pos x="T0" y="T1"/>
                </a:cxn>
                <a:cxn ang="0">
                  <a:pos x="T2" y="T3"/>
                </a:cxn>
                <a:cxn ang="0">
                  <a:pos x="T4" y="T5"/>
                </a:cxn>
                <a:cxn ang="0">
                  <a:pos x="T6" y="T7"/>
                </a:cxn>
                <a:cxn ang="0">
                  <a:pos x="T8" y="T9"/>
                </a:cxn>
              </a:cxnLst>
              <a:rect l="0" t="0" r="r" b="b"/>
              <a:pathLst>
                <a:path w="330" h="152">
                  <a:moveTo>
                    <a:pt x="28" y="0"/>
                  </a:moveTo>
                  <a:cubicBezTo>
                    <a:pt x="28" y="0"/>
                    <a:pt x="6" y="61"/>
                    <a:pt x="0" y="85"/>
                  </a:cubicBezTo>
                  <a:cubicBezTo>
                    <a:pt x="0" y="85"/>
                    <a:pt x="184" y="152"/>
                    <a:pt x="310" y="135"/>
                  </a:cubicBezTo>
                  <a:cubicBezTo>
                    <a:pt x="330" y="87"/>
                    <a:pt x="330" y="87"/>
                    <a:pt x="330" y="87"/>
                  </a:cubicBezTo>
                  <a:cubicBezTo>
                    <a:pt x="330" y="87"/>
                    <a:pt x="199" y="102"/>
                    <a:pt x="28"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356"/>
            <p:cNvSpPr>
              <a:spLocks/>
            </p:cNvSpPr>
            <p:nvPr/>
          </p:nvSpPr>
          <p:spPr bwMode="auto">
            <a:xfrm>
              <a:off x="5732462" y="5193059"/>
              <a:ext cx="52388" cy="101600"/>
            </a:xfrm>
            <a:custGeom>
              <a:avLst/>
              <a:gdLst>
                <a:gd name="T0" fmla="*/ 42 w 42"/>
                <a:gd name="T1" fmla="*/ 8 h 81"/>
                <a:gd name="T2" fmla="*/ 25 w 42"/>
                <a:gd name="T3" fmla="*/ 0 h 81"/>
                <a:gd name="T4" fmla="*/ 0 w 42"/>
                <a:gd name="T5" fmla="*/ 76 h 81"/>
                <a:gd name="T6" fmla="*/ 17 w 42"/>
                <a:gd name="T7" fmla="*/ 81 h 81"/>
                <a:gd name="T8" fmla="*/ 42 w 42"/>
                <a:gd name="T9" fmla="*/ 8 h 81"/>
              </a:gdLst>
              <a:ahLst/>
              <a:cxnLst>
                <a:cxn ang="0">
                  <a:pos x="T0" y="T1"/>
                </a:cxn>
                <a:cxn ang="0">
                  <a:pos x="T2" y="T3"/>
                </a:cxn>
                <a:cxn ang="0">
                  <a:pos x="T4" y="T5"/>
                </a:cxn>
                <a:cxn ang="0">
                  <a:pos x="T6" y="T7"/>
                </a:cxn>
                <a:cxn ang="0">
                  <a:pos x="T8" y="T9"/>
                </a:cxn>
              </a:cxnLst>
              <a:rect l="0" t="0" r="r" b="b"/>
              <a:pathLst>
                <a:path w="42" h="81">
                  <a:moveTo>
                    <a:pt x="42" y="8"/>
                  </a:moveTo>
                  <a:cubicBezTo>
                    <a:pt x="36" y="6"/>
                    <a:pt x="31" y="3"/>
                    <a:pt x="25" y="0"/>
                  </a:cubicBezTo>
                  <a:cubicBezTo>
                    <a:pt x="0" y="76"/>
                    <a:pt x="0" y="76"/>
                    <a:pt x="0" y="76"/>
                  </a:cubicBezTo>
                  <a:cubicBezTo>
                    <a:pt x="5" y="78"/>
                    <a:pt x="11" y="80"/>
                    <a:pt x="17" y="81"/>
                  </a:cubicBezTo>
                  <a:lnTo>
                    <a:pt x="42" y="8"/>
                  </a:lnTo>
                  <a:close/>
                </a:path>
              </a:pathLst>
            </a:custGeom>
            <a:solidFill>
              <a:srgbClr val="DA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Oval 357"/>
            <p:cNvSpPr>
              <a:spLocks noChangeArrowheads="1"/>
            </p:cNvSpPr>
            <p:nvPr/>
          </p:nvSpPr>
          <p:spPr bwMode="auto">
            <a:xfrm>
              <a:off x="6089650" y="5272434"/>
              <a:ext cx="1588" cy="1587"/>
            </a:xfrm>
            <a:prstGeom prst="ellipse">
              <a:avLst/>
            </a:prstGeom>
            <a:solidFill>
              <a:srgbClr val="DA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358"/>
            <p:cNvSpPr>
              <a:spLocks/>
            </p:cNvSpPr>
            <p:nvPr/>
          </p:nvSpPr>
          <p:spPr bwMode="auto">
            <a:xfrm>
              <a:off x="5978524" y="5264497"/>
              <a:ext cx="111125" cy="7937"/>
            </a:xfrm>
            <a:custGeom>
              <a:avLst/>
              <a:gdLst>
                <a:gd name="T0" fmla="*/ 0 w 87"/>
                <a:gd name="T1" fmla="*/ 0 h 6"/>
                <a:gd name="T2" fmla="*/ 0 w 87"/>
                <a:gd name="T3" fmla="*/ 0 h 6"/>
                <a:gd name="T4" fmla="*/ 67 w 87"/>
                <a:gd name="T5" fmla="*/ 6 h 6"/>
                <a:gd name="T6" fmla="*/ 87 w 87"/>
                <a:gd name="T7" fmla="*/ 6 h 6"/>
                <a:gd name="T8" fmla="*/ 87 w 87"/>
                <a:gd name="T9" fmla="*/ 6 h 6"/>
                <a:gd name="T10" fmla="*/ 67 w 87"/>
                <a:gd name="T11" fmla="*/ 6 h 6"/>
                <a:gd name="T12" fmla="*/ 0 w 8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7" h="6">
                  <a:moveTo>
                    <a:pt x="0" y="0"/>
                  </a:moveTo>
                  <a:cubicBezTo>
                    <a:pt x="0" y="0"/>
                    <a:pt x="0" y="0"/>
                    <a:pt x="0" y="0"/>
                  </a:cubicBezTo>
                  <a:cubicBezTo>
                    <a:pt x="29" y="5"/>
                    <a:pt x="51" y="6"/>
                    <a:pt x="67" y="6"/>
                  </a:cubicBezTo>
                  <a:cubicBezTo>
                    <a:pt x="79" y="6"/>
                    <a:pt x="86" y="6"/>
                    <a:pt x="87" y="6"/>
                  </a:cubicBezTo>
                  <a:cubicBezTo>
                    <a:pt x="87" y="6"/>
                    <a:pt x="87" y="6"/>
                    <a:pt x="87" y="6"/>
                  </a:cubicBezTo>
                  <a:cubicBezTo>
                    <a:pt x="86" y="6"/>
                    <a:pt x="79" y="6"/>
                    <a:pt x="67" y="6"/>
                  </a:cubicBezTo>
                  <a:cubicBezTo>
                    <a:pt x="52" y="6"/>
                    <a:pt x="29" y="5"/>
                    <a:pt x="0" y="0"/>
                  </a:cubicBezTo>
                </a:path>
              </a:pathLst>
            </a:custGeom>
            <a:solidFill>
              <a:srgbClr val="000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359"/>
            <p:cNvSpPr>
              <a:spLocks noEditPoints="1"/>
            </p:cNvSpPr>
            <p:nvPr/>
          </p:nvSpPr>
          <p:spPr bwMode="auto">
            <a:xfrm>
              <a:off x="6064249" y="5272434"/>
              <a:ext cx="25400" cy="60325"/>
            </a:xfrm>
            <a:custGeom>
              <a:avLst/>
              <a:gdLst>
                <a:gd name="T0" fmla="*/ 0 w 20"/>
                <a:gd name="T1" fmla="*/ 48 h 48"/>
                <a:gd name="T2" fmla="*/ 0 w 20"/>
                <a:gd name="T3" fmla="*/ 48 h 48"/>
                <a:gd name="T4" fmla="*/ 0 w 20"/>
                <a:gd name="T5" fmla="*/ 48 h 48"/>
                <a:gd name="T6" fmla="*/ 0 w 20"/>
                <a:gd name="T7" fmla="*/ 48 h 48"/>
                <a:gd name="T8" fmla="*/ 20 w 20"/>
                <a:gd name="T9" fmla="*/ 0 h 48"/>
                <a:gd name="T10" fmla="*/ 20 w 20"/>
                <a:gd name="T11" fmla="*/ 0 h 48"/>
                <a:gd name="T12" fmla="*/ 20 w 2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0" h="48">
                  <a:moveTo>
                    <a:pt x="0" y="48"/>
                  </a:moveTo>
                  <a:cubicBezTo>
                    <a:pt x="0" y="48"/>
                    <a:pt x="0" y="48"/>
                    <a:pt x="0" y="48"/>
                  </a:cubicBezTo>
                  <a:cubicBezTo>
                    <a:pt x="0" y="48"/>
                    <a:pt x="0" y="48"/>
                    <a:pt x="0" y="48"/>
                  </a:cubicBezTo>
                  <a:cubicBezTo>
                    <a:pt x="0" y="48"/>
                    <a:pt x="0" y="48"/>
                    <a:pt x="0" y="48"/>
                  </a:cubicBezTo>
                  <a:moveTo>
                    <a:pt x="20" y="0"/>
                  </a:moveTo>
                  <a:cubicBezTo>
                    <a:pt x="20" y="0"/>
                    <a:pt x="20" y="0"/>
                    <a:pt x="20" y="0"/>
                  </a:cubicBezTo>
                  <a:cubicBezTo>
                    <a:pt x="20" y="0"/>
                    <a:pt x="20" y="0"/>
                    <a:pt x="20" y="0"/>
                  </a:cubicBezTo>
                </a:path>
              </a:pathLst>
            </a:custGeom>
            <a:solidFill>
              <a:srgbClr val="DA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360"/>
            <p:cNvSpPr>
              <a:spLocks/>
            </p:cNvSpPr>
            <p:nvPr/>
          </p:nvSpPr>
          <p:spPr bwMode="auto">
            <a:xfrm>
              <a:off x="6030912" y="5332759"/>
              <a:ext cx="33338" cy="4762"/>
            </a:xfrm>
            <a:custGeom>
              <a:avLst/>
              <a:gdLst>
                <a:gd name="T0" fmla="*/ 26 w 26"/>
                <a:gd name="T1" fmla="*/ 0 h 3"/>
                <a:gd name="T2" fmla="*/ 0 w 26"/>
                <a:gd name="T3" fmla="*/ 3 h 3"/>
                <a:gd name="T4" fmla="*/ 26 w 26"/>
                <a:gd name="T5" fmla="*/ 0 h 3"/>
                <a:gd name="T6" fmla="*/ 26 w 26"/>
                <a:gd name="T7" fmla="*/ 0 h 3"/>
              </a:gdLst>
              <a:ahLst/>
              <a:cxnLst>
                <a:cxn ang="0">
                  <a:pos x="T0" y="T1"/>
                </a:cxn>
                <a:cxn ang="0">
                  <a:pos x="T2" y="T3"/>
                </a:cxn>
                <a:cxn ang="0">
                  <a:pos x="T4" y="T5"/>
                </a:cxn>
                <a:cxn ang="0">
                  <a:pos x="T6" y="T7"/>
                </a:cxn>
              </a:cxnLst>
              <a:rect l="0" t="0" r="r" b="b"/>
              <a:pathLst>
                <a:path w="26" h="3">
                  <a:moveTo>
                    <a:pt x="26" y="0"/>
                  </a:moveTo>
                  <a:cubicBezTo>
                    <a:pt x="18" y="1"/>
                    <a:pt x="9" y="2"/>
                    <a:pt x="0" y="3"/>
                  </a:cubicBezTo>
                  <a:cubicBezTo>
                    <a:pt x="9" y="2"/>
                    <a:pt x="18" y="1"/>
                    <a:pt x="26" y="0"/>
                  </a:cubicBezTo>
                  <a:cubicBezTo>
                    <a:pt x="26" y="0"/>
                    <a:pt x="26" y="0"/>
                    <a:pt x="26" y="0"/>
                  </a:cubicBezTo>
                </a:path>
              </a:pathLst>
            </a:custGeom>
            <a:solidFill>
              <a:srgbClr val="000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361"/>
            <p:cNvSpPr>
              <a:spLocks/>
            </p:cNvSpPr>
            <p:nvPr/>
          </p:nvSpPr>
          <p:spPr bwMode="auto">
            <a:xfrm>
              <a:off x="5953124" y="5264497"/>
              <a:ext cx="136525" cy="73025"/>
            </a:xfrm>
            <a:custGeom>
              <a:avLst/>
              <a:gdLst>
                <a:gd name="T0" fmla="*/ 20 w 107"/>
                <a:gd name="T1" fmla="*/ 0 h 57"/>
                <a:gd name="T2" fmla="*/ 0 w 107"/>
                <a:gd name="T3" fmla="*/ 55 h 57"/>
                <a:gd name="T4" fmla="*/ 44 w 107"/>
                <a:gd name="T5" fmla="*/ 57 h 57"/>
                <a:gd name="T6" fmla="*/ 61 w 107"/>
                <a:gd name="T7" fmla="*/ 57 h 57"/>
                <a:gd name="T8" fmla="*/ 87 w 107"/>
                <a:gd name="T9" fmla="*/ 54 h 57"/>
                <a:gd name="T10" fmla="*/ 87 w 107"/>
                <a:gd name="T11" fmla="*/ 54 h 57"/>
                <a:gd name="T12" fmla="*/ 87 w 107"/>
                <a:gd name="T13" fmla="*/ 54 h 57"/>
                <a:gd name="T14" fmla="*/ 87 w 107"/>
                <a:gd name="T15" fmla="*/ 54 h 57"/>
                <a:gd name="T16" fmla="*/ 107 w 107"/>
                <a:gd name="T17" fmla="*/ 6 h 57"/>
                <a:gd name="T18" fmla="*/ 107 w 107"/>
                <a:gd name="T19" fmla="*/ 6 h 57"/>
                <a:gd name="T20" fmla="*/ 107 w 107"/>
                <a:gd name="T21" fmla="*/ 6 h 57"/>
                <a:gd name="T22" fmla="*/ 87 w 107"/>
                <a:gd name="T23" fmla="*/ 6 h 57"/>
                <a:gd name="T24" fmla="*/ 20 w 107"/>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57">
                  <a:moveTo>
                    <a:pt x="20" y="0"/>
                  </a:moveTo>
                  <a:cubicBezTo>
                    <a:pt x="13" y="18"/>
                    <a:pt x="6" y="37"/>
                    <a:pt x="0" y="55"/>
                  </a:cubicBezTo>
                  <a:cubicBezTo>
                    <a:pt x="15" y="56"/>
                    <a:pt x="30" y="57"/>
                    <a:pt x="44" y="57"/>
                  </a:cubicBezTo>
                  <a:cubicBezTo>
                    <a:pt x="50" y="57"/>
                    <a:pt x="56" y="57"/>
                    <a:pt x="61" y="57"/>
                  </a:cubicBezTo>
                  <a:cubicBezTo>
                    <a:pt x="70" y="56"/>
                    <a:pt x="79" y="55"/>
                    <a:pt x="87" y="54"/>
                  </a:cubicBezTo>
                  <a:cubicBezTo>
                    <a:pt x="87" y="54"/>
                    <a:pt x="87" y="54"/>
                    <a:pt x="87" y="54"/>
                  </a:cubicBezTo>
                  <a:cubicBezTo>
                    <a:pt x="87" y="54"/>
                    <a:pt x="87" y="54"/>
                    <a:pt x="87" y="54"/>
                  </a:cubicBezTo>
                  <a:cubicBezTo>
                    <a:pt x="87" y="54"/>
                    <a:pt x="87" y="54"/>
                    <a:pt x="87" y="54"/>
                  </a:cubicBezTo>
                  <a:cubicBezTo>
                    <a:pt x="107" y="6"/>
                    <a:pt x="107" y="6"/>
                    <a:pt x="107" y="6"/>
                  </a:cubicBezTo>
                  <a:cubicBezTo>
                    <a:pt x="107" y="6"/>
                    <a:pt x="107" y="6"/>
                    <a:pt x="107" y="6"/>
                  </a:cubicBezTo>
                  <a:cubicBezTo>
                    <a:pt x="107" y="6"/>
                    <a:pt x="107" y="6"/>
                    <a:pt x="107" y="6"/>
                  </a:cubicBezTo>
                  <a:cubicBezTo>
                    <a:pt x="106" y="6"/>
                    <a:pt x="99" y="6"/>
                    <a:pt x="87" y="6"/>
                  </a:cubicBezTo>
                  <a:cubicBezTo>
                    <a:pt x="71" y="6"/>
                    <a:pt x="49" y="5"/>
                    <a:pt x="20" y="0"/>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362"/>
            <p:cNvSpPr>
              <a:spLocks/>
            </p:cNvSpPr>
            <p:nvPr/>
          </p:nvSpPr>
          <p:spPr bwMode="auto">
            <a:xfrm>
              <a:off x="5411787" y="4656484"/>
              <a:ext cx="717550" cy="412750"/>
            </a:xfrm>
            <a:custGeom>
              <a:avLst/>
              <a:gdLst>
                <a:gd name="T0" fmla="*/ 464 w 567"/>
                <a:gd name="T1" fmla="*/ 17 h 326"/>
                <a:gd name="T2" fmla="*/ 133 w 567"/>
                <a:gd name="T3" fmla="*/ 103 h 326"/>
                <a:gd name="T4" fmla="*/ 321 w 567"/>
                <a:gd name="T5" fmla="*/ 326 h 326"/>
                <a:gd name="T6" fmla="*/ 366 w 567"/>
                <a:gd name="T7" fmla="*/ 270 h 326"/>
                <a:gd name="T8" fmla="*/ 222 w 567"/>
                <a:gd name="T9" fmla="*/ 159 h 326"/>
                <a:gd name="T10" fmla="*/ 376 w 567"/>
                <a:gd name="T11" fmla="*/ 117 h 326"/>
                <a:gd name="T12" fmla="*/ 464 w 567"/>
                <a:gd name="T13" fmla="*/ 17 h 326"/>
              </a:gdLst>
              <a:ahLst/>
              <a:cxnLst>
                <a:cxn ang="0">
                  <a:pos x="T0" y="T1"/>
                </a:cxn>
                <a:cxn ang="0">
                  <a:pos x="T2" y="T3"/>
                </a:cxn>
                <a:cxn ang="0">
                  <a:pos x="T4" y="T5"/>
                </a:cxn>
                <a:cxn ang="0">
                  <a:pos x="T6" y="T7"/>
                </a:cxn>
                <a:cxn ang="0">
                  <a:pos x="T8" y="T9"/>
                </a:cxn>
                <a:cxn ang="0">
                  <a:pos x="T10" y="T11"/>
                </a:cxn>
                <a:cxn ang="0">
                  <a:pos x="T12" y="T13"/>
                </a:cxn>
              </a:cxnLst>
              <a:rect l="0" t="0" r="r" b="b"/>
              <a:pathLst>
                <a:path w="567" h="326">
                  <a:moveTo>
                    <a:pt x="464" y="17"/>
                  </a:moveTo>
                  <a:cubicBezTo>
                    <a:pt x="464" y="17"/>
                    <a:pt x="266" y="0"/>
                    <a:pt x="133" y="103"/>
                  </a:cubicBezTo>
                  <a:cubicBezTo>
                    <a:pt x="0" y="207"/>
                    <a:pt x="321" y="326"/>
                    <a:pt x="321" y="326"/>
                  </a:cubicBezTo>
                  <a:cubicBezTo>
                    <a:pt x="366" y="270"/>
                    <a:pt x="366" y="270"/>
                    <a:pt x="366" y="270"/>
                  </a:cubicBezTo>
                  <a:cubicBezTo>
                    <a:pt x="366" y="270"/>
                    <a:pt x="206" y="183"/>
                    <a:pt x="222" y="159"/>
                  </a:cubicBezTo>
                  <a:cubicBezTo>
                    <a:pt x="231" y="145"/>
                    <a:pt x="376" y="117"/>
                    <a:pt x="376" y="117"/>
                  </a:cubicBezTo>
                  <a:cubicBezTo>
                    <a:pt x="376" y="117"/>
                    <a:pt x="567" y="17"/>
                    <a:pt x="464" y="17"/>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1" name="Freeform 363"/>
            <p:cNvSpPr>
              <a:spLocks/>
            </p:cNvSpPr>
            <p:nvPr/>
          </p:nvSpPr>
          <p:spPr bwMode="auto">
            <a:xfrm>
              <a:off x="5888037" y="48057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1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364"/>
            <p:cNvSpPr>
              <a:spLocks noEditPoints="1"/>
            </p:cNvSpPr>
            <p:nvPr/>
          </p:nvSpPr>
          <p:spPr bwMode="auto">
            <a:xfrm>
              <a:off x="5803899" y="4956522"/>
              <a:ext cx="71438" cy="104775"/>
            </a:xfrm>
            <a:custGeom>
              <a:avLst/>
              <a:gdLst>
                <a:gd name="T0" fmla="*/ 56 w 56"/>
                <a:gd name="T1" fmla="*/ 33 h 82"/>
                <a:gd name="T2" fmla="*/ 16 w 56"/>
                <a:gd name="T3" fmla="*/ 82 h 82"/>
                <a:gd name="T4" fmla="*/ 16 w 56"/>
                <a:gd name="T5" fmla="*/ 82 h 82"/>
                <a:gd name="T6" fmla="*/ 56 w 56"/>
                <a:gd name="T7" fmla="*/ 33 h 82"/>
                <a:gd name="T8" fmla="*/ 0 w 56"/>
                <a:gd name="T9" fmla="*/ 0 h 82"/>
                <a:gd name="T10" fmla="*/ 0 w 56"/>
                <a:gd name="T11" fmla="*/ 0 h 82"/>
                <a:gd name="T12" fmla="*/ 56 w 56"/>
                <a:gd name="T13" fmla="*/ 33 h 82"/>
                <a:gd name="T14" fmla="*/ 56 w 56"/>
                <a:gd name="T15" fmla="*/ 33 h 82"/>
                <a:gd name="T16" fmla="*/ 0 w 5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82">
                  <a:moveTo>
                    <a:pt x="56" y="33"/>
                  </a:moveTo>
                  <a:cubicBezTo>
                    <a:pt x="16" y="82"/>
                    <a:pt x="16" y="82"/>
                    <a:pt x="16" y="82"/>
                  </a:cubicBezTo>
                  <a:cubicBezTo>
                    <a:pt x="16" y="82"/>
                    <a:pt x="16" y="82"/>
                    <a:pt x="16" y="82"/>
                  </a:cubicBezTo>
                  <a:cubicBezTo>
                    <a:pt x="56" y="33"/>
                    <a:pt x="56" y="33"/>
                    <a:pt x="56" y="33"/>
                  </a:cubicBezTo>
                  <a:moveTo>
                    <a:pt x="0" y="0"/>
                  </a:moveTo>
                  <a:cubicBezTo>
                    <a:pt x="0" y="0"/>
                    <a:pt x="0" y="0"/>
                    <a:pt x="0" y="0"/>
                  </a:cubicBezTo>
                  <a:cubicBezTo>
                    <a:pt x="30" y="19"/>
                    <a:pt x="56" y="33"/>
                    <a:pt x="56" y="33"/>
                  </a:cubicBezTo>
                  <a:cubicBezTo>
                    <a:pt x="56" y="33"/>
                    <a:pt x="56" y="33"/>
                    <a:pt x="56" y="33"/>
                  </a:cubicBezTo>
                  <a:cubicBezTo>
                    <a:pt x="56" y="33"/>
                    <a:pt x="30" y="19"/>
                    <a:pt x="0" y="0"/>
                  </a:cubicBezTo>
                </a:path>
              </a:pathLst>
            </a:custGeom>
            <a:solidFill>
              <a:srgbClr val="001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365"/>
            <p:cNvSpPr>
              <a:spLocks/>
            </p:cNvSpPr>
            <p:nvPr/>
          </p:nvSpPr>
          <p:spPr bwMode="auto">
            <a:xfrm>
              <a:off x="5589587" y="4707284"/>
              <a:ext cx="442913" cy="354012"/>
            </a:xfrm>
            <a:custGeom>
              <a:avLst/>
              <a:gdLst>
                <a:gd name="T0" fmla="*/ 349 w 349"/>
                <a:gd name="T1" fmla="*/ 0 h 279"/>
                <a:gd name="T2" fmla="*/ 242 w 349"/>
                <a:gd name="T3" fmla="*/ 47 h 279"/>
                <a:gd name="T4" fmla="*/ 123 w 349"/>
                <a:gd name="T5" fmla="*/ 80 h 279"/>
                <a:gd name="T6" fmla="*/ 57 w 349"/>
                <a:gd name="T7" fmla="*/ 92 h 279"/>
                <a:gd name="T8" fmla="*/ 0 w 349"/>
                <a:gd name="T9" fmla="*/ 96 h 279"/>
                <a:gd name="T10" fmla="*/ 34 w 349"/>
                <a:gd name="T11" fmla="*/ 119 h 279"/>
                <a:gd name="T12" fmla="*/ 106 w 349"/>
                <a:gd name="T13" fmla="*/ 198 h 279"/>
                <a:gd name="T14" fmla="*/ 185 w 349"/>
                <a:gd name="T15" fmla="*/ 279 h 279"/>
                <a:gd name="T16" fmla="*/ 225 w 349"/>
                <a:gd name="T17" fmla="*/ 230 h 279"/>
                <a:gd name="T18" fmla="*/ 169 w 349"/>
                <a:gd name="T19" fmla="*/ 197 h 279"/>
                <a:gd name="T20" fmla="*/ 79 w 349"/>
                <a:gd name="T21" fmla="*/ 122 h 279"/>
                <a:gd name="T22" fmla="*/ 81 w 349"/>
                <a:gd name="T23" fmla="*/ 119 h 279"/>
                <a:gd name="T24" fmla="*/ 235 w 349"/>
                <a:gd name="T25" fmla="*/ 77 h 279"/>
                <a:gd name="T26" fmla="*/ 235 w 349"/>
                <a:gd name="T27" fmla="*/ 77 h 279"/>
                <a:gd name="T28" fmla="*/ 235 w 349"/>
                <a:gd name="T29" fmla="*/ 77 h 279"/>
                <a:gd name="T30" fmla="*/ 349 w 349"/>
                <a:gd name="T3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279">
                  <a:moveTo>
                    <a:pt x="349" y="0"/>
                  </a:moveTo>
                  <a:cubicBezTo>
                    <a:pt x="325" y="27"/>
                    <a:pt x="266" y="41"/>
                    <a:pt x="242" y="47"/>
                  </a:cubicBezTo>
                  <a:cubicBezTo>
                    <a:pt x="203" y="59"/>
                    <a:pt x="163" y="70"/>
                    <a:pt x="123" y="80"/>
                  </a:cubicBezTo>
                  <a:cubicBezTo>
                    <a:pt x="101" y="86"/>
                    <a:pt x="80" y="91"/>
                    <a:pt x="57" y="92"/>
                  </a:cubicBezTo>
                  <a:cubicBezTo>
                    <a:pt x="38" y="92"/>
                    <a:pt x="18" y="92"/>
                    <a:pt x="0" y="96"/>
                  </a:cubicBezTo>
                  <a:cubicBezTo>
                    <a:pt x="13" y="100"/>
                    <a:pt x="24" y="107"/>
                    <a:pt x="34" y="119"/>
                  </a:cubicBezTo>
                  <a:cubicBezTo>
                    <a:pt x="58" y="146"/>
                    <a:pt x="82" y="171"/>
                    <a:pt x="106" y="198"/>
                  </a:cubicBezTo>
                  <a:cubicBezTo>
                    <a:pt x="130" y="225"/>
                    <a:pt x="156" y="254"/>
                    <a:pt x="185" y="279"/>
                  </a:cubicBezTo>
                  <a:cubicBezTo>
                    <a:pt x="225" y="230"/>
                    <a:pt x="225" y="230"/>
                    <a:pt x="225" y="230"/>
                  </a:cubicBezTo>
                  <a:cubicBezTo>
                    <a:pt x="225" y="230"/>
                    <a:pt x="199" y="216"/>
                    <a:pt x="169" y="197"/>
                  </a:cubicBezTo>
                  <a:cubicBezTo>
                    <a:pt x="128" y="172"/>
                    <a:pt x="79" y="139"/>
                    <a:pt x="79" y="122"/>
                  </a:cubicBezTo>
                  <a:cubicBezTo>
                    <a:pt x="79" y="121"/>
                    <a:pt x="80" y="120"/>
                    <a:pt x="81" y="119"/>
                  </a:cubicBezTo>
                  <a:cubicBezTo>
                    <a:pt x="90" y="105"/>
                    <a:pt x="235" y="77"/>
                    <a:pt x="235" y="77"/>
                  </a:cubicBezTo>
                  <a:cubicBezTo>
                    <a:pt x="235" y="77"/>
                    <a:pt x="235" y="77"/>
                    <a:pt x="235" y="77"/>
                  </a:cubicBezTo>
                  <a:cubicBezTo>
                    <a:pt x="235" y="77"/>
                    <a:pt x="235" y="77"/>
                    <a:pt x="235" y="77"/>
                  </a:cubicBezTo>
                  <a:cubicBezTo>
                    <a:pt x="236" y="77"/>
                    <a:pt x="326" y="30"/>
                    <a:pt x="349"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366"/>
            <p:cNvSpPr>
              <a:spLocks/>
            </p:cNvSpPr>
            <p:nvPr/>
          </p:nvSpPr>
          <p:spPr bwMode="auto">
            <a:xfrm>
              <a:off x="5981699" y="3691284"/>
              <a:ext cx="768350" cy="153987"/>
            </a:xfrm>
            <a:custGeom>
              <a:avLst/>
              <a:gdLst>
                <a:gd name="T0" fmla="*/ 274 w 607"/>
                <a:gd name="T1" fmla="*/ 0 h 122"/>
                <a:gd name="T2" fmla="*/ 0 w 607"/>
                <a:gd name="T3" fmla="*/ 101 h 122"/>
                <a:gd name="T4" fmla="*/ 293 w 607"/>
                <a:gd name="T5" fmla="*/ 17 h 122"/>
                <a:gd name="T6" fmla="*/ 303 w 607"/>
                <a:gd name="T7" fmla="*/ 17 h 122"/>
                <a:gd name="T8" fmla="*/ 607 w 607"/>
                <a:gd name="T9" fmla="*/ 122 h 122"/>
                <a:gd name="T10" fmla="*/ 316 w 607"/>
                <a:gd name="T11" fmla="*/ 1 h 122"/>
                <a:gd name="T12" fmla="*/ 274 w 607"/>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607" h="122">
                  <a:moveTo>
                    <a:pt x="274" y="0"/>
                  </a:moveTo>
                  <a:cubicBezTo>
                    <a:pt x="90" y="0"/>
                    <a:pt x="2" y="98"/>
                    <a:pt x="0" y="101"/>
                  </a:cubicBezTo>
                  <a:cubicBezTo>
                    <a:pt x="0" y="101"/>
                    <a:pt x="132" y="22"/>
                    <a:pt x="293" y="17"/>
                  </a:cubicBezTo>
                  <a:cubicBezTo>
                    <a:pt x="296" y="17"/>
                    <a:pt x="300" y="17"/>
                    <a:pt x="303" y="17"/>
                  </a:cubicBezTo>
                  <a:cubicBezTo>
                    <a:pt x="460" y="17"/>
                    <a:pt x="607" y="122"/>
                    <a:pt x="607" y="122"/>
                  </a:cubicBezTo>
                  <a:cubicBezTo>
                    <a:pt x="607" y="122"/>
                    <a:pt x="528" y="18"/>
                    <a:pt x="316" y="1"/>
                  </a:cubicBezTo>
                  <a:cubicBezTo>
                    <a:pt x="301" y="0"/>
                    <a:pt x="287" y="0"/>
                    <a:pt x="274" y="0"/>
                  </a:cubicBezTo>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367"/>
            <p:cNvSpPr>
              <a:spLocks/>
            </p:cNvSpPr>
            <p:nvPr/>
          </p:nvSpPr>
          <p:spPr bwMode="auto">
            <a:xfrm>
              <a:off x="6716712" y="4692997"/>
              <a:ext cx="180975" cy="173037"/>
            </a:xfrm>
            <a:custGeom>
              <a:avLst/>
              <a:gdLst>
                <a:gd name="T0" fmla="*/ 43 w 143"/>
                <a:gd name="T1" fmla="*/ 136 h 136"/>
                <a:gd name="T2" fmla="*/ 143 w 143"/>
                <a:gd name="T3" fmla="*/ 60 h 136"/>
                <a:gd name="T4" fmla="*/ 90 w 143"/>
                <a:gd name="T5" fmla="*/ 0 h 136"/>
                <a:gd name="T6" fmla="*/ 0 w 143"/>
                <a:gd name="T7" fmla="*/ 57 h 136"/>
                <a:gd name="T8" fmla="*/ 43 w 143"/>
                <a:gd name="T9" fmla="*/ 136 h 136"/>
              </a:gdLst>
              <a:ahLst/>
              <a:cxnLst>
                <a:cxn ang="0">
                  <a:pos x="T0" y="T1"/>
                </a:cxn>
                <a:cxn ang="0">
                  <a:pos x="T2" y="T3"/>
                </a:cxn>
                <a:cxn ang="0">
                  <a:pos x="T4" y="T5"/>
                </a:cxn>
                <a:cxn ang="0">
                  <a:pos x="T6" y="T7"/>
                </a:cxn>
                <a:cxn ang="0">
                  <a:pos x="T8" y="T9"/>
                </a:cxn>
              </a:cxnLst>
              <a:rect l="0" t="0" r="r" b="b"/>
              <a:pathLst>
                <a:path w="143" h="136">
                  <a:moveTo>
                    <a:pt x="43" y="136"/>
                  </a:moveTo>
                  <a:cubicBezTo>
                    <a:pt x="70" y="123"/>
                    <a:pt x="118" y="86"/>
                    <a:pt x="143" y="60"/>
                  </a:cubicBezTo>
                  <a:cubicBezTo>
                    <a:pt x="133" y="47"/>
                    <a:pt x="91" y="6"/>
                    <a:pt x="90" y="0"/>
                  </a:cubicBezTo>
                  <a:cubicBezTo>
                    <a:pt x="67" y="20"/>
                    <a:pt x="22" y="44"/>
                    <a:pt x="0" y="57"/>
                  </a:cubicBezTo>
                  <a:cubicBezTo>
                    <a:pt x="2" y="77"/>
                    <a:pt x="20" y="123"/>
                    <a:pt x="43" y="13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368"/>
            <p:cNvSpPr>
              <a:spLocks/>
            </p:cNvSpPr>
            <p:nvPr/>
          </p:nvSpPr>
          <p:spPr bwMode="auto">
            <a:xfrm>
              <a:off x="6808787" y="4523134"/>
              <a:ext cx="265113" cy="269875"/>
            </a:xfrm>
            <a:custGeom>
              <a:avLst/>
              <a:gdLst>
                <a:gd name="T0" fmla="*/ 193 w 210"/>
                <a:gd name="T1" fmla="*/ 144 h 213"/>
                <a:gd name="T2" fmla="*/ 191 w 210"/>
                <a:gd name="T3" fmla="*/ 108 h 213"/>
                <a:gd name="T4" fmla="*/ 168 w 210"/>
                <a:gd name="T5" fmla="*/ 71 h 213"/>
                <a:gd name="T6" fmla="*/ 145 w 210"/>
                <a:gd name="T7" fmla="*/ 25 h 213"/>
                <a:gd name="T8" fmla="*/ 45 w 210"/>
                <a:gd name="T9" fmla="*/ 56 h 213"/>
                <a:gd name="T10" fmla="*/ 2 w 210"/>
                <a:gd name="T11" fmla="*/ 113 h 213"/>
                <a:gd name="T12" fmla="*/ 26 w 210"/>
                <a:gd name="T13" fmla="*/ 178 h 213"/>
                <a:gd name="T14" fmla="*/ 27 w 210"/>
                <a:gd name="T15" fmla="*/ 178 h 213"/>
                <a:gd name="T16" fmla="*/ 135 w 210"/>
                <a:gd name="T17" fmla="*/ 188 h 213"/>
                <a:gd name="T18" fmla="*/ 193 w 210"/>
                <a:gd name="T19" fmla="*/ 14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3">
                  <a:moveTo>
                    <a:pt x="193" y="144"/>
                  </a:moveTo>
                  <a:cubicBezTo>
                    <a:pt x="202" y="131"/>
                    <a:pt x="208" y="121"/>
                    <a:pt x="191" y="108"/>
                  </a:cubicBezTo>
                  <a:cubicBezTo>
                    <a:pt x="201" y="84"/>
                    <a:pt x="168" y="71"/>
                    <a:pt x="168" y="71"/>
                  </a:cubicBezTo>
                  <a:cubicBezTo>
                    <a:pt x="168" y="71"/>
                    <a:pt x="169" y="40"/>
                    <a:pt x="145" y="25"/>
                  </a:cubicBezTo>
                  <a:cubicBezTo>
                    <a:pt x="105" y="0"/>
                    <a:pt x="49" y="57"/>
                    <a:pt x="45" y="56"/>
                  </a:cubicBezTo>
                  <a:cubicBezTo>
                    <a:pt x="21" y="63"/>
                    <a:pt x="4" y="87"/>
                    <a:pt x="2" y="113"/>
                  </a:cubicBezTo>
                  <a:cubicBezTo>
                    <a:pt x="0" y="141"/>
                    <a:pt x="12" y="160"/>
                    <a:pt x="26" y="178"/>
                  </a:cubicBezTo>
                  <a:cubicBezTo>
                    <a:pt x="27" y="178"/>
                    <a:pt x="27" y="178"/>
                    <a:pt x="27" y="178"/>
                  </a:cubicBezTo>
                  <a:cubicBezTo>
                    <a:pt x="67" y="212"/>
                    <a:pt x="103" y="213"/>
                    <a:pt x="135" y="188"/>
                  </a:cubicBezTo>
                  <a:cubicBezTo>
                    <a:pt x="177" y="194"/>
                    <a:pt x="210" y="158"/>
                    <a:pt x="193" y="14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369"/>
            <p:cNvSpPr>
              <a:spLocks/>
            </p:cNvSpPr>
            <p:nvPr/>
          </p:nvSpPr>
          <p:spPr bwMode="auto">
            <a:xfrm>
              <a:off x="6880225" y="4597747"/>
              <a:ext cx="93663" cy="61912"/>
            </a:xfrm>
            <a:custGeom>
              <a:avLst/>
              <a:gdLst>
                <a:gd name="T0" fmla="*/ 0 w 73"/>
                <a:gd name="T1" fmla="*/ 0 h 48"/>
                <a:gd name="T2" fmla="*/ 23 w 73"/>
                <a:gd name="T3" fmla="*/ 4 h 48"/>
                <a:gd name="T4" fmla="*/ 46 w 73"/>
                <a:gd name="T5" fmla="*/ 11 h 48"/>
                <a:gd name="T6" fmla="*/ 58 w 73"/>
                <a:gd name="T7" fmla="*/ 17 h 48"/>
                <a:gd name="T8" fmla="*/ 71 w 73"/>
                <a:gd name="T9" fmla="*/ 26 h 48"/>
                <a:gd name="T10" fmla="*/ 73 w 73"/>
                <a:gd name="T11" fmla="*/ 31 h 48"/>
                <a:gd name="T12" fmla="*/ 73 w 73"/>
                <a:gd name="T13" fmla="*/ 33 h 48"/>
                <a:gd name="T14" fmla="*/ 73 w 73"/>
                <a:gd name="T15" fmla="*/ 33 h 48"/>
                <a:gd name="T16" fmla="*/ 73 w 73"/>
                <a:gd name="T17" fmla="*/ 34 h 48"/>
                <a:gd name="T18" fmla="*/ 73 w 73"/>
                <a:gd name="T19" fmla="*/ 34 h 48"/>
                <a:gd name="T20" fmla="*/ 73 w 73"/>
                <a:gd name="T21" fmla="*/ 34 h 48"/>
                <a:gd name="T22" fmla="*/ 73 w 73"/>
                <a:gd name="T23" fmla="*/ 34 h 48"/>
                <a:gd name="T24" fmla="*/ 72 w 73"/>
                <a:gd name="T25" fmla="*/ 36 h 48"/>
                <a:gd name="T26" fmla="*/ 66 w 73"/>
                <a:gd name="T27" fmla="*/ 43 h 48"/>
                <a:gd name="T28" fmla="*/ 51 w 73"/>
                <a:gd name="T29" fmla="*/ 47 h 48"/>
                <a:gd name="T30" fmla="*/ 27 w 73"/>
                <a:gd name="T31" fmla="*/ 45 h 48"/>
                <a:gd name="T32" fmla="*/ 11 w 73"/>
                <a:gd name="T33" fmla="*/ 39 h 48"/>
                <a:gd name="T34" fmla="*/ 5 w 73"/>
                <a:gd name="T35" fmla="*/ 37 h 48"/>
                <a:gd name="T36" fmla="*/ 11 w 73"/>
                <a:gd name="T37" fmla="*/ 38 h 48"/>
                <a:gd name="T38" fmla="*/ 28 w 73"/>
                <a:gd name="T39" fmla="*/ 40 h 48"/>
                <a:gd name="T40" fmla="*/ 50 w 73"/>
                <a:gd name="T41" fmla="*/ 40 h 48"/>
                <a:gd name="T42" fmla="*/ 61 w 73"/>
                <a:gd name="T43" fmla="*/ 36 h 48"/>
                <a:gd name="T44" fmla="*/ 64 w 73"/>
                <a:gd name="T45" fmla="*/ 34 h 48"/>
                <a:gd name="T46" fmla="*/ 64 w 73"/>
                <a:gd name="T47" fmla="*/ 32 h 48"/>
                <a:gd name="T48" fmla="*/ 65 w 73"/>
                <a:gd name="T49" fmla="*/ 32 h 48"/>
                <a:gd name="T50" fmla="*/ 65 w 73"/>
                <a:gd name="T51" fmla="*/ 31 h 48"/>
                <a:gd name="T52" fmla="*/ 65 w 73"/>
                <a:gd name="T53" fmla="*/ 31 h 48"/>
                <a:gd name="T54" fmla="*/ 64 w 73"/>
                <a:gd name="T55" fmla="*/ 32 h 48"/>
                <a:gd name="T56" fmla="*/ 64 w 73"/>
                <a:gd name="T57" fmla="*/ 31 h 48"/>
                <a:gd name="T58" fmla="*/ 54 w 73"/>
                <a:gd name="T59" fmla="*/ 24 h 48"/>
                <a:gd name="T60" fmla="*/ 43 w 73"/>
                <a:gd name="T61" fmla="*/ 18 h 48"/>
                <a:gd name="T62" fmla="*/ 21 w 73"/>
                <a:gd name="T63" fmla="*/ 9 h 48"/>
                <a:gd name="T64" fmla="*/ 6 w 73"/>
                <a:gd name="T65" fmla="*/ 2 h 48"/>
                <a:gd name="T66" fmla="*/ 0 w 73"/>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48">
                  <a:moveTo>
                    <a:pt x="0" y="0"/>
                  </a:moveTo>
                  <a:cubicBezTo>
                    <a:pt x="0" y="0"/>
                    <a:pt x="9" y="1"/>
                    <a:pt x="23" y="4"/>
                  </a:cubicBezTo>
                  <a:cubicBezTo>
                    <a:pt x="30" y="6"/>
                    <a:pt x="37" y="8"/>
                    <a:pt x="46" y="11"/>
                  </a:cubicBezTo>
                  <a:cubicBezTo>
                    <a:pt x="50" y="13"/>
                    <a:pt x="54" y="14"/>
                    <a:pt x="58" y="17"/>
                  </a:cubicBezTo>
                  <a:cubicBezTo>
                    <a:pt x="62" y="19"/>
                    <a:pt x="67" y="21"/>
                    <a:pt x="71" y="26"/>
                  </a:cubicBezTo>
                  <a:cubicBezTo>
                    <a:pt x="72" y="27"/>
                    <a:pt x="73" y="29"/>
                    <a:pt x="73" y="31"/>
                  </a:cubicBezTo>
                  <a:cubicBezTo>
                    <a:pt x="73" y="32"/>
                    <a:pt x="73" y="32"/>
                    <a:pt x="73" y="33"/>
                  </a:cubicBezTo>
                  <a:cubicBezTo>
                    <a:pt x="73" y="33"/>
                    <a:pt x="73" y="33"/>
                    <a:pt x="73" y="33"/>
                  </a:cubicBezTo>
                  <a:cubicBezTo>
                    <a:pt x="73" y="34"/>
                    <a:pt x="73" y="34"/>
                    <a:pt x="73" y="34"/>
                  </a:cubicBezTo>
                  <a:cubicBezTo>
                    <a:pt x="73" y="34"/>
                    <a:pt x="73" y="34"/>
                    <a:pt x="73" y="34"/>
                  </a:cubicBezTo>
                  <a:cubicBezTo>
                    <a:pt x="73" y="34"/>
                    <a:pt x="73" y="34"/>
                    <a:pt x="73" y="34"/>
                  </a:cubicBezTo>
                  <a:cubicBezTo>
                    <a:pt x="73" y="34"/>
                    <a:pt x="73" y="34"/>
                    <a:pt x="73" y="34"/>
                  </a:cubicBezTo>
                  <a:cubicBezTo>
                    <a:pt x="72" y="36"/>
                    <a:pt x="72" y="36"/>
                    <a:pt x="72" y="36"/>
                  </a:cubicBezTo>
                  <a:cubicBezTo>
                    <a:pt x="70" y="40"/>
                    <a:pt x="68" y="42"/>
                    <a:pt x="66" y="43"/>
                  </a:cubicBezTo>
                  <a:cubicBezTo>
                    <a:pt x="61" y="46"/>
                    <a:pt x="56" y="47"/>
                    <a:pt x="51" y="47"/>
                  </a:cubicBezTo>
                  <a:cubicBezTo>
                    <a:pt x="42" y="48"/>
                    <a:pt x="34" y="46"/>
                    <a:pt x="27" y="45"/>
                  </a:cubicBezTo>
                  <a:cubicBezTo>
                    <a:pt x="20" y="43"/>
                    <a:pt x="15" y="41"/>
                    <a:pt x="11" y="39"/>
                  </a:cubicBezTo>
                  <a:cubicBezTo>
                    <a:pt x="7" y="38"/>
                    <a:pt x="5" y="37"/>
                    <a:pt x="5" y="37"/>
                  </a:cubicBezTo>
                  <a:cubicBezTo>
                    <a:pt x="5" y="37"/>
                    <a:pt x="7" y="37"/>
                    <a:pt x="11" y="38"/>
                  </a:cubicBezTo>
                  <a:cubicBezTo>
                    <a:pt x="15" y="38"/>
                    <a:pt x="21" y="39"/>
                    <a:pt x="28" y="40"/>
                  </a:cubicBezTo>
                  <a:cubicBezTo>
                    <a:pt x="34" y="40"/>
                    <a:pt x="42" y="41"/>
                    <a:pt x="50" y="40"/>
                  </a:cubicBezTo>
                  <a:cubicBezTo>
                    <a:pt x="54" y="39"/>
                    <a:pt x="58" y="38"/>
                    <a:pt x="61" y="36"/>
                  </a:cubicBezTo>
                  <a:cubicBezTo>
                    <a:pt x="63" y="35"/>
                    <a:pt x="64" y="34"/>
                    <a:pt x="64" y="34"/>
                  </a:cubicBezTo>
                  <a:cubicBezTo>
                    <a:pt x="64" y="32"/>
                    <a:pt x="64" y="32"/>
                    <a:pt x="64" y="32"/>
                  </a:cubicBezTo>
                  <a:cubicBezTo>
                    <a:pt x="65" y="32"/>
                    <a:pt x="65" y="32"/>
                    <a:pt x="65" y="32"/>
                  </a:cubicBezTo>
                  <a:cubicBezTo>
                    <a:pt x="65" y="31"/>
                    <a:pt x="65" y="31"/>
                    <a:pt x="65" y="31"/>
                  </a:cubicBezTo>
                  <a:cubicBezTo>
                    <a:pt x="65" y="31"/>
                    <a:pt x="65" y="31"/>
                    <a:pt x="65" y="31"/>
                  </a:cubicBezTo>
                  <a:cubicBezTo>
                    <a:pt x="65" y="31"/>
                    <a:pt x="65" y="32"/>
                    <a:pt x="64" y="32"/>
                  </a:cubicBezTo>
                  <a:cubicBezTo>
                    <a:pt x="65" y="32"/>
                    <a:pt x="64" y="32"/>
                    <a:pt x="64" y="31"/>
                  </a:cubicBezTo>
                  <a:cubicBezTo>
                    <a:pt x="62" y="29"/>
                    <a:pt x="58" y="26"/>
                    <a:pt x="54" y="24"/>
                  </a:cubicBezTo>
                  <a:cubicBezTo>
                    <a:pt x="50" y="22"/>
                    <a:pt x="47" y="20"/>
                    <a:pt x="43" y="18"/>
                  </a:cubicBezTo>
                  <a:cubicBezTo>
                    <a:pt x="35" y="15"/>
                    <a:pt x="28" y="12"/>
                    <a:pt x="21" y="9"/>
                  </a:cubicBezTo>
                  <a:cubicBezTo>
                    <a:pt x="15" y="6"/>
                    <a:pt x="10" y="4"/>
                    <a:pt x="6" y="2"/>
                  </a:cubicBezTo>
                  <a:cubicBezTo>
                    <a:pt x="2" y="1"/>
                    <a:pt x="0" y="0"/>
                    <a:pt x="0"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370"/>
            <p:cNvSpPr>
              <a:spLocks/>
            </p:cNvSpPr>
            <p:nvPr/>
          </p:nvSpPr>
          <p:spPr bwMode="auto">
            <a:xfrm>
              <a:off x="6883400" y="4613622"/>
              <a:ext cx="138113" cy="103187"/>
            </a:xfrm>
            <a:custGeom>
              <a:avLst/>
              <a:gdLst>
                <a:gd name="T0" fmla="*/ 109 w 109"/>
                <a:gd name="T1" fmla="*/ 0 h 81"/>
                <a:gd name="T2" fmla="*/ 106 w 109"/>
                <a:gd name="T3" fmla="*/ 12 h 81"/>
                <a:gd name="T4" fmla="*/ 102 w 109"/>
                <a:gd name="T5" fmla="*/ 24 h 81"/>
                <a:gd name="T6" fmla="*/ 96 w 109"/>
                <a:gd name="T7" fmla="*/ 35 h 81"/>
                <a:gd name="T8" fmla="*/ 93 w 109"/>
                <a:gd name="T9" fmla="*/ 40 h 81"/>
                <a:gd name="T10" fmla="*/ 89 w 109"/>
                <a:gd name="T11" fmla="*/ 45 h 81"/>
                <a:gd name="T12" fmla="*/ 85 w 109"/>
                <a:gd name="T13" fmla="*/ 50 h 81"/>
                <a:gd name="T14" fmla="*/ 81 w 109"/>
                <a:gd name="T15" fmla="*/ 55 h 81"/>
                <a:gd name="T16" fmla="*/ 72 w 109"/>
                <a:gd name="T17" fmla="*/ 64 h 81"/>
                <a:gd name="T18" fmla="*/ 68 w 109"/>
                <a:gd name="T19" fmla="*/ 68 h 81"/>
                <a:gd name="T20" fmla="*/ 62 w 109"/>
                <a:gd name="T21" fmla="*/ 72 h 81"/>
                <a:gd name="T22" fmla="*/ 52 w 109"/>
                <a:gd name="T23" fmla="*/ 79 h 81"/>
                <a:gd name="T24" fmla="*/ 52 w 109"/>
                <a:gd name="T25" fmla="*/ 79 h 81"/>
                <a:gd name="T26" fmla="*/ 51 w 109"/>
                <a:gd name="T27" fmla="*/ 79 h 81"/>
                <a:gd name="T28" fmla="*/ 39 w 109"/>
                <a:gd name="T29" fmla="*/ 81 h 81"/>
                <a:gd name="T30" fmla="*/ 33 w 109"/>
                <a:gd name="T31" fmla="*/ 81 h 81"/>
                <a:gd name="T32" fmla="*/ 27 w 109"/>
                <a:gd name="T33" fmla="*/ 80 h 81"/>
                <a:gd name="T34" fmla="*/ 21 w 109"/>
                <a:gd name="T35" fmla="*/ 79 h 81"/>
                <a:gd name="T36" fmla="*/ 15 w 109"/>
                <a:gd name="T37" fmla="*/ 77 h 81"/>
                <a:gd name="T38" fmla="*/ 10 w 109"/>
                <a:gd name="T39" fmla="*/ 74 h 81"/>
                <a:gd name="T40" fmla="*/ 5 w 109"/>
                <a:gd name="T41" fmla="*/ 69 h 81"/>
                <a:gd name="T42" fmla="*/ 2 w 109"/>
                <a:gd name="T43" fmla="*/ 63 h 81"/>
                <a:gd name="T44" fmla="*/ 1 w 109"/>
                <a:gd name="T45" fmla="*/ 57 h 81"/>
                <a:gd name="T46" fmla="*/ 1 w 109"/>
                <a:gd name="T47" fmla="*/ 51 h 81"/>
                <a:gd name="T48" fmla="*/ 3 w 109"/>
                <a:gd name="T49" fmla="*/ 45 h 81"/>
                <a:gd name="T50" fmla="*/ 6 w 109"/>
                <a:gd name="T51" fmla="*/ 40 h 81"/>
                <a:gd name="T52" fmla="*/ 9 w 109"/>
                <a:gd name="T53" fmla="*/ 35 h 81"/>
                <a:gd name="T54" fmla="*/ 17 w 109"/>
                <a:gd name="T55" fmla="*/ 27 h 81"/>
                <a:gd name="T56" fmla="*/ 11 w 109"/>
                <a:gd name="T57" fmla="*/ 37 h 81"/>
                <a:gd name="T58" fmla="*/ 8 w 109"/>
                <a:gd name="T59" fmla="*/ 42 h 81"/>
                <a:gd name="T60" fmla="*/ 7 w 109"/>
                <a:gd name="T61" fmla="*/ 47 h 81"/>
                <a:gd name="T62" fmla="*/ 6 w 109"/>
                <a:gd name="T63" fmla="*/ 52 h 81"/>
                <a:gd name="T64" fmla="*/ 6 w 109"/>
                <a:gd name="T65" fmla="*/ 57 h 81"/>
                <a:gd name="T66" fmla="*/ 8 w 109"/>
                <a:gd name="T67" fmla="*/ 61 h 81"/>
                <a:gd name="T68" fmla="*/ 10 w 109"/>
                <a:gd name="T69" fmla="*/ 65 h 81"/>
                <a:gd name="T70" fmla="*/ 14 w 109"/>
                <a:gd name="T71" fmla="*/ 68 h 81"/>
                <a:gd name="T72" fmla="*/ 18 w 109"/>
                <a:gd name="T73" fmla="*/ 70 h 81"/>
                <a:gd name="T74" fmla="*/ 23 w 109"/>
                <a:gd name="T75" fmla="*/ 72 h 81"/>
                <a:gd name="T76" fmla="*/ 28 w 109"/>
                <a:gd name="T77" fmla="*/ 72 h 81"/>
                <a:gd name="T78" fmla="*/ 33 w 109"/>
                <a:gd name="T79" fmla="*/ 73 h 81"/>
                <a:gd name="T80" fmla="*/ 39 w 109"/>
                <a:gd name="T81" fmla="*/ 73 h 81"/>
                <a:gd name="T82" fmla="*/ 49 w 109"/>
                <a:gd name="T83" fmla="*/ 71 h 81"/>
                <a:gd name="T84" fmla="*/ 48 w 109"/>
                <a:gd name="T85" fmla="*/ 71 h 81"/>
                <a:gd name="T86" fmla="*/ 58 w 109"/>
                <a:gd name="T87" fmla="*/ 65 h 81"/>
                <a:gd name="T88" fmla="*/ 62 w 109"/>
                <a:gd name="T89" fmla="*/ 61 h 81"/>
                <a:gd name="T90" fmla="*/ 67 w 109"/>
                <a:gd name="T91" fmla="*/ 58 h 81"/>
                <a:gd name="T92" fmla="*/ 76 w 109"/>
                <a:gd name="T93" fmla="*/ 50 h 81"/>
                <a:gd name="T94" fmla="*/ 80 w 109"/>
                <a:gd name="T95" fmla="*/ 46 h 81"/>
                <a:gd name="T96" fmla="*/ 84 w 109"/>
                <a:gd name="T97" fmla="*/ 41 h 81"/>
                <a:gd name="T98" fmla="*/ 88 w 109"/>
                <a:gd name="T99" fmla="*/ 37 h 81"/>
                <a:gd name="T100" fmla="*/ 91 w 109"/>
                <a:gd name="T101" fmla="*/ 32 h 81"/>
                <a:gd name="T102" fmla="*/ 98 w 109"/>
                <a:gd name="T103" fmla="*/ 22 h 81"/>
                <a:gd name="T104" fmla="*/ 104 w 109"/>
                <a:gd name="T105" fmla="*/ 11 h 81"/>
                <a:gd name="T106" fmla="*/ 109 w 109"/>
                <a:gd name="T10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81">
                  <a:moveTo>
                    <a:pt x="109" y="0"/>
                  </a:moveTo>
                  <a:cubicBezTo>
                    <a:pt x="108" y="4"/>
                    <a:pt x="107" y="8"/>
                    <a:pt x="106" y="12"/>
                  </a:cubicBezTo>
                  <a:cubicBezTo>
                    <a:pt x="105" y="16"/>
                    <a:pt x="103" y="20"/>
                    <a:pt x="102" y="24"/>
                  </a:cubicBezTo>
                  <a:cubicBezTo>
                    <a:pt x="100" y="28"/>
                    <a:pt x="98" y="31"/>
                    <a:pt x="96" y="35"/>
                  </a:cubicBezTo>
                  <a:cubicBezTo>
                    <a:pt x="93" y="40"/>
                    <a:pt x="93" y="40"/>
                    <a:pt x="93" y="40"/>
                  </a:cubicBezTo>
                  <a:cubicBezTo>
                    <a:pt x="92" y="42"/>
                    <a:pt x="90" y="44"/>
                    <a:pt x="89" y="45"/>
                  </a:cubicBezTo>
                  <a:cubicBezTo>
                    <a:pt x="85" y="50"/>
                    <a:pt x="85" y="50"/>
                    <a:pt x="85" y="50"/>
                  </a:cubicBezTo>
                  <a:cubicBezTo>
                    <a:pt x="84" y="52"/>
                    <a:pt x="83" y="54"/>
                    <a:pt x="81" y="55"/>
                  </a:cubicBezTo>
                  <a:cubicBezTo>
                    <a:pt x="72" y="64"/>
                    <a:pt x="72" y="64"/>
                    <a:pt x="72" y="64"/>
                  </a:cubicBezTo>
                  <a:cubicBezTo>
                    <a:pt x="71" y="65"/>
                    <a:pt x="69" y="67"/>
                    <a:pt x="68" y="68"/>
                  </a:cubicBezTo>
                  <a:cubicBezTo>
                    <a:pt x="62" y="72"/>
                    <a:pt x="62" y="72"/>
                    <a:pt x="62" y="72"/>
                  </a:cubicBezTo>
                  <a:cubicBezTo>
                    <a:pt x="52" y="79"/>
                    <a:pt x="52" y="79"/>
                    <a:pt x="52" y="79"/>
                  </a:cubicBezTo>
                  <a:cubicBezTo>
                    <a:pt x="52" y="79"/>
                    <a:pt x="52" y="79"/>
                    <a:pt x="52" y="79"/>
                  </a:cubicBezTo>
                  <a:cubicBezTo>
                    <a:pt x="51" y="79"/>
                    <a:pt x="51" y="79"/>
                    <a:pt x="51" y="79"/>
                  </a:cubicBezTo>
                  <a:cubicBezTo>
                    <a:pt x="47" y="80"/>
                    <a:pt x="43" y="81"/>
                    <a:pt x="39" y="81"/>
                  </a:cubicBezTo>
                  <a:cubicBezTo>
                    <a:pt x="37" y="81"/>
                    <a:pt x="35" y="81"/>
                    <a:pt x="33" y="81"/>
                  </a:cubicBezTo>
                  <a:cubicBezTo>
                    <a:pt x="31" y="81"/>
                    <a:pt x="29" y="81"/>
                    <a:pt x="27" y="80"/>
                  </a:cubicBezTo>
                  <a:cubicBezTo>
                    <a:pt x="25" y="80"/>
                    <a:pt x="23" y="79"/>
                    <a:pt x="21" y="79"/>
                  </a:cubicBezTo>
                  <a:cubicBezTo>
                    <a:pt x="19" y="78"/>
                    <a:pt x="17" y="77"/>
                    <a:pt x="15" y="77"/>
                  </a:cubicBezTo>
                  <a:cubicBezTo>
                    <a:pt x="14" y="76"/>
                    <a:pt x="12" y="75"/>
                    <a:pt x="10" y="74"/>
                  </a:cubicBezTo>
                  <a:cubicBezTo>
                    <a:pt x="8" y="72"/>
                    <a:pt x="7" y="71"/>
                    <a:pt x="5" y="69"/>
                  </a:cubicBezTo>
                  <a:cubicBezTo>
                    <a:pt x="4" y="67"/>
                    <a:pt x="3" y="66"/>
                    <a:pt x="2" y="63"/>
                  </a:cubicBezTo>
                  <a:cubicBezTo>
                    <a:pt x="1" y="62"/>
                    <a:pt x="1" y="59"/>
                    <a:pt x="1" y="57"/>
                  </a:cubicBezTo>
                  <a:cubicBezTo>
                    <a:pt x="0" y="55"/>
                    <a:pt x="1" y="53"/>
                    <a:pt x="1" y="51"/>
                  </a:cubicBezTo>
                  <a:cubicBezTo>
                    <a:pt x="2" y="49"/>
                    <a:pt x="2" y="47"/>
                    <a:pt x="3" y="45"/>
                  </a:cubicBezTo>
                  <a:cubicBezTo>
                    <a:pt x="6" y="40"/>
                    <a:pt x="6" y="40"/>
                    <a:pt x="6" y="40"/>
                  </a:cubicBezTo>
                  <a:cubicBezTo>
                    <a:pt x="6" y="38"/>
                    <a:pt x="8" y="37"/>
                    <a:pt x="9" y="35"/>
                  </a:cubicBezTo>
                  <a:cubicBezTo>
                    <a:pt x="11" y="32"/>
                    <a:pt x="14" y="30"/>
                    <a:pt x="17" y="27"/>
                  </a:cubicBezTo>
                  <a:cubicBezTo>
                    <a:pt x="15" y="30"/>
                    <a:pt x="12" y="33"/>
                    <a:pt x="11" y="37"/>
                  </a:cubicBezTo>
                  <a:cubicBezTo>
                    <a:pt x="10" y="38"/>
                    <a:pt x="9" y="40"/>
                    <a:pt x="8" y="42"/>
                  </a:cubicBezTo>
                  <a:cubicBezTo>
                    <a:pt x="7" y="47"/>
                    <a:pt x="7" y="47"/>
                    <a:pt x="7" y="47"/>
                  </a:cubicBezTo>
                  <a:cubicBezTo>
                    <a:pt x="6" y="52"/>
                    <a:pt x="6" y="52"/>
                    <a:pt x="6" y="52"/>
                  </a:cubicBezTo>
                  <a:cubicBezTo>
                    <a:pt x="6" y="53"/>
                    <a:pt x="6" y="55"/>
                    <a:pt x="6" y="57"/>
                  </a:cubicBezTo>
                  <a:cubicBezTo>
                    <a:pt x="6" y="58"/>
                    <a:pt x="7" y="60"/>
                    <a:pt x="8" y="61"/>
                  </a:cubicBezTo>
                  <a:cubicBezTo>
                    <a:pt x="8" y="62"/>
                    <a:pt x="9" y="64"/>
                    <a:pt x="10" y="65"/>
                  </a:cubicBezTo>
                  <a:cubicBezTo>
                    <a:pt x="11" y="66"/>
                    <a:pt x="13" y="67"/>
                    <a:pt x="14" y="68"/>
                  </a:cubicBezTo>
                  <a:cubicBezTo>
                    <a:pt x="15" y="69"/>
                    <a:pt x="17" y="69"/>
                    <a:pt x="18" y="70"/>
                  </a:cubicBezTo>
                  <a:cubicBezTo>
                    <a:pt x="20" y="71"/>
                    <a:pt x="22" y="71"/>
                    <a:pt x="23" y="72"/>
                  </a:cubicBezTo>
                  <a:cubicBezTo>
                    <a:pt x="25" y="72"/>
                    <a:pt x="26" y="72"/>
                    <a:pt x="28" y="72"/>
                  </a:cubicBezTo>
                  <a:cubicBezTo>
                    <a:pt x="30" y="73"/>
                    <a:pt x="32" y="73"/>
                    <a:pt x="33" y="73"/>
                  </a:cubicBezTo>
                  <a:cubicBezTo>
                    <a:pt x="35" y="73"/>
                    <a:pt x="37" y="73"/>
                    <a:pt x="39" y="73"/>
                  </a:cubicBezTo>
                  <a:cubicBezTo>
                    <a:pt x="42" y="72"/>
                    <a:pt x="45" y="72"/>
                    <a:pt x="49" y="71"/>
                  </a:cubicBezTo>
                  <a:cubicBezTo>
                    <a:pt x="48" y="71"/>
                    <a:pt x="48" y="71"/>
                    <a:pt x="48" y="71"/>
                  </a:cubicBezTo>
                  <a:cubicBezTo>
                    <a:pt x="58" y="65"/>
                    <a:pt x="58" y="65"/>
                    <a:pt x="58" y="65"/>
                  </a:cubicBezTo>
                  <a:cubicBezTo>
                    <a:pt x="62" y="61"/>
                    <a:pt x="62" y="61"/>
                    <a:pt x="62" y="61"/>
                  </a:cubicBezTo>
                  <a:cubicBezTo>
                    <a:pt x="64" y="61"/>
                    <a:pt x="65" y="59"/>
                    <a:pt x="67" y="58"/>
                  </a:cubicBezTo>
                  <a:cubicBezTo>
                    <a:pt x="76" y="50"/>
                    <a:pt x="76" y="50"/>
                    <a:pt x="76" y="50"/>
                  </a:cubicBezTo>
                  <a:cubicBezTo>
                    <a:pt x="77" y="49"/>
                    <a:pt x="79" y="47"/>
                    <a:pt x="80" y="46"/>
                  </a:cubicBezTo>
                  <a:cubicBezTo>
                    <a:pt x="84" y="41"/>
                    <a:pt x="84" y="41"/>
                    <a:pt x="84" y="41"/>
                  </a:cubicBezTo>
                  <a:cubicBezTo>
                    <a:pt x="85" y="40"/>
                    <a:pt x="87" y="38"/>
                    <a:pt x="88" y="37"/>
                  </a:cubicBezTo>
                  <a:cubicBezTo>
                    <a:pt x="91" y="32"/>
                    <a:pt x="91" y="32"/>
                    <a:pt x="91" y="32"/>
                  </a:cubicBezTo>
                  <a:cubicBezTo>
                    <a:pt x="94" y="29"/>
                    <a:pt x="96" y="25"/>
                    <a:pt x="98" y="22"/>
                  </a:cubicBezTo>
                  <a:cubicBezTo>
                    <a:pt x="100" y="18"/>
                    <a:pt x="102" y="15"/>
                    <a:pt x="104" y="11"/>
                  </a:cubicBezTo>
                  <a:cubicBezTo>
                    <a:pt x="106" y="8"/>
                    <a:pt x="107" y="4"/>
                    <a:pt x="109"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371"/>
            <p:cNvSpPr>
              <a:spLocks/>
            </p:cNvSpPr>
            <p:nvPr/>
          </p:nvSpPr>
          <p:spPr bwMode="auto">
            <a:xfrm>
              <a:off x="6929437" y="4589809"/>
              <a:ext cx="22225" cy="23812"/>
            </a:xfrm>
            <a:custGeom>
              <a:avLst/>
              <a:gdLst>
                <a:gd name="T0" fmla="*/ 17 w 17"/>
                <a:gd name="T1" fmla="*/ 0 h 19"/>
                <a:gd name="T2" fmla="*/ 16 w 17"/>
                <a:gd name="T3" fmla="*/ 4 h 19"/>
                <a:gd name="T4" fmla="*/ 11 w 17"/>
                <a:gd name="T5" fmla="*/ 12 h 19"/>
                <a:gd name="T6" fmla="*/ 4 w 17"/>
                <a:gd name="T7" fmla="*/ 18 h 19"/>
                <a:gd name="T8" fmla="*/ 0 w 17"/>
                <a:gd name="T9" fmla="*/ 19 h 19"/>
                <a:gd name="T10" fmla="*/ 0 w 17"/>
                <a:gd name="T11" fmla="*/ 14 h 19"/>
                <a:gd name="T12" fmla="*/ 5 w 17"/>
                <a:gd name="T13" fmla="*/ 7 h 19"/>
                <a:gd name="T14" fmla="*/ 12 w 17"/>
                <a:gd name="T15" fmla="*/ 1 h 19"/>
                <a:gd name="T16" fmla="*/ 17 w 17"/>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17" y="0"/>
                  </a:moveTo>
                  <a:cubicBezTo>
                    <a:pt x="17" y="0"/>
                    <a:pt x="17" y="2"/>
                    <a:pt x="16" y="4"/>
                  </a:cubicBezTo>
                  <a:cubicBezTo>
                    <a:pt x="15" y="7"/>
                    <a:pt x="13" y="10"/>
                    <a:pt x="11" y="12"/>
                  </a:cubicBezTo>
                  <a:cubicBezTo>
                    <a:pt x="9" y="15"/>
                    <a:pt x="7" y="17"/>
                    <a:pt x="4" y="18"/>
                  </a:cubicBezTo>
                  <a:cubicBezTo>
                    <a:pt x="2" y="19"/>
                    <a:pt x="0" y="19"/>
                    <a:pt x="0" y="19"/>
                  </a:cubicBezTo>
                  <a:cubicBezTo>
                    <a:pt x="0" y="19"/>
                    <a:pt x="0" y="17"/>
                    <a:pt x="0" y="14"/>
                  </a:cubicBezTo>
                  <a:cubicBezTo>
                    <a:pt x="1" y="12"/>
                    <a:pt x="3" y="9"/>
                    <a:pt x="5" y="7"/>
                  </a:cubicBezTo>
                  <a:cubicBezTo>
                    <a:pt x="7" y="4"/>
                    <a:pt x="10" y="2"/>
                    <a:pt x="12" y="1"/>
                  </a:cubicBezTo>
                  <a:cubicBezTo>
                    <a:pt x="14" y="0"/>
                    <a:pt x="17" y="0"/>
                    <a:pt x="17"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372"/>
            <p:cNvSpPr>
              <a:spLocks/>
            </p:cNvSpPr>
            <p:nvPr/>
          </p:nvSpPr>
          <p:spPr bwMode="auto">
            <a:xfrm>
              <a:off x="6934200" y="4661247"/>
              <a:ext cx="115888" cy="69850"/>
            </a:xfrm>
            <a:custGeom>
              <a:avLst/>
              <a:gdLst>
                <a:gd name="T0" fmla="*/ 92 w 92"/>
                <a:gd name="T1" fmla="*/ 0 h 56"/>
                <a:gd name="T2" fmla="*/ 86 w 92"/>
                <a:gd name="T3" fmla="*/ 11 h 56"/>
                <a:gd name="T4" fmla="*/ 78 w 92"/>
                <a:gd name="T5" fmla="*/ 22 h 56"/>
                <a:gd name="T6" fmla="*/ 69 w 92"/>
                <a:gd name="T7" fmla="*/ 31 h 56"/>
                <a:gd name="T8" fmla="*/ 59 w 92"/>
                <a:gd name="T9" fmla="*/ 40 h 56"/>
                <a:gd name="T10" fmla="*/ 54 w 92"/>
                <a:gd name="T11" fmla="*/ 44 h 56"/>
                <a:gd name="T12" fmla="*/ 48 w 92"/>
                <a:gd name="T13" fmla="*/ 47 h 56"/>
                <a:gd name="T14" fmla="*/ 36 w 92"/>
                <a:gd name="T15" fmla="*/ 52 h 56"/>
                <a:gd name="T16" fmla="*/ 30 w 92"/>
                <a:gd name="T17" fmla="*/ 54 h 56"/>
                <a:gd name="T18" fmla="*/ 23 w 92"/>
                <a:gd name="T19" fmla="*/ 55 h 56"/>
                <a:gd name="T20" fmla="*/ 16 w 92"/>
                <a:gd name="T21" fmla="*/ 55 h 56"/>
                <a:gd name="T22" fmla="*/ 10 w 92"/>
                <a:gd name="T23" fmla="*/ 54 h 56"/>
                <a:gd name="T24" fmla="*/ 9 w 92"/>
                <a:gd name="T25" fmla="*/ 54 h 56"/>
                <a:gd name="T26" fmla="*/ 7 w 92"/>
                <a:gd name="T27" fmla="*/ 54 h 56"/>
                <a:gd name="T28" fmla="*/ 5 w 92"/>
                <a:gd name="T29" fmla="*/ 52 h 56"/>
                <a:gd name="T30" fmla="*/ 3 w 92"/>
                <a:gd name="T31" fmla="*/ 51 h 56"/>
                <a:gd name="T32" fmla="*/ 2 w 92"/>
                <a:gd name="T33" fmla="*/ 49 h 56"/>
                <a:gd name="T34" fmla="*/ 0 w 92"/>
                <a:gd name="T35" fmla="*/ 45 h 56"/>
                <a:gd name="T36" fmla="*/ 1 w 92"/>
                <a:gd name="T37" fmla="*/ 41 h 56"/>
                <a:gd name="T38" fmla="*/ 2 w 92"/>
                <a:gd name="T39" fmla="*/ 45 h 56"/>
                <a:gd name="T40" fmla="*/ 4 w 92"/>
                <a:gd name="T41" fmla="*/ 47 h 56"/>
                <a:gd name="T42" fmla="*/ 5 w 92"/>
                <a:gd name="T43" fmla="*/ 48 h 56"/>
                <a:gd name="T44" fmla="*/ 7 w 92"/>
                <a:gd name="T45" fmla="*/ 49 h 56"/>
                <a:gd name="T46" fmla="*/ 8 w 92"/>
                <a:gd name="T47" fmla="*/ 50 h 56"/>
                <a:gd name="T48" fmla="*/ 10 w 92"/>
                <a:gd name="T49" fmla="*/ 50 h 56"/>
                <a:gd name="T50" fmla="*/ 10 w 92"/>
                <a:gd name="T51" fmla="*/ 50 h 56"/>
                <a:gd name="T52" fmla="*/ 16 w 92"/>
                <a:gd name="T53" fmla="*/ 49 h 56"/>
                <a:gd name="T54" fmla="*/ 22 w 92"/>
                <a:gd name="T55" fmla="*/ 48 h 56"/>
                <a:gd name="T56" fmla="*/ 28 w 92"/>
                <a:gd name="T57" fmla="*/ 47 h 56"/>
                <a:gd name="T58" fmla="*/ 33 w 92"/>
                <a:gd name="T59" fmla="*/ 45 h 56"/>
                <a:gd name="T60" fmla="*/ 44 w 92"/>
                <a:gd name="T61" fmla="*/ 40 h 56"/>
                <a:gd name="T62" fmla="*/ 54 w 92"/>
                <a:gd name="T63" fmla="*/ 33 h 56"/>
                <a:gd name="T64" fmla="*/ 74 w 92"/>
                <a:gd name="T65" fmla="*/ 17 h 56"/>
                <a:gd name="T66" fmla="*/ 92 w 92"/>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56">
                  <a:moveTo>
                    <a:pt x="92" y="0"/>
                  </a:moveTo>
                  <a:cubicBezTo>
                    <a:pt x="90" y="4"/>
                    <a:pt x="88" y="8"/>
                    <a:pt x="86" y="11"/>
                  </a:cubicBezTo>
                  <a:cubicBezTo>
                    <a:pt x="84" y="15"/>
                    <a:pt x="81" y="18"/>
                    <a:pt x="78" y="22"/>
                  </a:cubicBezTo>
                  <a:cubicBezTo>
                    <a:pt x="75" y="25"/>
                    <a:pt x="73" y="28"/>
                    <a:pt x="69" y="31"/>
                  </a:cubicBezTo>
                  <a:cubicBezTo>
                    <a:pt x="66" y="34"/>
                    <a:pt x="63" y="37"/>
                    <a:pt x="59" y="40"/>
                  </a:cubicBezTo>
                  <a:cubicBezTo>
                    <a:pt x="58" y="41"/>
                    <a:pt x="56" y="42"/>
                    <a:pt x="54" y="44"/>
                  </a:cubicBezTo>
                  <a:cubicBezTo>
                    <a:pt x="52" y="45"/>
                    <a:pt x="50" y="46"/>
                    <a:pt x="48" y="47"/>
                  </a:cubicBezTo>
                  <a:cubicBezTo>
                    <a:pt x="44" y="49"/>
                    <a:pt x="40" y="51"/>
                    <a:pt x="36" y="52"/>
                  </a:cubicBezTo>
                  <a:cubicBezTo>
                    <a:pt x="34" y="53"/>
                    <a:pt x="32" y="53"/>
                    <a:pt x="30" y="54"/>
                  </a:cubicBezTo>
                  <a:cubicBezTo>
                    <a:pt x="27" y="55"/>
                    <a:pt x="25" y="55"/>
                    <a:pt x="23" y="55"/>
                  </a:cubicBezTo>
                  <a:cubicBezTo>
                    <a:pt x="21" y="55"/>
                    <a:pt x="18" y="56"/>
                    <a:pt x="16" y="55"/>
                  </a:cubicBezTo>
                  <a:cubicBezTo>
                    <a:pt x="10" y="54"/>
                    <a:pt x="10" y="54"/>
                    <a:pt x="10" y="54"/>
                  </a:cubicBezTo>
                  <a:cubicBezTo>
                    <a:pt x="9" y="54"/>
                    <a:pt x="9" y="54"/>
                    <a:pt x="9" y="54"/>
                  </a:cubicBezTo>
                  <a:cubicBezTo>
                    <a:pt x="7" y="54"/>
                    <a:pt x="7" y="54"/>
                    <a:pt x="7" y="54"/>
                  </a:cubicBezTo>
                  <a:cubicBezTo>
                    <a:pt x="6" y="53"/>
                    <a:pt x="6" y="53"/>
                    <a:pt x="5" y="52"/>
                  </a:cubicBezTo>
                  <a:cubicBezTo>
                    <a:pt x="3" y="51"/>
                    <a:pt x="3" y="51"/>
                    <a:pt x="3" y="51"/>
                  </a:cubicBezTo>
                  <a:cubicBezTo>
                    <a:pt x="3" y="51"/>
                    <a:pt x="2" y="50"/>
                    <a:pt x="2" y="49"/>
                  </a:cubicBezTo>
                  <a:cubicBezTo>
                    <a:pt x="1" y="48"/>
                    <a:pt x="0" y="46"/>
                    <a:pt x="0" y="45"/>
                  </a:cubicBezTo>
                  <a:cubicBezTo>
                    <a:pt x="0" y="43"/>
                    <a:pt x="0" y="42"/>
                    <a:pt x="1" y="41"/>
                  </a:cubicBezTo>
                  <a:cubicBezTo>
                    <a:pt x="1" y="42"/>
                    <a:pt x="1" y="43"/>
                    <a:pt x="2" y="45"/>
                  </a:cubicBezTo>
                  <a:cubicBezTo>
                    <a:pt x="2" y="46"/>
                    <a:pt x="3" y="47"/>
                    <a:pt x="4" y="47"/>
                  </a:cubicBezTo>
                  <a:cubicBezTo>
                    <a:pt x="4" y="48"/>
                    <a:pt x="4" y="48"/>
                    <a:pt x="5" y="48"/>
                  </a:cubicBezTo>
                  <a:cubicBezTo>
                    <a:pt x="7" y="49"/>
                    <a:pt x="7" y="49"/>
                    <a:pt x="7" y="49"/>
                  </a:cubicBezTo>
                  <a:cubicBezTo>
                    <a:pt x="7" y="49"/>
                    <a:pt x="8" y="49"/>
                    <a:pt x="8" y="50"/>
                  </a:cubicBezTo>
                  <a:cubicBezTo>
                    <a:pt x="10" y="50"/>
                    <a:pt x="10" y="50"/>
                    <a:pt x="10" y="50"/>
                  </a:cubicBezTo>
                  <a:cubicBezTo>
                    <a:pt x="10" y="50"/>
                    <a:pt x="10" y="50"/>
                    <a:pt x="10" y="50"/>
                  </a:cubicBezTo>
                  <a:cubicBezTo>
                    <a:pt x="16" y="49"/>
                    <a:pt x="16" y="49"/>
                    <a:pt x="16" y="49"/>
                  </a:cubicBezTo>
                  <a:cubicBezTo>
                    <a:pt x="18" y="49"/>
                    <a:pt x="20" y="49"/>
                    <a:pt x="22" y="48"/>
                  </a:cubicBezTo>
                  <a:cubicBezTo>
                    <a:pt x="24" y="48"/>
                    <a:pt x="26" y="48"/>
                    <a:pt x="28" y="47"/>
                  </a:cubicBezTo>
                  <a:cubicBezTo>
                    <a:pt x="30" y="46"/>
                    <a:pt x="32" y="46"/>
                    <a:pt x="33" y="45"/>
                  </a:cubicBezTo>
                  <a:cubicBezTo>
                    <a:pt x="37" y="43"/>
                    <a:pt x="41" y="42"/>
                    <a:pt x="44" y="40"/>
                  </a:cubicBezTo>
                  <a:cubicBezTo>
                    <a:pt x="48" y="38"/>
                    <a:pt x="51" y="35"/>
                    <a:pt x="54" y="33"/>
                  </a:cubicBezTo>
                  <a:cubicBezTo>
                    <a:pt x="61" y="28"/>
                    <a:pt x="68" y="23"/>
                    <a:pt x="74" y="17"/>
                  </a:cubicBezTo>
                  <a:cubicBezTo>
                    <a:pt x="80" y="12"/>
                    <a:pt x="86" y="6"/>
                    <a:pt x="92"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373"/>
            <p:cNvSpPr>
              <a:spLocks/>
            </p:cNvSpPr>
            <p:nvPr/>
          </p:nvSpPr>
          <p:spPr bwMode="auto">
            <a:xfrm>
              <a:off x="6954837" y="4705697"/>
              <a:ext cx="98425" cy="39687"/>
            </a:xfrm>
            <a:custGeom>
              <a:avLst/>
              <a:gdLst>
                <a:gd name="T0" fmla="*/ 77 w 77"/>
                <a:gd name="T1" fmla="*/ 0 h 31"/>
                <a:gd name="T2" fmla="*/ 68 w 77"/>
                <a:gd name="T3" fmla="*/ 11 h 31"/>
                <a:gd name="T4" fmla="*/ 42 w 77"/>
                <a:gd name="T5" fmla="*/ 27 h 31"/>
                <a:gd name="T6" fmla="*/ 34 w 77"/>
                <a:gd name="T7" fmla="*/ 30 h 31"/>
                <a:gd name="T8" fmla="*/ 25 w 77"/>
                <a:gd name="T9" fmla="*/ 31 h 31"/>
                <a:gd name="T10" fmla="*/ 17 w 77"/>
                <a:gd name="T11" fmla="*/ 30 h 31"/>
                <a:gd name="T12" fmla="*/ 10 w 77"/>
                <a:gd name="T13" fmla="*/ 27 h 31"/>
                <a:gd name="T14" fmla="*/ 5 w 77"/>
                <a:gd name="T15" fmla="*/ 24 h 31"/>
                <a:gd name="T16" fmla="*/ 2 w 77"/>
                <a:gd name="T17" fmla="*/ 21 h 31"/>
                <a:gd name="T18" fmla="*/ 0 w 77"/>
                <a:gd name="T19" fmla="*/ 18 h 31"/>
                <a:gd name="T20" fmla="*/ 3 w 77"/>
                <a:gd name="T21" fmla="*/ 19 h 31"/>
                <a:gd name="T22" fmla="*/ 7 w 77"/>
                <a:gd name="T23" fmla="*/ 21 h 31"/>
                <a:gd name="T24" fmla="*/ 12 w 77"/>
                <a:gd name="T25" fmla="*/ 23 h 31"/>
                <a:gd name="T26" fmla="*/ 18 w 77"/>
                <a:gd name="T27" fmla="*/ 23 h 31"/>
                <a:gd name="T28" fmla="*/ 25 w 77"/>
                <a:gd name="T29" fmla="*/ 23 h 31"/>
                <a:gd name="T30" fmla="*/ 32 w 77"/>
                <a:gd name="T31" fmla="*/ 22 h 31"/>
                <a:gd name="T32" fmla="*/ 39 w 77"/>
                <a:gd name="T33" fmla="*/ 19 h 31"/>
                <a:gd name="T34" fmla="*/ 53 w 77"/>
                <a:gd name="T35" fmla="*/ 13 h 31"/>
                <a:gd name="T36" fmla="*/ 65 w 77"/>
                <a:gd name="T37" fmla="*/ 7 h 31"/>
                <a:gd name="T38" fmla="*/ 77 w 77"/>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31">
                  <a:moveTo>
                    <a:pt x="77" y="0"/>
                  </a:moveTo>
                  <a:cubicBezTo>
                    <a:pt x="77" y="0"/>
                    <a:pt x="74" y="5"/>
                    <a:pt x="68" y="11"/>
                  </a:cubicBezTo>
                  <a:cubicBezTo>
                    <a:pt x="62" y="17"/>
                    <a:pt x="53" y="23"/>
                    <a:pt x="42" y="27"/>
                  </a:cubicBezTo>
                  <a:cubicBezTo>
                    <a:pt x="39" y="28"/>
                    <a:pt x="36" y="29"/>
                    <a:pt x="34" y="30"/>
                  </a:cubicBezTo>
                  <a:cubicBezTo>
                    <a:pt x="31" y="31"/>
                    <a:pt x="28" y="30"/>
                    <a:pt x="25" y="31"/>
                  </a:cubicBezTo>
                  <a:cubicBezTo>
                    <a:pt x="22" y="31"/>
                    <a:pt x="20" y="30"/>
                    <a:pt x="17" y="30"/>
                  </a:cubicBezTo>
                  <a:cubicBezTo>
                    <a:pt x="15" y="29"/>
                    <a:pt x="12" y="28"/>
                    <a:pt x="10" y="27"/>
                  </a:cubicBezTo>
                  <a:cubicBezTo>
                    <a:pt x="9" y="26"/>
                    <a:pt x="7" y="25"/>
                    <a:pt x="5" y="24"/>
                  </a:cubicBezTo>
                  <a:cubicBezTo>
                    <a:pt x="4" y="23"/>
                    <a:pt x="3" y="22"/>
                    <a:pt x="2" y="21"/>
                  </a:cubicBezTo>
                  <a:cubicBezTo>
                    <a:pt x="1" y="19"/>
                    <a:pt x="0" y="18"/>
                    <a:pt x="0" y="18"/>
                  </a:cubicBezTo>
                  <a:cubicBezTo>
                    <a:pt x="0" y="18"/>
                    <a:pt x="1" y="18"/>
                    <a:pt x="3" y="19"/>
                  </a:cubicBezTo>
                  <a:cubicBezTo>
                    <a:pt x="4" y="20"/>
                    <a:pt x="6" y="21"/>
                    <a:pt x="7" y="21"/>
                  </a:cubicBezTo>
                  <a:cubicBezTo>
                    <a:pt x="9" y="21"/>
                    <a:pt x="10" y="22"/>
                    <a:pt x="12" y="23"/>
                  </a:cubicBezTo>
                  <a:cubicBezTo>
                    <a:pt x="14" y="23"/>
                    <a:pt x="16" y="23"/>
                    <a:pt x="18" y="23"/>
                  </a:cubicBezTo>
                  <a:cubicBezTo>
                    <a:pt x="20" y="23"/>
                    <a:pt x="22" y="23"/>
                    <a:pt x="25" y="23"/>
                  </a:cubicBezTo>
                  <a:cubicBezTo>
                    <a:pt x="27" y="23"/>
                    <a:pt x="29" y="22"/>
                    <a:pt x="32" y="22"/>
                  </a:cubicBezTo>
                  <a:cubicBezTo>
                    <a:pt x="34" y="21"/>
                    <a:pt x="37" y="20"/>
                    <a:pt x="39" y="19"/>
                  </a:cubicBezTo>
                  <a:cubicBezTo>
                    <a:pt x="44" y="18"/>
                    <a:pt x="48" y="15"/>
                    <a:pt x="53" y="13"/>
                  </a:cubicBezTo>
                  <a:cubicBezTo>
                    <a:pt x="57" y="11"/>
                    <a:pt x="61" y="9"/>
                    <a:pt x="65" y="7"/>
                  </a:cubicBezTo>
                  <a:cubicBezTo>
                    <a:pt x="72" y="3"/>
                    <a:pt x="77" y="0"/>
                    <a:pt x="77"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374"/>
            <p:cNvSpPr>
              <a:spLocks/>
            </p:cNvSpPr>
            <p:nvPr/>
          </p:nvSpPr>
          <p:spPr bwMode="auto">
            <a:xfrm>
              <a:off x="6959600" y="4732684"/>
              <a:ext cx="20638" cy="28575"/>
            </a:xfrm>
            <a:custGeom>
              <a:avLst/>
              <a:gdLst>
                <a:gd name="T0" fmla="*/ 4 w 16"/>
                <a:gd name="T1" fmla="*/ 0 h 22"/>
                <a:gd name="T2" fmla="*/ 7 w 16"/>
                <a:gd name="T3" fmla="*/ 4 h 22"/>
                <a:gd name="T4" fmla="*/ 8 w 16"/>
                <a:gd name="T5" fmla="*/ 14 h 22"/>
                <a:gd name="T6" fmla="*/ 16 w 16"/>
                <a:gd name="T7" fmla="*/ 22 h 22"/>
                <a:gd name="T8" fmla="*/ 11 w 16"/>
                <a:gd name="T9" fmla="*/ 22 h 22"/>
                <a:gd name="T10" fmla="*/ 6 w 16"/>
                <a:gd name="T11" fmla="*/ 20 h 22"/>
                <a:gd name="T12" fmla="*/ 2 w 16"/>
                <a:gd name="T13" fmla="*/ 16 h 22"/>
                <a:gd name="T14" fmla="*/ 0 w 16"/>
                <a:gd name="T15" fmla="*/ 10 h 22"/>
                <a:gd name="T16" fmla="*/ 1 w 16"/>
                <a:gd name="T17" fmla="*/ 4 h 22"/>
                <a:gd name="T18" fmla="*/ 4 w 16"/>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2">
                  <a:moveTo>
                    <a:pt x="4" y="0"/>
                  </a:moveTo>
                  <a:cubicBezTo>
                    <a:pt x="4" y="0"/>
                    <a:pt x="6" y="2"/>
                    <a:pt x="7" y="4"/>
                  </a:cubicBezTo>
                  <a:cubicBezTo>
                    <a:pt x="5" y="7"/>
                    <a:pt x="8" y="13"/>
                    <a:pt x="8" y="14"/>
                  </a:cubicBezTo>
                  <a:cubicBezTo>
                    <a:pt x="9" y="15"/>
                    <a:pt x="16" y="22"/>
                    <a:pt x="16" y="22"/>
                  </a:cubicBezTo>
                  <a:cubicBezTo>
                    <a:pt x="16" y="22"/>
                    <a:pt x="14" y="22"/>
                    <a:pt x="11" y="22"/>
                  </a:cubicBezTo>
                  <a:cubicBezTo>
                    <a:pt x="9" y="22"/>
                    <a:pt x="8" y="21"/>
                    <a:pt x="6" y="20"/>
                  </a:cubicBezTo>
                  <a:cubicBezTo>
                    <a:pt x="5" y="19"/>
                    <a:pt x="3" y="18"/>
                    <a:pt x="2" y="16"/>
                  </a:cubicBezTo>
                  <a:cubicBezTo>
                    <a:pt x="1" y="14"/>
                    <a:pt x="0" y="12"/>
                    <a:pt x="0" y="10"/>
                  </a:cubicBezTo>
                  <a:cubicBezTo>
                    <a:pt x="0" y="8"/>
                    <a:pt x="0" y="6"/>
                    <a:pt x="1" y="4"/>
                  </a:cubicBezTo>
                  <a:cubicBezTo>
                    <a:pt x="2" y="1"/>
                    <a:pt x="4" y="0"/>
                    <a:pt x="4"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83" name="Group 482"/>
            <p:cNvGrpSpPr/>
            <p:nvPr/>
          </p:nvGrpSpPr>
          <p:grpSpPr>
            <a:xfrm>
              <a:off x="6559550" y="4510434"/>
              <a:ext cx="539750" cy="547688"/>
              <a:chOff x="6559550" y="4510434"/>
              <a:chExt cx="539750" cy="547688"/>
            </a:xfrm>
            <a:solidFill>
              <a:schemeClr val="tx1">
                <a:lumMod val="60000"/>
                <a:lumOff val="40000"/>
                <a:alpha val="60000"/>
              </a:schemeClr>
            </a:solidFill>
          </p:grpSpPr>
          <p:sp>
            <p:nvSpPr>
              <p:cNvPr id="498" name="Freeform 375"/>
              <p:cNvSpPr>
                <a:spLocks/>
              </p:cNvSpPr>
              <p:nvPr/>
            </p:nvSpPr>
            <p:spPr bwMode="auto">
              <a:xfrm>
                <a:off x="6584950" y="4510434"/>
                <a:ext cx="514350" cy="495300"/>
              </a:xfrm>
              <a:custGeom>
                <a:avLst/>
                <a:gdLst>
                  <a:gd name="T0" fmla="*/ 266 w 406"/>
                  <a:gd name="T1" fmla="*/ 108 h 391"/>
                  <a:gd name="T2" fmla="*/ 284 w 406"/>
                  <a:gd name="T3" fmla="*/ 127 h 391"/>
                  <a:gd name="T4" fmla="*/ 249 w 406"/>
                  <a:gd name="T5" fmla="*/ 174 h 391"/>
                  <a:gd name="T6" fmla="*/ 236 w 406"/>
                  <a:gd name="T7" fmla="*/ 195 h 391"/>
                  <a:gd name="T8" fmla="*/ 240 w 406"/>
                  <a:gd name="T9" fmla="*/ 196 h 391"/>
                  <a:gd name="T10" fmla="*/ 276 w 406"/>
                  <a:gd name="T11" fmla="*/ 168 h 391"/>
                  <a:gd name="T12" fmla="*/ 299 w 406"/>
                  <a:gd name="T13" fmla="*/ 149 h 391"/>
                  <a:gd name="T14" fmla="*/ 313 w 406"/>
                  <a:gd name="T15" fmla="*/ 188 h 391"/>
                  <a:gd name="T16" fmla="*/ 274 w 406"/>
                  <a:gd name="T17" fmla="*/ 276 h 391"/>
                  <a:gd name="T18" fmla="*/ 232 w 406"/>
                  <a:gd name="T19" fmla="*/ 341 h 391"/>
                  <a:gd name="T20" fmla="*/ 234 w 406"/>
                  <a:gd name="T21" fmla="*/ 343 h 391"/>
                  <a:gd name="T22" fmla="*/ 259 w 406"/>
                  <a:gd name="T23" fmla="*/ 325 h 391"/>
                  <a:gd name="T24" fmla="*/ 276 w 406"/>
                  <a:gd name="T25" fmla="*/ 308 h 391"/>
                  <a:gd name="T26" fmla="*/ 239 w 406"/>
                  <a:gd name="T27" fmla="*/ 369 h 391"/>
                  <a:gd name="T28" fmla="*/ 223 w 406"/>
                  <a:gd name="T29" fmla="*/ 391 h 391"/>
                  <a:gd name="T30" fmla="*/ 343 w 406"/>
                  <a:gd name="T31" fmla="*/ 255 h 391"/>
                  <a:gd name="T32" fmla="*/ 381 w 406"/>
                  <a:gd name="T33" fmla="*/ 189 h 391"/>
                  <a:gd name="T34" fmla="*/ 390 w 406"/>
                  <a:gd name="T35" fmla="*/ 167 h 391"/>
                  <a:gd name="T36" fmla="*/ 382 w 406"/>
                  <a:gd name="T37" fmla="*/ 40 h 391"/>
                  <a:gd name="T38" fmla="*/ 381 w 406"/>
                  <a:gd name="T39" fmla="*/ 39 h 391"/>
                  <a:gd name="T40" fmla="*/ 360 w 406"/>
                  <a:gd name="T41" fmla="*/ 20 h 391"/>
                  <a:gd name="T42" fmla="*/ 242 w 406"/>
                  <a:gd name="T43" fmla="*/ 27 h 391"/>
                  <a:gd name="T44" fmla="*/ 136 w 406"/>
                  <a:gd name="T45" fmla="*/ 75 h 391"/>
                  <a:gd name="T46" fmla="*/ 0 w 406"/>
                  <a:gd name="T47" fmla="*/ 178 h 391"/>
                  <a:gd name="T48" fmla="*/ 31 w 406"/>
                  <a:gd name="T49" fmla="*/ 158 h 391"/>
                  <a:gd name="T50" fmla="*/ 128 w 406"/>
                  <a:gd name="T51" fmla="*/ 112 h 391"/>
                  <a:gd name="T52" fmla="*/ 114 w 406"/>
                  <a:gd name="T53" fmla="*/ 136 h 391"/>
                  <a:gd name="T54" fmla="*/ 100 w 406"/>
                  <a:gd name="T55" fmla="*/ 150 h 391"/>
                  <a:gd name="T56" fmla="*/ 20 w 406"/>
                  <a:gd name="T57" fmla="*/ 249 h 391"/>
                  <a:gd name="T58" fmla="*/ 90 w 406"/>
                  <a:gd name="T59" fmla="*/ 198 h 391"/>
                  <a:gd name="T60" fmla="*/ 195 w 406"/>
                  <a:gd name="T61" fmla="*/ 133 h 391"/>
                  <a:gd name="T62" fmla="*/ 253 w 406"/>
                  <a:gd name="T63" fmla="*/ 112 h 391"/>
                  <a:gd name="T64" fmla="*/ 266 w 406"/>
                  <a:gd name="T65" fmla="*/ 10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391">
                    <a:moveTo>
                      <a:pt x="266" y="108"/>
                    </a:moveTo>
                    <a:cubicBezTo>
                      <a:pt x="282" y="102"/>
                      <a:pt x="291" y="112"/>
                      <a:pt x="284" y="127"/>
                    </a:cubicBezTo>
                    <a:cubicBezTo>
                      <a:pt x="274" y="144"/>
                      <a:pt x="262" y="158"/>
                      <a:pt x="249" y="174"/>
                    </a:cubicBezTo>
                    <a:cubicBezTo>
                      <a:pt x="244" y="180"/>
                      <a:pt x="237" y="187"/>
                      <a:pt x="236" y="195"/>
                    </a:cubicBezTo>
                    <a:cubicBezTo>
                      <a:pt x="236" y="198"/>
                      <a:pt x="238" y="197"/>
                      <a:pt x="240" y="196"/>
                    </a:cubicBezTo>
                    <a:cubicBezTo>
                      <a:pt x="253" y="189"/>
                      <a:pt x="263" y="177"/>
                      <a:pt x="276" y="168"/>
                    </a:cubicBezTo>
                    <a:cubicBezTo>
                      <a:pt x="284" y="162"/>
                      <a:pt x="292" y="156"/>
                      <a:pt x="299" y="149"/>
                    </a:cubicBezTo>
                    <a:cubicBezTo>
                      <a:pt x="331" y="121"/>
                      <a:pt x="316" y="178"/>
                      <a:pt x="313" y="188"/>
                    </a:cubicBezTo>
                    <a:cubicBezTo>
                      <a:pt x="304" y="218"/>
                      <a:pt x="291" y="249"/>
                      <a:pt x="274" y="276"/>
                    </a:cubicBezTo>
                    <a:cubicBezTo>
                      <a:pt x="262" y="298"/>
                      <a:pt x="243" y="318"/>
                      <a:pt x="232" y="341"/>
                    </a:cubicBezTo>
                    <a:cubicBezTo>
                      <a:pt x="232" y="342"/>
                      <a:pt x="232" y="343"/>
                      <a:pt x="234" y="343"/>
                    </a:cubicBezTo>
                    <a:cubicBezTo>
                      <a:pt x="244" y="340"/>
                      <a:pt x="251" y="331"/>
                      <a:pt x="259" y="325"/>
                    </a:cubicBezTo>
                    <a:cubicBezTo>
                      <a:pt x="265" y="319"/>
                      <a:pt x="270" y="314"/>
                      <a:pt x="276" y="308"/>
                    </a:cubicBezTo>
                    <a:cubicBezTo>
                      <a:pt x="264" y="329"/>
                      <a:pt x="252" y="350"/>
                      <a:pt x="239" y="369"/>
                    </a:cubicBezTo>
                    <a:cubicBezTo>
                      <a:pt x="234" y="376"/>
                      <a:pt x="228" y="383"/>
                      <a:pt x="223" y="391"/>
                    </a:cubicBezTo>
                    <a:cubicBezTo>
                      <a:pt x="270" y="353"/>
                      <a:pt x="311" y="306"/>
                      <a:pt x="343" y="255"/>
                    </a:cubicBezTo>
                    <a:cubicBezTo>
                      <a:pt x="356" y="234"/>
                      <a:pt x="370" y="212"/>
                      <a:pt x="381" y="189"/>
                    </a:cubicBezTo>
                    <a:cubicBezTo>
                      <a:pt x="384" y="181"/>
                      <a:pt x="387" y="174"/>
                      <a:pt x="390" y="167"/>
                    </a:cubicBezTo>
                    <a:cubicBezTo>
                      <a:pt x="404" y="126"/>
                      <a:pt x="406" y="77"/>
                      <a:pt x="382" y="40"/>
                    </a:cubicBezTo>
                    <a:cubicBezTo>
                      <a:pt x="381" y="39"/>
                      <a:pt x="381" y="39"/>
                      <a:pt x="381" y="39"/>
                    </a:cubicBezTo>
                    <a:cubicBezTo>
                      <a:pt x="375" y="32"/>
                      <a:pt x="368" y="25"/>
                      <a:pt x="360" y="20"/>
                    </a:cubicBezTo>
                    <a:cubicBezTo>
                      <a:pt x="324" y="0"/>
                      <a:pt x="278" y="14"/>
                      <a:pt x="242" y="27"/>
                    </a:cubicBezTo>
                    <a:cubicBezTo>
                      <a:pt x="205" y="41"/>
                      <a:pt x="170" y="57"/>
                      <a:pt x="136" y="75"/>
                    </a:cubicBezTo>
                    <a:cubicBezTo>
                      <a:pt x="86" y="103"/>
                      <a:pt x="39" y="137"/>
                      <a:pt x="0" y="178"/>
                    </a:cubicBezTo>
                    <a:cubicBezTo>
                      <a:pt x="10" y="171"/>
                      <a:pt x="20" y="165"/>
                      <a:pt x="31" y="158"/>
                    </a:cubicBezTo>
                    <a:cubicBezTo>
                      <a:pt x="61" y="141"/>
                      <a:pt x="95" y="121"/>
                      <a:pt x="128" y="112"/>
                    </a:cubicBezTo>
                    <a:cubicBezTo>
                      <a:pt x="137" y="109"/>
                      <a:pt x="113" y="137"/>
                      <a:pt x="114" y="136"/>
                    </a:cubicBezTo>
                    <a:cubicBezTo>
                      <a:pt x="109" y="140"/>
                      <a:pt x="105" y="145"/>
                      <a:pt x="100" y="150"/>
                    </a:cubicBezTo>
                    <a:cubicBezTo>
                      <a:pt x="87" y="166"/>
                      <a:pt x="24" y="230"/>
                      <a:pt x="20" y="249"/>
                    </a:cubicBezTo>
                    <a:cubicBezTo>
                      <a:pt x="20" y="252"/>
                      <a:pt x="69" y="215"/>
                      <a:pt x="90" y="198"/>
                    </a:cubicBezTo>
                    <a:cubicBezTo>
                      <a:pt x="123" y="172"/>
                      <a:pt x="157" y="151"/>
                      <a:pt x="195" y="133"/>
                    </a:cubicBezTo>
                    <a:cubicBezTo>
                      <a:pt x="214" y="125"/>
                      <a:pt x="233" y="118"/>
                      <a:pt x="253" y="112"/>
                    </a:cubicBezTo>
                    <a:cubicBezTo>
                      <a:pt x="259" y="110"/>
                      <a:pt x="261" y="109"/>
                      <a:pt x="2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376"/>
              <p:cNvSpPr>
                <a:spLocks/>
              </p:cNvSpPr>
              <p:nvPr/>
            </p:nvSpPr>
            <p:spPr bwMode="auto">
              <a:xfrm>
                <a:off x="6657975" y="4510434"/>
                <a:ext cx="441325" cy="293687"/>
              </a:xfrm>
              <a:custGeom>
                <a:avLst/>
                <a:gdLst>
                  <a:gd name="T0" fmla="*/ 324 w 348"/>
                  <a:gd name="T1" fmla="*/ 40 h 231"/>
                  <a:gd name="T2" fmla="*/ 323 w 348"/>
                  <a:gd name="T3" fmla="*/ 39 h 231"/>
                  <a:gd name="T4" fmla="*/ 302 w 348"/>
                  <a:gd name="T5" fmla="*/ 20 h 231"/>
                  <a:gd name="T6" fmla="*/ 184 w 348"/>
                  <a:gd name="T7" fmla="*/ 27 h 231"/>
                  <a:gd name="T8" fmla="*/ 78 w 348"/>
                  <a:gd name="T9" fmla="*/ 75 h 231"/>
                  <a:gd name="T10" fmla="*/ 0 w 348"/>
                  <a:gd name="T11" fmla="*/ 126 h 231"/>
                  <a:gd name="T12" fmla="*/ 4 w 348"/>
                  <a:gd name="T13" fmla="*/ 123 h 231"/>
                  <a:gd name="T14" fmla="*/ 107 w 348"/>
                  <a:gd name="T15" fmla="*/ 67 h 231"/>
                  <a:gd name="T16" fmla="*/ 262 w 348"/>
                  <a:gd name="T17" fmla="*/ 37 h 231"/>
                  <a:gd name="T18" fmla="*/ 314 w 348"/>
                  <a:gd name="T19" fmla="*/ 178 h 231"/>
                  <a:gd name="T20" fmla="*/ 299 w 348"/>
                  <a:gd name="T21" fmla="*/ 231 h 231"/>
                  <a:gd name="T22" fmla="*/ 323 w 348"/>
                  <a:gd name="T23" fmla="*/ 189 h 231"/>
                  <a:gd name="T24" fmla="*/ 332 w 348"/>
                  <a:gd name="T25" fmla="*/ 167 h 231"/>
                  <a:gd name="T26" fmla="*/ 324 w 348"/>
                  <a:gd name="T27" fmla="*/ 4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24" y="40"/>
                    </a:moveTo>
                    <a:cubicBezTo>
                      <a:pt x="323" y="39"/>
                      <a:pt x="323" y="39"/>
                      <a:pt x="323" y="39"/>
                    </a:cubicBezTo>
                    <a:cubicBezTo>
                      <a:pt x="317" y="32"/>
                      <a:pt x="310" y="25"/>
                      <a:pt x="302" y="20"/>
                    </a:cubicBezTo>
                    <a:cubicBezTo>
                      <a:pt x="266" y="0"/>
                      <a:pt x="220" y="14"/>
                      <a:pt x="184" y="27"/>
                    </a:cubicBezTo>
                    <a:cubicBezTo>
                      <a:pt x="147" y="41"/>
                      <a:pt x="112" y="57"/>
                      <a:pt x="78" y="75"/>
                    </a:cubicBezTo>
                    <a:cubicBezTo>
                      <a:pt x="51" y="90"/>
                      <a:pt x="25" y="107"/>
                      <a:pt x="0" y="126"/>
                    </a:cubicBezTo>
                    <a:cubicBezTo>
                      <a:pt x="2" y="125"/>
                      <a:pt x="3" y="124"/>
                      <a:pt x="4" y="123"/>
                    </a:cubicBezTo>
                    <a:cubicBezTo>
                      <a:pt x="37" y="102"/>
                      <a:pt x="71" y="83"/>
                      <a:pt x="107" y="67"/>
                    </a:cubicBezTo>
                    <a:cubicBezTo>
                      <a:pt x="150" y="47"/>
                      <a:pt x="214" y="16"/>
                      <a:pt x="262" y="37"/>
                    </a:cubicBezTo>
                    <a:cubicBezTo>
                      <a:pt x="318" y="61"/>
                      <a:pt x="324" y="124"/>
                      <a:pt x="314" y="178"/>
                    </a:cubicBezTo>
                    <a:cubicBezTo>
                      <a:pt x="311" y="197"/>
                      <a:pt x="306" y="214"/>
                      <a:pt x="299" y="231"/>
                    </a:cubicBezTo>
                    <a:cubicBezTo>
                      <a:pt x="308" y="218"/>
                      <a:pt x="316" y="203"/>
                      <a:pt x="323" y="189"/>
                    </a:cubicBezTo>
                    <a:cubicBezTo>
                      <a:pt x="326" y="181"/>
                      <a:pt x="329" y="174"/>
                      <a:pt x="332" y="167"/>
                    </a:cubicBezTo>
                    <a:cubicBezTo>
                      <a:pt x="346" y="126"/>
                      <a:pt x="348" y="77"/>
                      <a:pt x="3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377"/>
              <p:cNvSpPr>
                <a:spLocks/>
              </p:cNvSpPr>
              <p:nvPr/>
            </p:nvSpPr>
            <p:spPr bwMode="auto">
              <a:xfrm>
                <a:off x="6681787" y="4888259"/>
                <a:ext cx="103188" cy="101600"/>
              </a:xfrm>
              <a:custGeom>
                <a:avLst/>
                <a:gdLst>
                  <a:gd name="T0" fmla="*/ 63 w 81"/>
                  <a:gd name="T1" fmla="*/ 13 h 80"/>
                  <a:gd name="T2" fmla="*/ 35 w 81"/>
                  <a:gd name="T3" fmla="*/ 35 h 80"/>
                  <a:gd name="T4" fmla="*/ 0 w 81"/>
                  <a:gd name="T5" fmla="*/ 80 h 80"/>
                  <a:gd name="T6" fmla="*/ 4 w 81"/>
                  <a:gd name="T7" fmla="*/ 78 h 80"/>
                  <a:gd name="T8" fmla="*/ 11 w 81"/>
                  <a:gd name="T9" fmla="*/ 74 h 80"/>
                  <a:gd name="T10" fmla="*/ 25 w 81"/>
                  <a:gd name="T11" fmla="*/ 64 h 80"/>
                  <a:gd name="T12" fmla="*/ 51 w 81"/>
                  <a:gd name="T13" fmla="*/ 38 h 80"/>
                  <a:gd name="T14" fmla="*/ 76 w 81"/>
                  <a:gd name="T15" fmla="*/ 8 h 80"/>
                  <a:gd name="T16" fmla="*/ 81 w 81"/>
                  <a:gd name="T17" fmla="*/ 0 h 80"/>
                  <a:gd name="T18" fmla="*/ 63 w 81"/>
                  <a:gd name="T19"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0">
                    <a:moveTo>
                      <a:pt x="63" y="13"/>
                    </a:moveTo>
                    <a:cubicBezTo>
                      <a:pt x="53" y="20"/>
                      <a:pt x="43" y="26"/>
                      <a:pt x="35" y="35"/>
                    </a:cubicBezTo>
                    <a:cubicBezTo>
                      <a:pt x="22" y="49"/>
                      <a:pt x="9" y="63"/>
                      <a:pt x="0" y="80"/>
                    </a:cubicBezTo>
                    <a:cubicBezTo>
                      <a:pt x="1" y="79"/>
                      <a:pt x="3" y="79"/>
                      <a:pt x="4" y="78"/>
                    </a:cubicBezTo>
                    <a:cubicBezTo>
                      <a:pt x="7" y="77"/>
                      <a:pt x="9" y="75"/>
                      <a:pt x="11" y="74"/>
                    </a:cubicBezTo>
                    <a:cubicBezTo>
                      <a:pt x="16" y="71"/>
                      <a:pt x="21" y="67"/>
                      <a:pt x="25" y="64"/>
                    </a:cubicBezTo>
                    <a:cubicBezTo>
                      <a:pt x="35" y="56"/>
                      <a:pt x="43" y="47"/>
                      <a:pt x="51" y="38"/>
                    </a:cubicBezTo>
                    <a:cubicBezTo>
                      <a:pt x="60" y="28"/>
                      <a:pt x="68" y="18"/>
                      <a:pt x="76" y="8"/>
                    </a:cubicBezTo>
                    <a:cubicBezTo>
                      <a:pt x="77" y="6"/>
                      <a:pt x="80" y="3"/>
                      <a:pt x="81" y="0"/>
                    </a:cubicBezTo>
                    <a:cubicBezTo>
                      <a:pt x="75" y="4"/>
                      <a:pt x="69" y="9"/>
                      <a:pt x="6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378"/>
              <p:cNvSpPr>
                <a:spLocks/>
              </p:cNvSpPr>
              <p:nvPr/>
            </p:nvSpPr>
            <p:spPr bwMode="auto">
              <a:xfrm>
                <a:off x="6559550" y="4967634"/>
                <a:ext cx="69850" cy="68262"/>
              </a:xfrm>
              <a:custGeom>
                <a:avLst/>
                <a:gdLst>
                  <a:gd name="T0" fmla="*/ 43 w 55"/>
                  <a:gd name="T1" fmla="*/ 8 h 54"/>
                  <a:gd name="T2" fmla="*/ 24 w 55"/>
                  <a:gd name="T3" fmla="*/ 23 h 54"/>
                  <a:gd name="T4" fmla="*/ 0 w 55"/>
                  <a:gd name="T5" fmla="*/ 54 h 54"/>
                  <a:gd name="T6" fmla="*/ 3 w 55"/>
                  <a:gd name="T7" fmla="*/ 52 h 54"/>
                  <a:gd name="T8" fmla="*/ 8 w 55"/>
                  <a:gd name="T9" fmla="*/ 50 h 54"/>
                  <a:gd name="T10" fmla="*/ 17 w 55"/>
                  <a:gd name="T11" fmla="*/ 42 h 54"/>
                  <a:gd name="T12" fmla="*/ 35 w 55"/>
                  <a:gd name="T13" fmla="*/ 25 h 54"/>
                  <a:gd name="T14" fmla="*/ 51 w 55"/>
                  <a:gd name="T15" fmla="*/ 5 h 54"/>
                  <a:gd name="T16" fmla="*/ 55 w 55"/>
                  <a:gd name="T17" fmla="*/ 0 h 54"/>
                  <a:gd name="T18" fmla="*/ 43 w 55"/>
                  <a:gd name="T1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4">
                    <a:moveTo>
                      <a:pt x="43" y="8"/>
                    </a:moveTo>
                    <a:cubicBezTo>
                      <a:pt x="36" y="13"/>
                      <a:pt x="29" y="17"/>
                      <a:pt x="24" y="23"/>
                    </a:cubicBezTo>
                    <a:cubicBezTo>
                      <a:pt x="15" y="32"/>
                      <a:pt x="6" y="42"/>
                      <a:pt x="0" y="54"/>
                    </a:cubicBezTo>
                    <a:cubicBezTo>
                      <a:pt x="1" y="53"/>
                      <a:pt x="2" y="53"/>
                      <a:pt x="3" y="52"/>
                    </a:cubicBezTo>
                    <a:cubicBezTo>
                      <a:pt x="5" y="51"/>
                      <a:pt x="6" y="50"/>
                      <a:pt x="8" y="50"/>
                    </a:cubicBezTo>
                    <a:cubicBezTo>
                      <a:pt x="11" y="47"/>
                      <a:pt x="14" y="45"/>
                      <a:pt x="17" y="42"/>
                    </a:cubicBezTo>
                    <a:cubicBezTo>
                      <a:pt x="24" y="37"/>
                      <a:pt x="29" y="31"/>
                      <a:pt x="35" y="25"/>
                    </a:cubicBezTo>
                    <a:cubicBezTo>
                      <a:pt x="41" y="18"/>
                      <a:pt x="46" y="12"/>
                      <a:pt x="51" y="5"/>
                    </a:cubicBezTo>
                    <a:cubicBezTo>
                      <a:pt x="52" y="4"/>
                      <a:pt x="55" y="2"/>
                      <a:pt x="55" y="0"/>
                    </a:cubicBezTo>
                    <a:cubicBezTo>
                      <a:pt x="51" y="2"/>
                      <a:pt x="47" y="5"/>
                      <a:pt x="4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379"/>
              <p:cNvSpPr>
                <a:spLocks/>
              </p:cNvSpPr>
              <p:nvPr/>
            </p:nvSpPr>
            <p:spPr bwMode="auto">
              <a:xfrm>
                <a:off x="6762750" y="4988272"/>
                <a:ext cx="68263" cy="69850"/>
              </a:xfrm>
              <a:custGeom>
                <a:avLst/>
                <a:gdLst>
                  <a:gd name="T0" fmla="*/ 42 w 54"/>
                  <a:gd name="T1" fmla="*/ 9 h 55"/>
                  <a:gd name="T2" fmla="*/ 24 w 54"/>
                  <a:gd name="T3" fmla="*/ 24 h 55"/>
                  <a:gd name="T4" fmla="*/ 0 w 54"/>
                  <a:gd name="T5" fmla="*/ 55 h 55"/>
                  <a:gd name="T6" fmla="*/ 3 w 54"/>
                  <a:gd name="T7" fmla="*/ 54 h 55"/>
                  <a:gd name="T8" fmla="*/ 8 w 54"/>
                  <a:gd name="T9" fmla="*/ 51 h 55"/>
                  <a:gd name="T10" fmla="*/ 17 w 54"/>
                  <a:gd name="T11" fmla="*/ 44 h 55"/>
                  <a:gd name="T12" fmla="*/ 34 w 54"/>
                  <a:gd name="T13" fmla="*/ 26 h 55"/>
                  <a:gd name="T14" fmla="*/ 51 w 54"/>
                  <a:gd name="T15" fmla="*/ 6 h 55"/>
                  <a:gd name="T16" fmla="*/ 54 w 54"/>
                  <a:gd name="T17" fmla="*/ 0 h 55"/>
                  <a:gd name="T18" fmla="*/ 42 w 54"/>
                  <a:gd name="T19"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42" y="9"/>
                    </a:moveTo>
                    <a:cubicBezTo>
                      <a:pt x="36" y="14"/>
                      <a:pt x="29" y="18"/>
                      <a:pt x="24" y="24"/>
                    </a:cubicBezTo>
                    <a:cubicBezTo>
                      <a:pt x="15" y="34"/>
                      <a:pt x="6" y="44"/>
                      <a:pt x="0" y="55"/>
                    </a:cubicBezTo>
                    <a:cubicBezTo>
                      <a:pt x="1" y="55"/>
                      <a:pt x="2" y="54"/>
                      <a:pt x="3" y="54"/>
                    </a:cubicBezTo>
                    <a:cubicBezTo>
                      <a:pt x="5" y="53"/>
                      <a:pt x="6" y="52"/>
                      <a:pt x="8" y="51"/>
                    </a:cubicBezTo>
                    <a:cubicBezTo>
                      <a:pt x="11" y="49"/>
                      <a:pt x="14" y="46"/>
                      <a:pt x="17" y="44"/>
                    </a:cubicBezTo>
                    <a:cubicBezTo>
                      <a:pt x="23" y="38"/>
                      <a:pt x="29" y="32"/>
                      <a:pt x="34" y="26"/>
                    </a:cubicBezTo>
                    <a:cubicBezTo>
                      <a:pt x="40" y="19"/>
                      <a:pt x="46" y="13"/>
                      <a:pt x="51" y="6"/>
                    </a:cubicBezTo>
                    <a:cubicBezTo>
                      <a:pt x="52" y="4"/>
                      <a:pt x="54" y="2"/>
                      <a:pt x="54" y="0"/>
                    </a:cubicBezTo>
                    <a:cubicBezTo>
                      <a:pt x="50" y="3"/>
                      <a:pt x="46" y="6"/>
                      <a:pt x="4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380"/>
              <p:cNvSpPr>
                <a:spLocks/>
              </p:cNvSpPr>
              <p:nvPr/>
            </p:nvSpPr>
            <p:spPr bwMode="auto">
              <a:xfrm>
                <a:off x="6802437" y="4805709"/>
                <a:ext cx="101600" cy="101600"/>
              </a:xfrm>
              <a:custGeom>
                <a:avLst/>
                <a:gdLst>
                  <a:gd name="T0" fmla="*/ 64 w 81"/>
                  <a:gd name="T1" fmla="*/ 13 h 80"/>
                  <a:gd name="T2" fmla="*/ 35 w 81"/>
                  <a:gd name="T3" fmla="*/ 35 h 80"/>
                  <a:gd name="T4" fmla="*/ 0 w 81"/>
                  <a:gd name="T5" fmla="*/ 80 h 80"/>
                  <a:gd name="T6" fmla="*/ 5 w 81"/>
                  <a:gd name="T7" fmla="*/ 78 h 80"/>
                  <a:gd name="T8" fmla="*/ 12 w 81"/>
                  <a:gd name="T9" fmla="*/ 74 h 80"/>
                  <a:gd name="T10" fmla="*/ 26 w 81"/>
                  <a:gd name="T11" fmla="*/ 63 h 80"/>
                  <a:gd name="T12" fmla="*/ 51 w 81"/>
                  <a:gd name="T13" fmla="*/ 37 h 80"/>
                  <a:gd name="T14" fmla="*/ 76 w 81"/>
                  <a:gd name="T15" fmla="*/ 8 h 80"/>
                  <a:gd name="T16" fmla="*/ 81 w 81"/>
                  <a:gd name="T17" fmla="*/ 0 h 80"/>
                  <a:gd name="T18" fmla="*/ 64 w 81"/>
                  <a:gd name="T19"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0">
                    <a:moveTo>
                      <a:pt x="64" y="13"/>
                    </a:moveTo>
                    <a:cubicBezTo>
                      <a:pt x="54" y="19"/>
                      <a:pt x="44" y="26"/>
                      <a:pt x="35" y="35"/>
                    </a:cubicBezTo>
                    <a:cubicBezTo>
                      <a:pt x="22" y="49"/>
                      <a:pt x="9" y="63"/>
                      <a:pt x="0" y="80"/>
                    </a:cubicBezTo>
                    <a:cubicBezTo>
                      <a:pt x="2" y="79"/>
                      <a:pt x="3" y="78"/>
                      <a:pt x="5" y="78"/>
                    </a:cubicBezTo>
                    <a:cubicBezTo>
                      <a:pt x="7" y="76"/>
                      <a:pt x="9" y="75"/>
                      <a:pt x="12" y="74"/>
                    </a:cubicBezTo>
                    <a:cubicBezTo>
                      <a:pt x="16" y="71"/>
                      <a:pt x="21" y="67"/>
                      <a:pt x="26" y="63"/>
                    </a:cubicBezTo>
                    <a:cubicBezTo>
                      <a:pt x="35" y="55"/>
                      <a:pt x="43" y="46"/>
                      <a:pt x="51" y="37"/>
                    </a:cubicBezTo>
                    <a:cubicBezTo>
                      <a:pt x="60" y="28"/>
                      <a:pt x="68" y="18"/>
                      <a:pt x="76" y="8"/>
                    </a:cubicBezTo>
                    <a:cubicBezTo>
                      <a:pt x="78" y="6"/>
                      <a:pt x="81" y="3"/>
                      <a:pt x="81" y="0"/>
                    </a:cubicBezTo>
                    <a:cubicBezTo>
                      <a:pt x="75" y="3"/>
                      <a:pt x="70" y="8"/>
                      <a:pt x="6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381"/>
              <p:cNvSpPr>
                <a:spLocks/>
              </p:cNvSpPr>
              <p:nvPr/>
            </p:nvSpPr>
            <p:spPr bwMode="auto">
              <a:xfrm>
                <a:off x="6651625" y="4754909"/>
                <a:ext cx="144463" cy="141287"/>
              </a:xfrm>
              <a:custGeom>
                <a:avLst/>
                <a:gdLst>
                  <a:gd name="T0" fmla="*/ 89 w 114"/>
                  <a:gd name="T1" fmla="*/ 18 h 112"/>
                  <a:gd name="T2" fmla="*/ 49 w 114"/>
                  <a:gd name="T3" fmla="*/ 49 h 112"/>
                  <a:gd name="T4" fmla="*/ 0 w 114"/>
                  <a:gd name="T5" fmla="*/ 112 h 112"/>
                  <a:gd name="T6" fmla="*/ 6 w 114"/>
                  <a:gd name="T7" fmla="*/ 109 h 112"/>
                  <a:gd name="T8" fmla="*/ 15 w 114"/>
                  <a:gd name="T9" fmla="*/ 104 h 112"/>
                  <a:gd name="T10" fmla="*/ 35 w 114"/>
                  <a:gd name="T11" fmla="*/ 89 h 112"/>
                  <a:gd name="T12" fmla="*/ 72 w 114"/>
                  <a:gd name="T13" fmla="*/ 52 h 112"/>
                  <a:gd name="T14" fmla="*/ 107 w 114"/>
                  <a:gd name="T15" fmla="*/ 11 h 112"/>
                  <a:gd name="T16" fmla="*/ 114 w 114"/>
                  <a:gd name="T17" fmla="*/ 0 h 112"/>
                  <a:gd name="T18" fmla="*/ 89 w 114"/>
                  <a:gd name="T19"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2">
                    <a:moveTo>
                      <a:pt x="89" y="18"/>
                    </a:moveTo>
                    <a:cubicBezTo>
                      <a:pt x="75" y="27"/>
                      <a:pt x="61" y="37"/>
                      <a:pt x="49" y="49"/>
                    </a:cubicBezTo>
                    <a:cubicBezTo>
                      <a:pt x="31" y="68"/>
                      <a:pt x="12" y="89"/>
                      <a:pt x="0" y="112"/>
                    </a:cubicBezTo>
                    <a:cubicBezTo>
                      <a:pt x="2" y="111"/>
                      <a:pt x="4" y="110"/>
                      <a:pt x="6" y="109"/>
                    </a:cubicBezTo>
                    <a:cubicBezTo>
                      <a:pt x="9" y="108"/>
                      <a:pt x="12" y="106"/>
                      <a:pt x="15" y="104"/>
                    </a:cubicBezTo>
                    <a:cubicBezTo>
                      <a:pt x="22" y="99"/>
                      <a:pt x="29" y="95"/>
                      <a:pt x="35" y="89"/>
                    </a:cubicBezTo>
                    <a:cubicBezTo>
                      <a:pt x="48" y="78"/>
                      <a:pt x="60" y="65"/>
                      <a:pt x="72" y="52"/>
                    </a:cubicBezTo>
                    <a:cubicBezTo>
                      <a:pt x="84" y="39"/>
                      <a:pt x="96" y="25"/>
                      <a:pt x="107" y="11"/>
                    </a:cubicBezTo>
                    <a:cubicBezTo>
                      <a:pt x="109" y="8"/>
                      <a:pt x="113" y="4"/>
                      <a:pt x="114" y="0"/>
                    </a:cubicBezTo>
                    <a:cubicBezTo>
                      <a:pt x="105" y="5"/>
                      <a:pt x="97" y="12"/>
                      <a:pt x="8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4" name="Freeform 382"/>
            <p:cNvSpPr>
              <a:spLocks/>
            </p:cNvSpPr>
            <p:nvPr/>
          </p:nvSpPr>
          <p:spPr bwMode="auto">
            <a:xfrm>
              <a:off x="5092699" y="5872509"/>
              <a:ext cx="387350" cy="498475"/>
            </a:xfrm>
            <a:custGeom>
              <a:avLst/>
              <a:gdLst>
                <a:gd name="T0" fmla="*/ 51 w 306"/>
                <a:gd name="T1" fmla="*/ 297 h 393"/>
                <a:gd name="T2" fmla="*/ 67 w 306"/>
                <a:gd name="T3" fmla="*/ 312 h 393"/>
                <a:gd name="T4" fmla="*/ 168 w 306"/>
                <a:gd name="T5" fmla="*/ 387 h 393"/>
                <a:gd name="T6" fmla="*/ 199 w 306"/>
                <a:gd name="T7" fmla="*/ 351 h 393"/>
                <a:gd name="T8" fmla="*/ 156 w 306"/>
                <a:gd name="T9" fmla="*/ 220 h 393"/>
                <a:gd name="T10" fmla="*/ 306 w 306"/>
                <a:gd name="T11" fmla="*/ 109 h 393"/>
                <a:gd name="T12" fmla="*/ 200 w 306"/>
                <a:gd name="T13" fmla="*/ 0 h 393"/>
                <a:gd name="T14" fmla="*/ 94 w 306"/>
                <a:gd name="T15" fmla="*/ 108 h 393"/>
                <a:gd name="T16" fmla="*/ 0 w 306"/>
                <a:gd name="T17" fmla="*/ 179 h 393"/>
                <a:gd name="T18" fmla="*/ 51 w 306"/>
                <a:gd name="T19" fmla="*/ 29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93">
                  <a:moveTo>
                    <a:pt x="51" y="297"/>
                  </a:moveTo>
                  <a:cubicBezTo>
                    <a:pt x="56" y="302"/>
                    <a:pt x="62" y="307"/>
                    <a:pt x="67" y="312"/>
                  </a:cubicBezTo>
                  <a:cubicBezTo>
                    <a:pt x="98" y="342"/>
                    <a:pt x="131" y="368"/>
                    <a:pt x="168" y="387"/>
                  </a:cubicBezTo>
                  <a:cubicBezTo>
                    <a:pt x="201" y="393"/>
                    <a:pt x="221" y="377"/>
                    <a:pt x="199" y="351"/>
                  </a:cubicBezTo>
                  <a:cubicBezTo>
                    <a:pt x="165" y="309"/>
                    <a:pt x="155" y="239"/>
                    <a:pt x="156" y="220"/>
                  </a:cubicBezTo>
                  <a:cubicBezTo>
                    <a:pt x="157" y="200"/>
                    <a:pt x="306" y="109"/>
                    <a:pt x="306" y="109"/>
                  </a:cubicBezTo>
                  <a:cubicBezTo>
                    <a:pt x="235" y="81"/>
                    <a:pt x="207" y="18"/>
                    <a:pt x="200" y="0"/>
                  </a:cubicBezTo>
                  <a:cubicBezTo>
                    <a:pt x="169" y="39"/>
                    <a:pt x="127" y="71"/>
                    <a:pt x="94" y="108"/>
                  </a:cubicBezTo>
                  <a:cubicBezTo>
                    <a:pt x="67" y="139"/>
                    <a:pt x="33" y="157"/>
                    <a:pt x="0" y="179"/>
                  </a:cubicBezTo>
                  <a:cubicBezTo>
                    <a:pt x="7" y="222"/>
                    <a:pt x="25" y="261"/>
                    <a:pt x="51" y="297"/>
                  </a:cubicBezTo>
                  <a:close/>
                </a:path>
              </a:pathLst>
            </a:custGeom>
            <a:solidFill>
              <a:srgbClr val="DA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383"/>
            <p:cNvSpPr>
              <a:spLocks/>
            </p:cNvSpPr>
            <p:nvPr/>
          </p:nvSpPr>
          <p:spPr bwMode="auto">
            <a:xfrm>
              <a:off x="5092699" y="5872509"/>
              <a:ext cx="387350" cy="498475"/>
            </a:xfrm>
            <a:custGeom>
              <a:avLst/>
              <a:gdLst>
                <a:gd name="T0" fmla="*/ 51 w 306"/>
                <a:gd name="T1" fmla="*/ 297 h 393"/>
                <a:gd name="T2" fmla="*/ 67 w 306"/>
                <a:gd name="T3" fmla="*/ 312 h 393"/>
                <a:gd name="T4" fmla="*/ 168 w 306"/>
                <a:gd name="T5" fmla="*/ 387 h 393"/>
                <a:gd name="T6" fmla="*/ 199 w 306"/>
                <a:gd name="T7" fmla="*/ 351 h 393"/>
                <a:gd name="T8" fmla="*/ 156 w 306"/>
                <a:gd name="T9" fmla="*/ 220 h 393"/>
                <a:gd name="T10" fmla="*/ 306 w 306"/>
                <a:gd name="T11" fmla="*/ 109 h 393"/>
                <a:gd name="T12" fmla="*/ 200 w 306"/>
                <a:gd name="T13" fmla="*/ 0 h 393"/>
                <a:gd name="T14" fmla="*/ 94 w 306"/>
                <a:gd name="T15" fmla="*/ 108 h 393"/>
                <a:gd name="T16" fmla="*/ 0 w 306"/>
                <a:gd name="T17" fmla="*/ 179 h 393"/>
                <a:gd name="T18" fmla="*/ 51 w 306"/>
                <a:gd name="T19" fmla="*/ 29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93">
                  <a:moveTo>
                    <a:pt x="51" y="297"/>
                  </a:moveTo>
                  <a:cubicBezTo>
                    <a:pt x="56" y="302"/>
                    <a:pt x="62" y="307"/>
                    <a:pt x="67" y="312"/>
                  </a:cubicBezTo>
                  <a:cubicBezTo>
                    <a:pt x="98" y="342"/>
                    <a:pt x="131" y="368"/>
                    <a:pt x="168" y="387"/>
                  </a:cubicBezTo>
                  <a:cubicBezTo>
                    <a:pt x="201" y="393"/>
                    <a:pt x="221" y="377"/>
                    <a:pt x="199" y="351"/>
                  </a:cubicBezTo>
                  <a:cubicBezTo>
                    <a:pt x="165" y="309"/>
                    <a:pt x="155" y="239"/>
                    <a:pt x="156" y="220"/>
                  </a:cubicBezTo>
                  <a:cubicBezTo>
                    <a:pt x="157" y="200"/>
                    <a:pt x="306" y="109"/>
                    <a:pt x="306" y="109"/>
                  </a:cubicBezTo>
                  <a:cubicBezTo>
                    <a:pt x="235" y="81"/>
                    <a:pt x="207" y="18"/>
                    <a:pt x="200" y="0"/>
                  </a:cubicBezTo>
                  <a:cubicBezTo>
                    <a:pt x="169" y="39"/>
                    <a:pt x="127" y="71"/>
                    <a:pt x="94" y="108"/>
                  </a:cubicBezTo>
                  <a:cubicBezTo>
                    <a:pt x="67" y="139"/>
                    <a:pt x="33" y="157"/>
                    <a:pt x="0" y="179"/>
                  </a:cubicBezTo>
                  <a:cubicBezTo>
                    <a:pt x="7" y="222"/>
                    <a:pt x="25" y="261"/>
                    <a:pt x="51" y="29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384"/>
            <p:cNvSpPr>
              <a:spLocks/>
            </p:cNvSpPr>
            <p:nvPr/>
          </p:nvSpPr>
          <p:spPr bwMode="auto">
            <a:xfrm>
              <a:off x="5092699" y="6088409"/>
              <a:ext cx="250825" cy="277812"/>
            </a:xfrm>
            <a:custGeom>
              <a:avLst/>
              <a:gdLst>
                <a:gd name="T0" fmla="*/ 13 w 198"/>
                <a:gd name="T1" fmla="*/ 0 h 219"/>
                <a:gd name="T2" fmla="*/ 0 w 198"/>
                <a:gd name="T3" fmla="*/ 9 h 219"/>
                <a:gd name="T4" fmla="*/ 51 w 198"/>
                <a:gd name="T5" fmla="*/ 127 h 219"/>
                <a:gd name="T6" fmla="*/ 67 w 198"/>
                <a:gd name="T7" fmla="*/ 142 h 219"/>
                <a:gd name="T8" fmla="*/ 168 w 198"/>
                <a:gd name="T9" fmla="*/ 217 h 219"/>
                <a:gd name="T10" fmla="*/ 198 w 198"/>
                <a:gd name="T11" fmla="*/ 215 h 219"/>
                <a:gd name="T12" fmla="*/ 13 w 198"/>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98" h="219">
                  <a:moveTo>
                    <a:pt x="13" y="0"/>
                  </a:moveTo>
                  <a:cubicBezTo>
                    <a:pt x="9" y="3"/>
                    <a:pt x="5" y="6"/>
                    <a:pt x="0" y="9"/>
                  </a:cubicBezTo>
                  <a:cubicBezTo>
                    <a:pt x="7" y="52"/>
                    <a:pt x="25" y="91"/>
                    <a:pt x="51" y="127"/>
                  </a:cubicBezTo>
                  <a:cubicBezTo>
                    <a:pt x="56" y="132"/>
                    <a:pt x="62" y="137"/>
                    <a:pt x="67" y="142"/>
                  </a:cubicBezTo>
                  <a:cubicBezTo>
                    <a:pt x="98" y="172"/>
                    <a:pt x="131" y="198"/>
                    <a:pt x="168" y="217"/>
                  </a:cubicBezTo>
                  <a:cubicBezTo>
                    <a:pt x="180" y="219"/>
                    <a:pt x="191" y="218"/>
                    <a:pt x="198" y="215"/>
                  </a:cubicBezTo>
                  <a:cubicBezTo>
                    <a:pt x="104" y="189"/>
                    <a:pt x="36" y="93"/>
                    <a:pt x="13"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385"/>
            <p:cNvSpPr>
              <a:spLocks/>
            </p:cNvSpPr>
            <p:nvPr/>
          </p:nvSpPr>
          <p:spPr bwMode="auto">
            <a:xfrm>
              <a:off x="5681662" y="5704234"/>
              <a:ext cx="395288" cy="495300"/>
            </a:xfrm>
            <a:custGeom>
              <a:avLst/>
              <a:gdLst>
                <a:gd name="T0" fmla="*/ 36 w 312"/>
                <a:gd name="T1" fmla="*/ 278 h 391"/>
                <a:gd name="T2" fmla="*/ 50 w 312"/>
                <a:gd name="T3" fmla="*/ 295 h 391"/>
                <a:gd name="T4" fmla="*/ 142 w 312"/>
                <a:gd name="T5" fmla="*/ 381 h 391"/>
                <a:gd name="T6" fmla="*/ 178 w 312"/>
                <a:gd name="T7" fmla="*/ 349 h 391"/>
                <a:gd name="T8" fmla="*/ 150 w 312"/>
                <a:gd name="T9" fmla="*/ 214 h 391"/>
                <a:gd name="T10" fmla="*/ 312 w 312"/>
                <a:gd name="T11" fmla="*/ 121 h 391"/>
                <a:gd name="T12" fmla="*/ 219 w 312"/>
                <a:gd name="T13" fmla="*/ 0 h 391"/>
                <a:gd name="T14" fmla="*/ 101 w 312"/>
                <a:gd name="T15" fmla="*/ 96 h 391"/>
                <a:gd name="T16" fmla="*/ 0 w 312"/>
                <a:gd name="T17" fmla="*/ 155 h 391"/>
                <a:gd name="T18" fmla="*/ 36 w 312"/>
                <a:gd name="T19" fmla="*/ 27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91">
                  <a:moveTo>
                    <a:pt x="36" y="278"/>
                  </a:moveTo>
                  <a:cubicBezTo>
                    <a:pt x="41" y="284"/>
                    <a:pt x="46" y="290"/>
                    <a:pt x="50" y="295"/>
                  </a:cubicBezTo>
                  <a:cubicBezTo>
                    <a:pt x="78" y="329"/>
                    <a:pt x="108" y="358"/>
                    <a:pt x="142" y="381"/>
                  </a:cubicBezTo>
                  <a:cubicBezTo>
                    <a:pt x="174" y="391"/>
                    <a:pt x="196" y="378"/>
                    <a:pt x="178" y="349"/>
                  </a:cubicBezTo>
                  <a:cubicBezTo>
                    <a:pt x="148" y="303"/>
                    <a:pt x="147" y="233"/>
                    <a:pt x="150" y="214"/>
                  </a:cubicBezTo>
                  <a:cubicBezTo>
                    <a:pt x="153" y="195"/>
                    <a:pt x="312" y="121"/>
                    <a:pt x="312" y="121"/>
                  </a:cubicBezTo>
                  <a:cubicBezTo>
                    <a:pt x="245" y="85"/>
                    <a:pt x="224" y="19"/>
                    <a:pt x="219" y="0"/>
                  </a:cubicBezTo>
                  <a:cubicBezTo>
                    <a:pt x="184" y="36"/>
                    <a:pt x="138" y="63"/>
                    <a:pt x="101" y="96"/>
                  </a:cubicBezTo>
                  <a:cubicBezTo>
                    <a:pt x="71" y="123"/>
                    <a:pt x="35" y="137"/>
                    <a:pt x="0" y="155"/>
                  </a:cubicBezTo>
                  <a:cubicBezTo>
                    <a:pt x="1" y="199"/>
                    <a:pt x="15" y="240"/>
                    <a:pt x="36" y="278"/>
                  </a:cubicBezTo>
                  <a:close/>
                </a:path>
              </a:pathLst>
            </a:custGeom>
            <a:solidFill>
              <a:srgbClr val="DA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386"/>
            <p:cNvSpPr>
              <a:spLocks/>
            </p:cNvSpPr>
            <p:nvPr/>
          </p:nvSpPr>
          <p:spPr bwMode="auto">
            <a:xfrm>
              <a:off x="5681662" y="5704234"/>
              <a:ext cx="395288" cy="495300"/>
            </a:xfrm>
            <a:custGeom>
              <a:avLst/>
              <a:gdLst>
                <a:gd name="T0" fmla="*/ 36 w 312"/>
                <a:gd name="T1" fmla="*/ 278 h 391"/>
                <a:gd name="T2" fmla="*/ 50 w 312"/>
                <a:gd name="T3" fmla="*/ 295 h 391"/>
                <a:gd name="T4" fmla="*/ 142 w 312"/>
                <a:gd name="T5" fmla="*/ 381 h 391"/>
                <a:gd name="T6" fmla="*/ 178 w 312"/>
                <a:gd name="T7" fmla="*/ 349 h 391"/>
                <a:gd name="T8" fmla="*/ 150 w 312"/>
                <a:gd name="T9" fmla="*/ 214 h 391"/>
                <a:gd name="T10" fmla="*/ 312 w 312"/>
                <a:gd name="T11" fmla="*/ 121 h 391"/>
                <a:gd name="T12" fmla="*/ 219 w 312"/>
                <a:gd name="T13" fmla="*/ 0 h 391"/>
                <a:gd name="T14" fmla="*/ 101 w 312"/>
                <a:gd name="T15" fmla="*/ 96 h 391"/>
                <a:gd name="T16" fmla="*/ 0 w 312"/>
                <a:gd name="T17" fmla="*/ 155 h 391"/>
                <a:gd name="T18" fmla="*/ 36 w 312"/>
                <a:gd name="T19" fmla="*/ 27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91">
                  <a:moveTo>
                    <a:pt x="36" y="278"/>
                  </a:moveTo>
                  <a:cubicBezTo>
                    <a:pt x="41" y="284"/>
                    <a:pt x="46" y="290"/>
                    <a:pt x="50" y="295"/>
                  </a:cubicBezTo>
                  <a:cubicBezTo>
                    <a:pt x="78" y="329"/>
                    <a:pt x="108" y="358"/>
                    <a:pt x="142" y="381"/>
                  </a:cubicBezTo>
                  <a:cubicBezTo>
                    <a:pt x="174" y="391"/>
                    <a:pt x="196" y="378"/>
                    <a:pt x="178" y="349"/>
                  </a:cubicBezTo>
                  <a:cubicBezTo>
                    <a:pt x="148" y="303"/>
                    <a:pt x="147" y="233"/>
                    <a:pt x="150" y="214"/>
                  </a:cubicBezTo>
                  <a:cubicBezTo>
                    <a:pt x="153" y="195"/>
                    <a:pt x="312" y="121"/>
                    <a:pt x="312" y="121"/>
                  </a:cubicBezTo>
                  <a:cubicBezTo>
                    <a:pt x="245" y="85"/>
                    <a:pt x="224" y="19"/>
                    <a:pt x="219" y="0"/>
                  </a:cubicBezTo>
                  <a:cubicBezTo>
                    <a:pt x="184" y="36"/>
                    <a:pt x="138" y="63"/>
                    <a:pt x="101" y="96"/>
                  </a:cubicBezTo>
                  <a:cubicBezTo>
                    <a:pt x="71" y="123"/>
                    <a:pt x="35" y="137"/>
                    <a:pt x="0" y="155"/>
                  </a:cubicBezTo>
                  <a:cubicBezTo>
                    <a:pt x="1" y="199"/>
                    <a:pt x="15" y="240"/>
                    <a:pt x="36" y="2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387"/>
            <p:cNvSpPr>
              <a:spLocks/>
            </p:cNvSpPr>
            <p:nvPr/>
          </p:nvSpPr>
          <p:spPr bwMode="auto">
            <a:xfrm>
              <a:off x="5681662" y="5893147"/>
              <a:ext cx="227013" cy="300037"/>
            </a:xfrm>
            <a:custGeom>
              <a:avLst/>
              <a:gdLst>
                <a:gd name="T0" fmla="*/ 73 w 179"/>
                <a:gd name="T1" fmla="*/ 148 h 237"/>
                <a:gd name="T2" fmla="*/ 13 w 179"/>
                <a:gd name="T3" fmla="*/ 0 h 237"/>
                <a:gd name="T4" fmla="*/ 0 w 179"/>
                <a:gd name="T5" fmla="*/ 6 h 237"/>
                <a:gd name="T6" fmla="*/ 36 w 179"/>
                <a:gd name="T7" fmla="*/ 129 h 237"/>
                <a:gd name="T8" fmla="*/ 50 w 179"/>
                <a:gd name="T9" fmla="*/ 146 h 237"/>
                <a:gd name="T10" fmla="*/ 142 w 179"/>
                <a:gd name="T11" fmla="*/ 232 h 237"/>
                <a:gd name="T12" fmla="*/ 179 w 179"/>
                <a:gd name="T13" fmla="*/ 230 h 237"/>
                <a:gd name="T14" fmla="*/ 73 w 179"/>
                <a:gd name="T15" fmla="*/ 148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37">
                  <a:moveTo>
                    <a:pt x="73" y="148"/>
                  </a:moveTo>
                  <a:cubicBezTo>
                    <a:pt x="39" y="106"/>
                    <a:pt x="11" y="54"/>
                    <a:pt x="13" y="0"/>
                  </a:cubicBezTo>
                  <a:cubicBezTo>
                    <a:pt x="9" y="2"/>
                    <a:pt x="4" y="4"/>
                    <a:pt x="0" y="6"/>
                  </a:cubicBezTo>
                  <a:cubicBezTo>
                    <a:pt x="1" y="50"/>
                    <a:pt x="15" y="91"/>
                    <a:pt x="36" y="129"/>
                  </a:cubicBezTo>
                  <a:cubicBezTo>
                    <a:pt x="41" y="135"/>
                    <a:pt x="46" y="141"/>
                    <a:pt x="50" y="146"/>
                  </a:cubicBezTo>
                  <a:cubicBezTo>
                    <a:pt x="78" y="180"/>
                    <a:pt x="108" y="209"/>
                    <a:pt x="142" y="232"/>
                  </a:cubicBezTo>
                  <a:cubicBezTo>
                    <a:pt x="158" y="237"/>
                    <a:pt x="172" y="236"/>
                    <a:pt x="179" y="230"/>
                  </a:cubicBezTo>
                  <a:cubicBezTo>
                    <a:pt x="137" y="214"/>
                    <a:pt x="100" y="182"/>
                    <a:pt x="73" y="14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388"/>
            <p:cNvSpPr>
              <a:spLocks/>
            </p:cNvSpPr>
            <p:nvPr/>
          </p:nvSpPr>
          <p:spPr bwMode="auto">
            <a:xfrm>
              <a:off x="5856287" y="4907309"/>
              <a:ext cx="301625" cy="254000"/>
            </a:xfrm>
            <a:custGeom>
              <a:avLst/>
              <a:gdLst>
                <a:gd name="T0" fmla="*/ 190 w 190"/>
                <a:gd name="T1" fmla="*/ 0 h 160"/>
                <a:gd name="T2" fmla="*/ 54 w 190"/>
                <a:gd name="T3" fmla="*/ 71 h 160"/>
                <a:gd name="T4" fmla="*/ 121 w 190"/>
                <a:gd name="T5" fmla="*/ 82 h 160"/>
                <a:gd name="T6" fmla="*/ 0 w 190"/>
                <a:gd name="T7" fmla="*/ 160 h 160"/>
                <a:gd name="T8" fmla="*/ 176 w 190"/>
                <a:gd name="T9" fmla="*/ 70 h 160"/>
                <a:gd name="T10" fmla="*/ 116 w 190"/>
                <a:gd name="T11" fmla="*/ 64 h 160"/>
                <a:gd name="T12" fmla="*/ 190 w 190"/>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90" h="160">
                  <a:moveTo>
                    <a:pt x="190" y="0"/>
                  </a:moveTo>
                  <a:lnTo>
                    <a:pt x="54" y="71"/>
                  </a:lnTo>
                  <a:lnTo>
                    <a:pt x="121" y="82"/>
                  </a:lnTo>
                  <a:lnTo>
                    <a:pt x="0" y="160"/>
                  </a:lnTo>
                  <a:lnTo>
                    <a:pt x="176" y="70"/>
                  </a:lnTo>
                  <a:lnTo>
                    <a:pt x="116" y="64"/>
                  </a:lnTo>
                  <a:lnTo>
                    <a:pt x="19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389"/>
            <p:cNvSpPr>
              <a:spLocks/>
            </p:cNvSpPr>
            <p:nvPr/>
          </p:nvSpPr>
          <p:spPr bwMode="auto">
            <a:xfrm>
              <a:off x="5611812" y="4881909"/>
              <a:ext cx="266700" cy="217487"/>
            </a:xfrm>
            <a:custGeom>
              <a:avLst/>
              <a:gdLst>
                <a:gd name="T0" fmla="*/ 0 w 211"/>
                <a:gd name="T1" fmla="*/ 89 h 171"/>
                <a:gd name="T2" fmla="*/ 181 w 211"/>
                <a:gd name="T3" fmla="*/ 171 h 171"/>
                <a:gd name="T4" fmla="*/ 211 w 211"/>
                <a:gd name="T5" fmla="*/ 84 h 171"/>
                <a:gd name="T6" fmla="*/ 97 w 211"/>
                <a:gd name="T7" fmla="*/ 0 h 171"/>
                <a:gd name="T8" fmla="*/ 0 w 211"/>
                <a:gd name="T9" fmla="*/ 89 h 171"/>
              </a:gdLst>
              <a:ahLst/>
              <a:cxnLst>
                <a:cxn ang="0">
                  <a:pos x="T0" y="T1"/>
                </a:cxn>
                <a:cxn ang="0">
                  <a:pos x="T2" y="T3"/>
                </a:cxn>
                <a:cxn ang="0">
                  <a:pos x="T4" y="T5"/>
                </a:cxn>
                <a:cxn ang="0">
                  <a:pos x="T6" y="T7"/>
                </a:cxn>
                <a:cxn ang="0">
                  <a:pos x="T8" y="T9"/>
                </a:cxn>
              </a:cxnLst>
              <a:rect l="0" t="0" r="r" b="b"/>
              <a:pathLst>
                <a:path w="211" h="171">
                  <a:moveTo>
                    <a:pt x="0" y="89"/>
                  </a:moveTo>
                  <a:cubicBezTo>
                    <a:pt x="65" y="137"/>
                    <a:pt x="181" y="171"/>
                    <a:pt x="181" y="171"/>
                  </a:cubicBezTo>
                  <a:cubicBezTo>
                    <a:pt x="211" y="84"/>
                    <a:pt x="211" y="84"/>
                    <a:pt x="211" y="84"/>
                  </a:cubicBezTo>
                  <a:cubicBezTo>
                    <a:pt x="211" y="84"/>
                    <a:pt x="134" y="42"/>
                    <a:pt x="97" y="0"/>
                  </a:cubicBezTo>
                  <a:cubicBezTo>
                    <a:pt x="69" y="9"/>
                    <a:pt x="16" y="68"/>
                    <a:pt x="0" y="8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390"/>
            <p:cNvSpPr>
              <a:spLocks/>
            </p:cNvSpPr>
            <p:nvPr/>
          </p:nvSpPr>
          <p:spPr bwMode="auto">
            <a:xfrm>
              <a:off x="5826124" y="4946997"/>
              <a:ext cx="220663" cy="230187"/>
            </a:xfrm>
            <a:custGeom>
              <a:avLst/>
              <a:gdLst>
                <a:gd name="T0" fmla="*/ 110 w 174"/>
                <a:gd name="T1" fmla="*/ 162 h 182"/>
                <a:gd name="T2" fmla="*/ 133 w 174"/>
                <a:gd name="T3" fmla="*/ 132 h 182"/>
                <a:gd name="T4" fmla="*/ 149 w 174"/>
                <a:gd name="T5" fmla="*/ 95 h 182"/>
                <a:gd name="T6" fmla="*/ 158 w 174"/>
                <a:gd name="T7" fmla="*/ 52 h 182"/>
                <a:gd name="T8" fmla="*/ 114 w 174"/>
                <a:gd name="T9" fmla="*/ 34 h 182"/>
                <a:gd name="T10" fmla="*/ 110 w 174"/>
                <a:gd name="T11" fmla="*/ 15 h 182"/>
                <a:gd name="T12" fmla="*/ 58 w 174"/>
                <a:gd name="T13" fmla="*/ 8 h 182"/>
                <a:gd name="T14" fmla="*/ 25 w 174"/>
                <a:gd name="T15" fmla="*/ 39 h 182"/>
                <a:gd name="T16" fmla="*/ 0 w 174"/>
                <a:gd name="T17" fmla="*/ 97 h 182"/>
                <a:gd name="T18" fmla="*/ 30 w 174"/>
                <a:gd name="T19" fmla="*/ 156 h 182"/>
                <a:gd name="T20" fmla="*/ 110 w 174"/>
                <a:gd name="T21" fmla="*/ 16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82">
                  <a:moveTo>
                    <a:pt x="110" y="162"/>
                  </a:moveTo>
                  <a:cubicBezTo>
                    <a:pt x="110" y="162"/>
                    <a:pt x="128" y="153"/>
                    <a:pt x="133" y="132"/>
                  </a:cubicBezTo>
                  <a:cubicBezTo>
                    <a:pt x="133" y="132"/>
                    <a:pt x="153" y="121"/>
                    <a:pt x="149" y="95"/>
                  </a:cubicBezTo>
                  <a:cubicBezTo>
                    <a:pt x="149" y="95"/>
                    <a:pt x="174" y="74"/>
                    <a:pt x="158" y="52"/>
                  </a:cubicBezTo>
                  <a:cubicBezTo>
                    <a:pt x="142" y="29"/>
                    <a:pt x="114" y="34"/>
                    <a:pt x="114" y="34"/>
                  </a:cubicBezTo>
                  <a:cubicBezTo>
                    <a:pt x="114" y="34"/>
                    <a:pt x="114" y="25"/>
                    <a:pt x="110" y="15"/>
                  </a:cubicBezTo>
                  <a:cubicBezTo>
                    <a:pt x="95" y="6"/>
                    <a:pt x="76" y="0"/>
                    <a:pt x="58" y="8"/>
                  </a:cubicBezTo>
                  <a:cubicBezTo>
                    <a:pt x="44" y="14"/>
                    <a:pt x="33" y="26"/>
                    <a:pt x="25" y="39"/>
                  </a:cubicBezTo>
                  <a:cubicBezTo>
                    <a:pt x="14" y="57"/>
                    <a:pt x="6" y="77"/>
                    <a:pt x="0" y="97"/>
                  </a:cubicBezTo>
                  <a:cubicBezTo>
                    <a:pt x="1" y="116"/>
                    <a:pt x="7" y="141"/>
                    <a:pt x="30" y="156"/>
                  </a:cubicBezTo>
                  <a:cubicBezTo>
                    <a:pt x="70" y="182"/>
                    <a:pt x="104" y="175"/>
                    <a:pt x="110" y="16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391"/>
            <p:cNvSpPr>
              <a:spLocks/>
            </p:cNvSpPr>
            <p:nvPr/>
          </p:nvSpPr>
          <p:spPr bwMode="auto">
            <a:xfrm>
              <a:off x="5932487" y="4975572"/>
              <a:ext cx="63500" cy="47625"/>
            </a:xfrm>
            <a:custGeom>
              <a:avLst/>
              <a:gdLst>
                <a:gd name="T0" fmla="*/ 0 w 50"/>
                <a:gd name="T1" fmla="*/ 0 h 37"/>
                <a:gd name="T2" fmla="*/ 4 w 50"/>
                <a:gd name="T3" fmla="*/ 10 h 37"/>
                <a:gd name="T4" fmla="*/ 18 w 50"/>
                <a:gd name="T5" fmla="*/ 29 h 37"/>
                <a:gd name="T6" fmla="*/ 23 w 50"/>
                <a:gd name="T7" fmla="*/ 33 h 37"/>
                <a:gd name="T8" fmla="*/ 29 w 50"/>
                <a:gd name="T9" fmla="*/ 36 h 37"/>
                <a:gd name="T10" fmla="*/ 35 w 50"/>
                <a:gd name="T11" fmla="*/ 37 h 37"/>
                <a:gd name="T12" fmla="*/ 40 w 50"/>
                <a:gd name="T13" fmla="*/ 37 h 37"/>
                <a:gd name="T14" fmla="*/ 44 w 50"/>
                <a:gd name="T15" fmla="*/ 36 h 37"/>
                <a:gd name="T16" fmla="*/ 47 w 50"/>
                <a:gd name="T17" fmla="*/ 35 h 37"/>
                <a:gd name="T18" fmla="*/ 50 w 50"/>
                <a:gd name="T19" fmla="*/ 33 h 37"/>
                <a:gd name="T20" fmla="*/ 47 w 50"/>
                <a:gd name="T21" fmla="*/ 34 h 37"/>
                <a:gd name="T22" fmla="*/ 44 w 50"/>
                <a:gd name="T23" fmla="*/ 34 h 37"/>
                <a:gd name="T24" fmla="*/ 40 w 50"/>
                <a:gd name="T25" fmla="*/ 34 h 37"/>
                <a:gd name="T26" fmla="*/ 35 w 50"/>
                <a:gd name="T27" fmla="*/ 33 h 37"/>
                <a:gd name="T28" fmla="*/ 31 w 50"/>
                <a:gd name="T29" fmla="*/ 31 h 37"/>
                <a:gd name="T30" fmla="*/ 26 w 50"/>
                <a:gd name="T31" fmla="*/ 28 h 37"/>
                <a:gd name="T32" fmla="*/ 21 w 50"/>
                <a:gd name="T33" fmla="*/ 24 h 37"/>
                <a:gd name="T34" fmla="*/ 13 w 50"/>
                <a:gd name="T35" fmla="*/ 16 h 37"/>
                <a:gd name="T36" fmla="*/ 6 w 50"/>
                <a:gd name="T37" fmla="*/ 8 h 37"/>
                <a:gd name="T38" fmla="*/ 0 w 50"/>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7">
                  <a:moveTo>
                    <a:pt x="0" y="0"/>
                  </a:moveTo>
                  <a:cubicBezTo>
                    <a:pt x="0" y="0"/>
                    <a:pt x="1" y="4"/>
                    <a:pt x="4" y="10"/>
                  </a:cubicBezTo>
                  <a:cubicBezTo>
                    <a:pt x="6" y="16"/>
                    <a:pt x="11" y="23"/>
                    <a:pt x="18" y="29"/>
                  </a:cubicBezTo>
                  <a:cubicBezTo>
                    <a:pt x="19" y="30"/>
                    <a:pt x="21" y="32"/>
                    <a:pt x="23" y="33"/>
                  </a:cubicBezTo>
                  <a:cubicBezTo>
                    <a:pt x="25" y="34"/>
                    <a:pt x="27" y="35"/>
                    <a:pt x="29" y="36"/>
                  </a:cubicBezTo>
                  <a:cubicBezTo>
                    <a:pt x="31" y="36"/>
                    <a:pt x="33" y="37"/>
                    <a:pt x="35" y="37"/>
                  </a:cubicBezTo>
                  <a:cubicBezTo>
                    <a:pt x="36" y="37"/>
                    <a:pt x="38" y="37"/>
                    <a:pt x="40" y="37"/>
                  </a:cubicBezTo>
                  <a:cubicBezTo>
                    <a:pt x="42" y="37"/>
                    <a:pt x="43" y="36"/>
                    <a:pt x="44" y="36"/>
                  </a:cubicBezTo>
                  <a:cubicBezTo>
                    <a:pt x="46" y="36"/>
                    <a:pt x="47" y="35"/>
                    <a:pt x="47" y="35"/>
                  </a:cubicBezTo>
                  <a:cubicBezTo>
                    <a:pt x="49" y="34"/>
                    <a:pt x="50" y="33"/>
                    <a:pt x="50" y="33"/>
                  </a:cubicBezTo>
                  <a:cubicBezTo>
                    <a:pt x="50" y="33"/>
                    <a:pt x="49" y="33"/>
                    <a:pt x="47" y="34"/>
                  </a:cubicBezTo>
                  <a:cubicBezTo>
                    <a:pt x="46" y="34"/>
                    <a:pt x="45" y="34"/>
                    <a:pt x="44" y="34"/>
                  </a:cubicBezTo>
                  <a:cubicBezTo>
                    <a:pt x="43" y="34"/>
                    <a:pt x="41" y="34"/>
                    <a:pt x="40" y="34"/>
                  </a:cubicBezTo>
                  <a:cubicBezTo>
                    <a:pt x="38" y="34"/>
                    <a:pt x="37" y="33"/>
                    <a:pt x="35" y="33"/>
                  </a:cubicBezTo>
                  <a:cubicBezTo>
                    <a:pt x="34" y="32"/>
                    <a:pt x="32" y="32"/>
                    <a:pt x="31" y="31"/>
                  </a:cubicBezTo>
                  <a:cubicBezTo>
                    <a:pt x="29" y="30"/>
                    <a:pt x="27" y="29"/>
                    <a:pt x="26" y="28"/>
                  </a:cubicBezTo>
                  <a:cubicBezTo>
                    <a:pt x="24" y="27"/>
                    <a:pt x="23" y="26"/>
                    <a:pt x="21" y="24"/>
                  </a:cubicBezTo>
                  <a:cubicBezTo>
                    <a:pt x="18" y="22"/>
                    <a:pt x="16" y="19"/>
                    <a:pt x="13" y="16"/>
                  </a:cubicBezTo>
                  <a:cubicBezTo>
                    <a:pt x="11" y="13"/>
                    <a:pt x="8" y="11"/>
                    <a:pt x="6" y="8"/>
                  </a:cubicBezTo>
                  <a:cubicBezTo>
                    <a:pt x="3" y="3"/>
                    <a:pt x="0" y="0"/>
                    <a:pt x="0"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392"/>
            <p:cNvSpPr>
              <a:spLocks/>
            </p:cNvSpPr>
            <p:nvPr/>
          </p:nvSpPr>
          <p:spPr bwMode="auto">
            <a:xfrm>
              <a:off x="5964237" y="4989859"/>
              <a:ext cx="11113" cy="26987"/>
            </a:xfrm>
            <a:custGeom>
              <a:avLst/>
              <a:gdLst>
                <a:gd name="T0" fmla="*/ 5 w 8"/>
                <a:gd name="T1" fmla="*/ 0 h 21"/>
                <a:gd name="T2" fmla="*/ 3 w 8"/>
                <a:gd name="T3" fmla="*/ 4 h 21"/>
                <a:gd name="T4" fmla="*/ 2 w 8"/>
                <a:gd name="T5" fmla="*/ 7 h 21"/>
                <a:gd name="T6" fmla="*/ 1 w 8"/>
                <a:gd name="T7" fmla="*/ 10 h 21"/>
                <a:gd name="T8" fmla="*/ 1 w 8"/>
                <a:gd name="T9" fmla="*/ 14 h 21"/>
                <a:gd name="T10" fmla="*/ 1 w 8"/>
                <a:gd name="T11" fmla="*/ 17 h 21"/>
                <a:gd name="T12" fmla="*/ 0 w 8"/>
                <a:gd name="T13" fmla="*/ 20 h 21"/>
                <a:gd name="T14" fmla="*/ 0 w 8"/>
                <a:gd name="T15" fmla="*/ 21 h 21"/>
                <a:gd name="T16" fmla="*/ 1 w 8"/>
                <a:gd name="T17" fmla="*/ 20 h 21"/>
                <a:gd name="T18" fmla="*/ 2 w 8"/>
                <a:gd name="T19" fmla="*/ 20 h 21"/>
                <a:gd name="T20" fmla="*/ 4 w 8"/>
                <a:gd name="T21" fmla="*/ 19 h 21"/>
                <a:gd name="T22" fmla="*/ 5 w 8"/>
                <a:gd name="T23" fmla="*/ 17 h 21"/>
                <a:gd name="T24" fmla="*/ 6 w 8"/>
                <a:gd name="T25" fmla="*/ 15 h 21"/>
                <a:gd name="T26" fmla="*/ 7 w 8"/>
                <a:gd name="T27" fmla="*/ 11 h 21"/>
                <a:gd name="T28" fmla="*/ 7 w 8"/>
                <a:gd name="T29" fmla="*/ 4 h 21"/>
                <a:gd name="T30" fmla="*/ 5 w 8"/>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1">
                  <a:moveTo>
                    <a:pt x="5" y="0"/>
                  </a:moveTo>
                  <a:cubicBezTo>
                    <a:pt x="5" y="0"/>
                    <a:pt x="4" y="2"/>
                    <a:pt x="3" y="4"/>
                  </a:cubicBezTo>
                  <a:cubicBezTo>
                    <a:pt x="3" y="5"/>
                    <a:pt x="2" y="6"/>
                    <a:pt x="2" y="7"/>
                  </a:cubicBezTo>
                  <a:cubicBezTo>
                    <a:pt x="2" y="8"/>
                    <a:pt x="2" y="9"/>
                    <a:pt x="1" y="10"/>
                  </a:cubicBezTo>
                  <a:cubicBezTo>
                    <a:pt x="1" y="12"/>
                    <a:pt x="1" y="13"/>
                    <a:pt x="1" y="14"/>
                  </a:cubicBezTo>
                  <a:cubicBezTo>
                    <a:pt x="1" y="15"/>
                    <a:pt x="1" y="16"/>
                    <a:pt x="1" y="17"/>
                  </a:cubicBezTo>
                  <a:cubicBezTo>
                    <a:pt x="1" y="18"/>
                    <a:pt x="0" y="19"/>
                    <a:pt x="0" y="20"/>
                  </a:cubicBezTo>
                  <a:cubicBezTo>
                    <a:pt x="0" y="20"/>
                    <a:pt x="0" y="21"/>
                    <a:pt x="0" y="21"/>
                  </a:cubicBezTo>
                  <a:cubicBezTo>
                    <a:pt x="0" y="21"/>
                    <a:pt x="1" y="21"/>
                    <a:pt x="1" y="20"/>
                  </a:cubicBezTo>
                  <a:cubicBezTo>
                    <a:pt x="2" y="20"/>
                    <a:pt x="2" y="20"/>
                    <a:pt x="2" y="20"/>
                  </a:cubicBezTo>
                  <a:cubicBezTo>
                    <a:pt x="3" y="19"/>
                    <a:pt x="3" y="19"/>
                    <a:pt x="4" y="19"/>
                  </a:cubicBezTo>
                  <a:cubicBezTo>
                    <a:pt x="4" y="18"/>
                    <a:pt x="4" y="18"/>
                    <a:pt x="5" y="17"/>
                  </a:cubicBezTo>
                  <a:cubicBezTo>
                    <a:pt x="5" y="17"/>
                    <a:pt x="6" y="16"/>
                    <a:pt x="6" y="15"/>
                  </a:cubicBezTo>
                  <a:cubicBezTo>
                    <a:pt x="6" y="14"/>
                    <a:pt x="7" y="13"/>
                    <a:pt x="7" y="11"/>
                  </a:cubicBezTo>
                  <a:cubicBezTo>
                    <a:pt x="8" y="9"/>
                    <a:pt x="7" y="6"/>
                    <a:pt x="7" y="4"/>
                  </a:cubicBezTo>
                  <a:cubicBezTo>
                    <a:pt x="6" y="2"/>
                    <a:pt x="5" y="0"/>
                    <a:pt x="5"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393"/>
            <p:cNvSpPr>
              <a:spLocks/>
            </p:cNvSpPr>
            <p:nvPr/>
          </p:nvSpPr>
          <p:spPr bwMode="auto">
            <a:xfrm>
              <a:off x="5970587" y="5067647"/>
              <a:ext cx="44450" cy="9525"/>
            </a:xfrm>
            <a:custGeom>
              <a:avLst/>
              <a:gdLst>
                <a:gd name="T0" fmla="*/ 0 w 36"/>
                <a:gd name="T1" fmla="*/ 2 h 8"/>
                <a:gd name="T2" fmla="*/ 5 w 36"/>
                <a:gd name="T3" fmla="*/ 6 h 8"/>
                <a:gd name="T4" fmla="*/ 8 w 36"/>
                <a:gd name="T5" fmla="*/ 7 h 8"/>
                <a:gd name="T6" fmla="*/ 11 w 36"/>
                <a:gd name="T7" fmla="*/ 8 h 8"/>
                <a:gd name="T8" fmla="*/ 20 w 36"/>
                <a:gd name="T9" fmla="*/ 7 h 8"/>
                <a:gd name="T10" fmla="*/ 22 w 36"/>
                <a:gd name="T11" fmla="*/ 8 h 8"/>
                <a:gd name="T12" fmla="*/ 25 w 36"/>
                <a:gd name="T13" fmla="*/ 7 h 8"/>
                <a:gd name="T14" fmla="*/ 29 w 36"/>
                <a:gd name="T15" fmla="*/ 6 h 8"/>
                <a:gd name="T16" fmla="*/ 31 w 36"/>
                <a:gd name="T17" fmla="*/ 4 h 8"/>
                <a:gd name="T18" fmla="*/ 36 w 36"/>
                <a:gd name="T19" fmla="*/ 0 h 8"/>
                <a:gd name="T20" fmla="*/ 30 w 36"/>
                <a:gd name="T21" fmla="*/ 1 h 8"/>
                <a:gd name="T22" fmla="*/ 24 w 36"/>
                <a:gd name="T23" fmla="*/ 2 h 8"/>
                <a:gd name="T24" fmla="*/ 18 w 36"/>
                <a:gd name="T25" fmla="*/ 2 h 8"/>
                <a:gd name="T26" fmla="*/ 15 w 36"/>
                <a:gd name="T27" fmla="*/ 3 h 8"/>
                <a:gd name="T28" fmla="*/ 12 w 36"/>
                <a:gd name="T29" fmla="*/ 3 h 8"/>
                <a:gd name="T30" fmla="*/ 6 w 36"/>
                <a:gd name="T31" fmla="*/ 3 h 8"/>
                <a:gd name="T32" fmla="*/ 0 w 36"/>
                <a:gd name="T3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8">
                  <a:moveTo>
                    <a:pt x="0" y="2"/>
                  </a:moveTo>
                  <a:cubicBezTo>
                    <a:pt x="0" y="2"/>
                    <a:pt x="2" y="4"/>
                    <a:pt x="5" y="6"/>
                  </a:cubicBezTo>
                  <a:cubicBezTo>
                    <a:pt x="6" y="6"/>
                    <a:pt x="7" y="7"/>
                    <a:pt x="8" y="7"/>
                  </a:cubicBezTo>
                  <a:cubicBezTo>
                    <a:pt x="9" y="7"/>
                    <a:pt x="10" y="8"/>
                    <a:pt x="11" y="8"/>
                  </a:cubicBezTo>
                  <a:cubicBezTo>
                    <a:pt x="14" y="8"/>
                    <a:pt x="18" y="8"/>
                    <a:pt x="20" y="7"/>
                  </a:cubicBezTo>
                  <a:cubicBezTo>
                    <a:pt x="21" y="7"/>
                    <a:pt x="21" y="8"/>
                    <a:pt x="22" y="8"/>
                  </a:cubicBezTo>
                  <a:cubicBezTo>
                    <a:pt x="23" y="8"/>
                    <a:pt x="24" y="7"/>
                    <a:pt x="25" y="7"/>
                  </a:cubicBezTo>
                  <a:cubicBezTo>
                    <a:pt x="27" y="6"/>
                    <a:pt x="28" y="6"/>
                    <a:pt x="29" y="6"/>
                  </a:cubicBezTo>
                  <a:cubicBezTo>
                    <a:pt x="30" y="5"/>
                    <a:pt x="30" y="5"/>
                    <a:pt x="31" y="4"/>
                  </a:cubicBezTo>
                  <a:cubicBezTo>
                    <a:pt x="34" y="2"/>
                    <a:pt x="36" y="0"/>
                    <a:pt x="36" y="0"/>
                  </a:cubicBezTo>
                  <a:cubicBezTo>
                    <a:pt x="36" y="0"/>
                    <a:pt x="33" y="0"/>
                    <a:pt x="30" y="1"/>
                  </a:cubicBezTo>
                  <a:cubicBezTo>
                    <a:pt x="28" y="1"/>
                    <a:pt x="26" y="1"/>
                    <a:pt x="24" y="2"/>
                  </a:cubicBezTo>
                  <a:cubicBezTo>
                    <a:pt x="22" y="2"/>
                    <a:pt x="20" y="2"/>
                    <a:pt x="18" y="2"/>
                  </a:cubicBezTo>
                  <a:cubicBezTo>
                    <a:pt x="17" y="3"/>
                    <a:pt x="16" y="3"/>
                    <a:pt x="15" y="3"/>
                  </a:cubicBezTo>
                  <a:cubicBezTo>
                    <a:pt x="14" y="3"/>
                    <a:pt x="13" y="3"/>
                    <a:pt x="12" y="3"/>
                  </a:cubicBezTo>
                  <a:cubicBezTo>
                    <a:pt x="10" y="3"/>
                    <a:pt x="8" y="3"/>
                    <a:pt x="6" y="3"/>
                  </a:cubicBezTo>
                  <a:cubicBezTo>
                    <a:pt x="3" y="2"/>
                    <a:pt x="0" y="2"/>
                    <a:pt x="0" y="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394"/>
            <p:cNvSpPr>
              <a:spLocks/>
            </p:cNvSpPr>
            <p:nvPr/>
          </p:nvSpPr>
          <p:spPr bwMode="auto">
            <a:xfrm>
              <a:off x="5954712" y="5113684"/>
              <a:ext cx="41275" cy="9525"/>
            </a:xfrm>
            <a:custGeom>
              <a:avLst/>
              <a:gdLst>
                <a:gd name="T0" fmla="*/ 0 w 32"/>
                <a:gd name="T1" fmla="*/ 3 h 7"/>
                <a:gd name="T2" fmla="*/ 4 w 32"/>
                <a:gd name="T3" fmla="*/ 5 h 7"/>
                <a:gd name="T4" fmla="*/ 11 w 32"/>
                <a:gd name="T5" fmla="*/ 6 h 7"/>
                <a:gd name="T6" fmla="*/ 16 w 32"/>
                <a:gd name="T7" fmla="*/ 7 h 7"/>
                <a:gd name="T8" fmla="*/ 23 w 32"/>
                <a:gd name="T9" fmla="*/ 6 h 7"/>
                <a:gd name="T10" fmla="*/ 28 w 32"/>
                <a:gd name="T11" fmla="*/ 4 h 7"/>
                <a:gd name="T12" fmla="*/ 32 w 32"/>
                <a:gd name="T13" fmla="*/ 0 h 7"/>
                <a:gd name="T14" fmla="*/ 27 w 32"/>
                <a:gd name="T15" fmla="*/ 1 h 7"/>
                <a:gd name="T16" fmla="*/ 22 w 32"/>
                <a:gd name="T17" fmla="*/ 1 h 7"/>
                <a:gd name="T18" fmla="*/ 19 w 32"/>
                <a:gd name="T19" fmla="*/ 1 h 7"/>
                <a:gd name="T20" fmla="*/ 16 w 32"/>
                <a:gd name="T21" fmla="*/ 1 h 7"/>
                <a:gd name="T22" fmla="*/ 10 w 32"/>
                <a:gd name="T23" fmla="*/ 1 h 7"/>
                <a:gd name="T24" fmla="*/ 5 w 32"/>
                <a:gd name="T25" fmla="*/ 2 h 7"/>
                <a:gd name="T26" fmla="*/ 0 w 3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
                  <a:moveTo>
                    <a:pt x="0" y="3"/>
                  </a:moveTo>
                  <a:cubicBezTo>
                    <a:pt x="0" y="3"/>
                    <a:pt x="1" y="4"/>
                    <a:pt x="4" y="5"/>
                  </a:cubicBezTo>
                  <a:cubicBezTo>
                    <a:pt x="6" y="6"/>
                    <a:pt x="9" y="5"/>
                    <a:pt x="11" y="6"/>
                  </a:cubicBezTo>
                  <a:cubicBezTo>
                    <a:pt x="13" y="6"/>
                    <a:pt x="14" y="7"/>
                    <a:pt x="16" y="7"/>
                  </a:cubicBezTo>
                  <a:cubicBezTo>
                    <a:pt x="18" y="7"/>
                    <a:pt x="21" y="7"/>
                    <a:pt x="23" y="6"/>
                  </a:cubicBezTo>
                  <a:cubicBezTo>
                    <a:pt x="25" y="5"/>
                    <a:pt x="26" y="5"/>
                    <a:pt x="28" y="4"/>
                  </a:cubicBezTo>
                  <a:cubicBezTo>
                    <a:pt x="31" y="2"/>
                    <a:pt x="32" y="0"/>
                    <a:pt x="32" y="0"/>
                  </a:cubicBezTo>
                  <a:cubicBezTo>
                    <a:pt x="32" y="0"/>
                    <a:pt x="30" y="0"/>
                    <a:pt x="27" y="1"/>
                  </a:cubicBezTo>
                  <a:cubicBezTo>
                    <a:pt x="25" y="1"/>
                    <a:pt x="24" y="1"/>
                    <a:pt x="22" y="1"/>
                  </a:cubicBezTo>
                  <a:cubicBezTo>
                    <a:pt x="21" y="1"/>
                    <a:pt x="20" y="1"/>
                    <a:pt x="19" y="1"/>
                  </a:cubicBezTo>
                  <a:cubicBezTo>
                    <a:pt x="18" y="1"/>
                    <a:pt x="17" y="1"/>
                    <a:pt x="16" y="1"/>
                  </a:cubicBezTo>
                  <a:cubicBezTo>
                    <a:pt x="14" y="1"/>
                    <a:pt x="12" y="1"/>
                    <a:pt x="10" y="1"/>
                  </a:cubicBezTo>
                  <a:cubicBezTo>
                    <a:pt x="8" y="2"/>
                    <a:pt x="6" y="2"/>
                    <a:pt x="5" y="2"/>
                  </a:cubicBezTo>
                  <a:cubicBezTo>
                    <a:pt x="2" y="2"/>
                    <a:pt x="0" y="3"/>
                    <a:pt x="0" y="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395"/>
            <p:cNvSpPr>
              <a:spLocks/>
            </p:cNvSpPr>
            <p:nvPr/>
          </p:nvSpPr>
          <p:spPr bwMode="auto">
            <a:xfrm>
              <a:off x="5935662" y="5147022"/>
              <a:ext cx="33338" cy="9525"/>
            </a:xfrm>
            <a:custGeom>
              <a:avLst/>
              <a:gdLst>
                <a:gd name="T0" fmla="*/ 0 w 26"/>
                <a:gd name="T1" fmla="*/ 0 h 8"/>
                <a:gd name="T2" fmla="*/ 3 w 26"/>
                <a:gd name="T3" fmla="*/ 3 h 8"/>
                <a:gd name="T4" fmla="*/ 7 w 26"/>
                <a:gd name="T5" fmla="*/ 6 h 8"/>
                <a:gd name="T6" fmla="*/ 14 w 26"/>
                <a:gd name="T7" fmla="*/ 6 h 8"/>
                <a:gd name="T8" fmla="*/ 18 w 26"/>
                <a:gd name="T9" fmla="*/ 7 h 8"/>
                <a:gd name="T10" fmla="*/ 20 w 26"/>
                <a:gd name="T11" fmla="*/ 7 h 8"/>
                <a:gd name="T12" fmla="*/ 22 w 26"/>
                <a:gd name="T13" fmla="*/ 6 h 8"/>
                <a:gd name="T14" fmla="*/ 26 w 26"/>
                <a:gd name="T15" fmla="*/ 3 h 8"/>
                <a:gd name="T16" fmla="*/ 22 w 26"/>
                <a:gd name="T17" fmla="*/ 3 h 8"/>
                <a:gd name="T18" fmla="*/ 20 w 26"/>
                <a:gd name="T19" fmla="*/ 2 h 8"/>
                <a:gd name="T20" fmla="*/ 18 w 26"/>
                <a:gd name="T21" fmla="*/ 2 h 8"/>
                <a:gd name="T22" fmla="*/ 16 w 26"/>
                <a:gd name="T23" fmla="*/ 2 h 8"/>
                <a:gd name="T24" fmla="*/ 13 w 26"/>
                <a:gd name="T25" fmla="*/ 1 h 8"/>
                <a:gd name="T26" fmla="*/ 11 w 26"/>
                <a:gd name="T27" fmla="*/ 1 h 8"/>
                <a:gd name="T28" fmla="*/ 9 w 26"/>
                <a:gd name="T29" fmla="*/ 1 h 8"/>
                <a:gd name="T30" fmla="*/ 4 w 26"/>
                <a:gd name="T31" fmla="*/ 0 h 8"/>
                <a:gd name="T32" fmla="*/ 0 w 26"/>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8">
                  <a:moveTo>
                    <a:pt x="0" y="0"/>
                  </a:moveTo>
                  <a:cubicBezTo>
                    <a:pt x="0" y="0"/>
                    <a:pt x="1" y="2"/>
                    <a:pt x="3" y="3"/>
                  </a:cubicBezTo>
                  <a:cubicBezTo>
                    <a:pt x="4" y="4"/>
                    <a:pt x="6" y="5"/>
                    <a:pt x="7" y="6"/>
                  </a:cubicBezTo>
                  <a:cubicBezTo>
                    <a:pt x="9" y="6"/>
                    <a:pt x="12" y="6"/>
                    <a:pt x="14" y="6"/>
                  </a:cubicBezTo>
                  <a:cubicBezTo>
                    <a:pt x="16" y="6"/>
                    <a:pt x="16" y="8"/>
                    <a:pt x="18" y="7"/>
                  </a:cubicBezTo>
                  <a:cubicBezTo>
                    <a:pt x="19" y="7"/>
                    <a:pt x="20" y="7"/>
                    <a:pt x="20" y="7"/>
                  </a:cubicBezTo>
                  <a:cubicBezTo>
                    <a:pt x="21" y="6"/>
                    <a:pt x="22" y="6"/>
                    <a:pt x="22" y="6"/>
                  </a:cubicBezTo>
                  <a:cubicBezTo>
                    <a:pt x="25" y="4"/>
                    <a:pt x="26" y="3"/>
                    <a:pt x="26" y="3"/>
                  </a:cubicBezTo>
                  <a:cubicBezTo>
                    <a:pt x="26" y="3"/>
                    <a:pt x="24" y="3"/>
                    <a:pt x="22" y="3"/>
                  </a:cubicBezTo>
                  <a:cubicBezTo>
                    <a:pt x="21" y="3"/>
                    <a:pt x="21" y="2"/>
                    <a:pt x="20" y="2"/>
                  </a:cubicBezTo>
                  <a:cubicBezTo>
                    <a:pt x="19" y="2"/>
                    <a:pt x="19" y="2"/>
                    <a:pt x="18" y="2"/>
                  </a:cubicBezTo>
                  <a:cubicBezTo>
                    <a:pt x="17" y="2"/>
                    <a:pt x="16" y="2"/>
                    <a:pt x="16" y="2"/>
                  </a:cubicBezTo>
                  <a:cubicBezTo>
                    <a:pt x="13" y="1"/>
                    <a:pt x="13" y="1"/>
                    <a:pt x="13" y="1"/>
                  </a:cubicBezTo>
                  <a:cubicBezTo>
                    <a:pt x="12" y="1"/>
                    <a:pt x="12" y="1"/>
                    <a:pt x="11" y="1"/>
                  </a:cubicBezTo>
                  <a:cubicBezTo>
                    <a:pt x="10" y="1"/>
                    <a:pt x="9" y="1"/>
                    <a:pt x="9" y="1"/>
                  </a:cubicBezTo>
                  <a:cubicBezTo>
                    <a:pt x="7" y="0"/>
                    <a:pt x="6" y="0"/>
                    <a:pt x="4" y="0"/>
                  </a:cubicBezTo>
                  <a:cubicBezTo>
                    <a:pt x="2" y="0"/>
                    <a:pt x="0" y="0"/>
                    <a:pt x="0" y="0"/>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05" name="Group 504"/>
          <p:cNvGrpSpPr>
            <a:grpSpLocks noChangeAspect="1"/>
          </p:cNvGrpSpPr>
          <p:nvPr/>
        </p:nvGrpSpPr>
        <p:grpSpPr>
          <a:xfrm>
            <a:off x="780256" y="3143048"/>
            <a:ext cx="2032277" cy="3391471"/>
            <a:chOff x="7753350" y="4092942"/>
            <a:chExt cx="2228850" cy="3719512"/>
          </a:xfrm>
        </p:grpSpPr>
        <p:sp>
          <p:nvSpPr>
            <p:cNvPr id="506" name="Freeform 182"/>
            <p:cNvSpPr>
              <a:spLocks/>
            </p:cNvSpPr>
            <p:nvPr/>
          </p:nvSpPr>
          <p:spPr bwMode="auto">
            <a:xfrm>
              <a:off x="8569325" y="6339254"/>
              <a:ext cx="663575" cy="222250"/>
            </a:xfrm>
            <a:custGeom>
              <a:avLst/>
              <a:gdLst>
                <a:gd name="T0" fmla="*/ 498 w 524"/>
                <a:gd name="T1" fmla="*/ 13 h 175"/>
                <a:gd name="T2" fmla="*/ 520 w 524"/>
                <a:gd name="T3" fmla="*/ 38 h 175"/>
                <a:gd name="T4" fmla="*/ 185 w 524"/>
                <a:gd name="T5" fmla="*/ 148 h 175"/>
                <a:gd name="T6" fmla="*/ 498 w 524"/>
                <a:gd name="T7" fmla="*/ 13 h 175"/>
              </a:gdLst>
              <a:ahLst/>
              <a:cxnLst>
                <a:cxn ang="0">
                  <a:pos x="T0" y="T1"/>
                </a:cxn>
                <a:cxn ang="0">
                  <a:pos x="T2" y="T3"/>
                </a:cxn>
                <a:cxn ang="0">
                  <a:pos x="T4" y="T5"/>
                </a:cxn>
                <a:cxn ang="0">
                  <a:pos x="T6" y="T7"/>
                </a:cxn>
              </a:cxnLst>
              <a:rect l="0" t="0" r="r" b="b"/>
              <a:pathLst>
                <a:path w="524" h="175">
                  <a:moveTo>
                    <a:pt x="498" y="13"/>
                  </a:moveTo>
                  <a:cubicBezTo>
                    <a:pt x="498" y="13"/>
                    <a:pt x="524" y="22"/>
                    <a:pt x="520" y="38"/>
                  </a:cubicBezTo>
                  <a:cubicBezTo>
                    <a:pt x="516" y="54"/>
                    <a:pt x="371" y="175"/>
                    <a:pt x="185" y="148"/>
                  </a:cubicBezTo>
                  <a:cubicBezTo>
                    <a:pt x="0" y="121"/>
                    <a:pt x="470" y="0"/>
                    <a:pt x="498" y="13"/>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183"/>
            <p:cNvSpPr>
              <a:spLocks/>
            </p:cNvSpPr>
            <p:nvPr/>
          </p:nvSpPr>
          <p:spPr bwMode="auto">
            <a:xfrm>
              <a:off x="8488363" y="6458317"/>
              <a:ext cx="238125" cy="963612"/>
            </a:xfrm>
            <a:custGeom>
              <a:avLst/>
              <a:gdLst>
                <a:gd name="T0" fmla="*/ 32 w 188"/>
                <a:gd name="T1" fmla="*/ 0 h 761"/>
                <a:gd name="T2" fmla="*/ 72 w 188"/>
                <a:gd name="T3" fmla="*/ 723 h 761"/>
                <a:gd name="T4" fmla="*/ 161 w 188"/>
                <a:gd name="T5" fmla="*/ 761 h 761"/>
                <a:gd name="T6" fmla="*/ 188 w 188"/>
                <a:gd name="T7" fmla="*/ 26 h 761"/>
                <a:gd name="T8" fmla="*/ 32 w 188"/>
                <a:gd name="T9" fmla="*/ 0 h 761"/>
              </a:gdLst>
              <a:ahLst/>
              <a:cxnLst>
                <a:cxn ang="0">
                  <a:pos x="T0" y="T1"/>
                </a:cxn>
                <a:cxn ang="0">
                  <a:pos x="T2" y="T3"/>
                </a:cxn>
                <a:cxn ang="0">
                  <a:pos x="T4" y="T5"/>
                </a:cxn>
                <a:cxn ang="0">
                  <a:pos x="T6" y="T7"/>
                </a:cxn>
                <a:cxn ang="0">
                  <a:pos x="T8" y="T9"/>
                </a:cxn>
              </a:cxnLst>
              <a:rect l="0" t="0" r="r" b="b"/>
              <a:pathLst>
                <a:path w="188" h="761">
                  <a:moveTo>
                    <a:pt x="32" y="0"/>
                  </a:moveTo>
                  <a:cubicBezTo>
                    <a:pt x="32" y="0"/>
                    <a:pt x="0" y="316"/>
                    <a:pt x="72" y="723"/>
                  </a:cubicBezTo>
                  <a:cubicBezTo>
                    <a:pt x="161" y="761"/>
                    <a:pt x="161" y="761"/>
                    <a:pt x="161" y="761"/>
                  </a:cubicBezTo>
                  <a:cubicBezTo>
                    <a:pt x="161" y="761"/>
                    <a:pt x="172" y="247"/>
                    <a:pt x="188" y="26"/>
                  </a:cubicBezTo>
                  <a:cubicBezTo>
                    <a:pt x="32" y="0"/>
                    <a:pt x="32" y="0"/>
                    <a:pt x="32"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184"/>
            <p:cNvSpPr>
              <a:spLocks noEditPoints="1"/>
            </p:cNvSpPr>
            <p:nvPr/>
          </p:nvSpPr>
          <p:spPr bwMode="auto">
            <a:xfrm>
              <a:off x="8570913" y="7226667"/>
              <a:ext cx="127000" cy="195262"/>
            </a:xfrm>
            <a:custGeom>
              <a:avLst/>
              <a:gdLst>
                <a:gd name="T0" fmla="*/ 96 w 100"/>
                <a:gd name="T1" fmla="*/ 155 h 155"/>
                <a:gd name="T2" fmla="*/ 96 w 100"/>
                <a:gd name="T3" fmla="*/ 155 h 155"/>
                <a:gd name="T4" fmla="*/ 96 w 100"/>
                <a:gd name="T5" fmla="*/ 155 h 155"/>
                <a:gd name="T6" fmla="*/ 96 w 100"/>
                <a:gd name="T7" fmla="*/ 155 h 155"/>
                <a:gd name="T8" fmla="*/ 96 w 100"/>
                <a:gd name="T9" fmla="*/ 155 h 155"/>
                <a:gd name="T10" fmla="*/ 96 w 100"/>
                <a:gd name="T11" fmla="*/ 155 h 155"/>
                <a:gd name="T12" fmla="*/ 96 w 100"/>
                <a:gd name="T13" fmla="*/ 155 h 155"/>
                <a:gd name="T14" fmla="*/ 96 w 100"/>
                <a:gd name="T15" fmla="*/ 154 h 155"/>
                <a:gd name="T16" fmla="*/ 96 w 100"/>
                <a:gd name="T17" fmla="*/ 155 h 155"/>
                <a:gd name="T18" fmla="*/ 96 w 100"/>
                <a:gd name="T19" fmla="*/ 154 h 155"/>
                <a:gd name="T20" fmla="*/ 96 w 100"/>
                <a:gd name="T21" fmla="*/ 154 h 155"/>
                <a:gd name="T22" fmla="*/ 96 w 100"/>
                <a:gd name="T23" fmla="*/ 154 h 155"/>
                <a:gd name="T24" fmla="*/ 96 w 100"/>
                <a:gd name="T25" fmla="*/ 154 h 155"/>
                <a:gd name="T26" fmla="*/ 96 w 100"/>
                <a:gd name="T27" fmla="*/ 154 h 155"/>
                <a:gd name="T28" fmla="*/ 96 w 100"/>
                <a:gd name="T29" fmla="*/ 154 h 155"/>
                <a:gd name="T30" fmla="*/ 96 w 100"/>
                <a:gd name="T31" fmla="*/ 154 h 155"/>
                <a:gd name="T32" fmla="*/ 96 w 100"/>
                <a:gd name="T33" fmla="*/ 154 h 155"/>
                <a:gd name="T34" fmla="*/ 96 w 100"/>
                <a:gd name="T35" fmla="*/ 154 h 155"/>
                <a:gd name="T36" fmla="*/ 96 w 100"/>
                <a:gd name="T37" fmla="*/ 154 h 155"/>
                <a:gd name="T38" fmla="*/ 0 w 100"/>
                <a:gd name="T39" fmla="*/ 76 h 155"/>
                <a:gd name="T40" fmla="*/ 7 w 100"/>
                <a:gd name="T41" fmla="*/ 116 h 155"/>
                <a:gd name="T42" fmla="*/ 0 w 100"/>
                <a:gd name="T43" fmla="*/ 76 h 155"/>
                <a:gd name="T44" fmla="*/ 100 w 100"/>
                <a:gd name="T45" fmla="*/ 0 h 155"/>
                <a:gd name="T46" fmla="*/ 97 w 100"/>
                <a:gd name="T47" fmla="*/ 100 h 155"/>
                <a:gd name="T48" fmla="*/ 100 w 100"/>
                <a:gd name="T49" fmla="*/ 0 h 155"/>
                <a:gd name="T50" fmla="*/ 100 w 100"/>
                <a:gd name="T5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55">
                  <a:moveTo>
                    <a:pt x="96" y="155"/>
                  </a:moveTo>
                  <a:cubicBezTo>
                    <a:pt x="96" y="155"/>
                    <a:pt x="96" y="155"/>
                    <a:pt x="96" y="155"/>
                  </a:cubicBezTo>
                  <a:cubicBezTo>
                    <a:pt x="96" y="155"/>
                    <a:pt x="96" y="155"/>
                    <a:pt x="96" y="155"/>
                  </a:cubicBezTo>
                  <a:cubicBezTo>
                    <a:pt x="96" y="155"/>
                    <a:pt x="96" y="155"/>
                    <a:pt x="96" y="155"/>
                  </a:cubicBezTo>
                  <a:moveTo>
                    <a:pt x="96" y="155"/>
                  </a:moveTo>
                  <a:cubicBezTo>
                    <a:pt x="96" y="155"/>
                    <a:pt x="96" y="155"/>
                    <a:pt x="96" y="155"/>
                  </a:cubicBezTo>
                  <a:cubicBezTo>
                    <a:pt x="96" y="155"/>
                    <a:pt x="96" y="155"/>
                    <a:pt x="96" y="155"/>
                  </a:cubicBezTo>
                  <a:moveTo>
                    <a:pt x="96" y="154"/>
                  </a:moveTo>
                  <a:cubicBezTo>
                    <a:pt x="96" y="154"/>
                    <a:pt x="96" y="155"/>
                    <a:pt x="96" y="155"/>
                  </a:cubicBezTo>
                  <a:cubicBezTo>
                    <a:pt x="96" y="155"/>
                    <a:pt x="96" y="154"/>
                    <a:pt x="96" y="154"/>
                  </a:cubicBezTo>
                  <a:moveTo>
                    <a:pt x="96" y="154"/>
                  </a:moveTo>
                  <a:cubicBezTo>
                    <a:pt x="96" y="154"/>
                    <a:pt x="96" y="154"/>
                    <a:pt x="96" y="154"/>
                  </a:cubicBezTo>
                  <a:cubicBezTo>
                    <a:pt x="96" y="154"/>
                    <a:pt x="96" y="154"/>
                    <a:pt x="96" y="154"/>
                  </a:cubicBezTo>
                  <a:moveTo>
                    <a:pt x="96" y="154"/>
                  </a:moveTo>
                  <a:cubicBezTo>
                    <a:pt x="96" y="154"/>
                    <a:pt x="96" y="154"/>
                    <a:pt x="96" y="154"/>
                  </a:cubicBezTo>
                  <a:cubicBezTo>
                    <a:pt x="96" y="154"/>
                    <a:pt x="96" y="154"/>
                    <a:pt x="96" y="154"/>
                  </a:cubicBezTo>
                  <a:moveTo>
                    <a:pt x="96" y="154"/>
                  </a:moveTo>
                  <a:cubicBezTo>
                    <a:pt x="96" y="154"/>
                    <a:pt x="96" y="154"/>
                    <a:pt x="96" y="154"/>
                  </a:cubicBezTo>
                  <a:cubicBezTo>
                    <a:pt x="96" y="154"/>
                    <a:pt x="96" y="154"/>
                    <a:pt x="96" y="154"/>
                  </a:cubicBezTo>
                  <a:moveTo>
                    <a:pt x="0" y="76"/>
                  </a:moveTo>
                  <a:cubicBezTo>
                    <a:pt x="2" y="89"/>
                    <a:pt x="4" y="102"/>
                    <a:pt x="7" y="116"/>
                  </a:cubicBezTo>
                  <a:cubicBezTo>
                    <a:pt x="4" y="102"/>
                    <a:pt x="2" y="89"/>
                    <a:pt x="0" y="76"/>
                  </a:cubicBezTo>
                  <a:moveTo>
                    <a:pt x="100" y="0"/>
                  </a:moveTo>
                  <a:cubicBezTo>
                    <a:pt x="98" y="39"/>
                    <a:pt x="98" y="74"/>
                    <a:pt x="97" y="100"/>
                  </a:cubicBezTo>
                  <a:cubicBezTo>
                    <a:pt x="98" y="74"/>
                    <a:pt x="98" y="39"/>
                    <a:pt x="100" y="0"/>
                  </a:cubicBezTo>
                  <a:cubicBezTo>
                    <a:pt x="100" y="0"/>
                    <a:pt x="100" y="0"/>
                    <a:pt x="100" y="0"/>
                  </a:cubicBezTo>
                </a:path>
              </a:pathLst>
            </a:custGeom>
            <a:solidFill>
              <a:srgbClr val="00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185"/>
            <p:cNvSpPr>
              <a:spLocks/>
            </p:cNvSpPr>
            <p:nvPr/>
          </p:nvSpPr>
          <p:spPr bwMode="auto">
            <a:xfrm>
              <a:off x="8543925" y="7128242"/>
              <a:ext cx="153988" cy="293687"/>
            </a:xfrm>
            <a:custGeom>
              <a:avLst/>
              <a:gdLst>
                <a:gd name="T0" fmla="*/ 0 w 121"/>
                <a:gd name="T1" fmla="*/ 0 h 232"/>
                <a:gd name="T2" fmla="*/ 21 w 121"/>
                <a:gd name="T3" fmla="*/ 153 h 232"/>
                <a:gd name="T4" fmla="*/ 28 w 121"/>
                <a:gd name="T5" fmla="*/ 193 h 232"/>
                <a:gd name="T6" fmla="*/ 28 w 121"/>
                <a:gd name="T7" fmla="*/ 194 h 232"/>
                <a:gd name="T8" fmla="*/ 117 w 121"/>
                <a:gd name="T9" fmla="*/ 232 h 232"/>
                <a:gd name="T10" fmla="*/ 117 w 121"/>
                <a:gd name="T11" fmla="*/ 232 h 232"/>
                <a:gd name="T12" fmla="*/ 117 w 121"/>
                <a:gd name="T13" fmla="*/ 232 h 232"/>
                <a:gd name="T14" fmla="*/ 117 w 121"/>
                <a:gd name="T15" fmla="*/ 232 h 232"/>
                <a:gd name="T16" fmla="*/ 117 w 121"/>
                <a:gd name="T17" fmla="*/ 232 h 232"/>
                <a:gd name="T18" fmla="*/ 117 w 121"/>
                <a:gd name="T19" fmla="*/ 231 h 232"/>
                <a:gd name="T20" fmla="*/ 117 w 121"/>
                <a:gd name="T21" fmla="*/ 231 h 232"/>
                <a:gd name="T22" fmla="*/ 117 w 121"/>
                <a:gd name="T23" fmla="*/ 231 h 232"/>
                <a:gd name="T24" fmla="*/ 117 w 121"/>
                <a:gd name="T25" fmla="*/ 231 h 232"/>
                <a:gd name="T26" fmla="*/ 117 w 121"/>
                <a:gd name="T27" fmla="*/ 231 h 232"/>
                <a:gd name="T28" fmla="*/ 117 w 121"/>
                <a:gd name="T29" fmla="*/ 231 h 232"/>
                <a:gd name="T30" fmla="*/ 117 w 121"/>
                <a:gd name="T31" fmla="*/ 231 h 232"/>
                <a:gd name="T32" fmla="*/ 118 w 121"/>
                <a:gd name="T33" fmla="*/ 177 h 232"/>
                <a:gd name="T34" fmla="*/ 121 w 121"/>
                <a:gd name="T35" fmla="*/ 77 h 232"/>
                <a:gd name="T36" fmla="*/ 0 w 121"/>
                <a:gd name="T3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232">
                  <a:moveTo>
                    <a:pt x="0" y="0"/>
                  </a:moveTo>
                  <a:cubicBezTo>
                    <a:pt x="5" y="49"/>
                    <a:pt x="12" y="100"/>
                    <a:pt x="21" y="153"/>
                  </a:cubicBezTo>
                  <a:cubicBezTo>
                    <a:pt x="23" y="166"/>
                    <a:pt x="25" y="179"/>
                    <a:pt x="28" y="193"/>
                  </a:cubicBezTo>
                  <a:cubicBezTo>
                    <a:pt x="28" y="193"/>
                    <a:pt x="28" y="193"/>
                    <a:pt x="28" y="194"/>
                  </a:cubicBezTo>
                  <a:cubicBezTo>
                    <a:pt x="117" y="232"/>
                    <a:pt x="117" y="232"/>
                    <a:pt x="117" y="232"/>
                  </a:cubicBezTo>
                  <a:cubicBezTo>
                    <a:pt x="117" y="232"/>
                    <a:pt x="117" y="232"/>
                    <a:pt x="117" y="232"/>
                  </a:cubicBezTo>
                  <a:cubicBezTo>
                    <a:pt x="117" y="232"/>
                    <a:pt x="117" y="232"/>
                    <a:pt x="117" y="232"/>
                  </a:cubicBezTo>
                  <a:cubicBezTo>
                    <a:pt x="117" y="232"/>
                    <a:pt x="117" y="232"/>
                    <a:pt x="117" y="232"/>
                  </a:cubicBezTo>
                  <a:cubicBezTo>
                    <a:pt x="117" y="232"/>
                    <a:pt x="117" y="232"/>
                    <a:pt x="117" y="232"/>
                  </a:cubicBezTo>
                  <a:cubicBezTo>
                    <a:pt x="117" y="232"/>
                    <a:pt x="117" y="231"/>
                    <a:pt x="117" y="231"/>
                  </a:cubicBezTo>
                  <a:cubicBezTo>
                    <a:pt x="117" y="231"/>
                    <a:pt x="117" y="231"/>
                    <a:pt x="117" y="231"/>
                  </a:cubicBezTo>
                  <a:cubicBezTo>
                    <a:pt x="117" y="231"/>
                    <a:pt x="117" y="231"/>
                    <a:pt x="117" y="231"/>
                  </a:cubicBezTo>
                  <a:cubicBezTo>
                    <a:pt x="117" y="231"/>
                    <a:pt x="117" y="231"/>
                    <a:pt x="117" y="231"/>
                  </a:cubicBezTo>
                  <a:cubicBezTo>
                    <a:pt x="117" y="231"/>
                    <a:pt x="117" y="231"/>
                    <a:pt x="117" y="231"/>
                  </a:cubicBezTo>
                  <a:cubicBezTo>
                    <a:pt x="117" y="231"/>
                    <a:pt x="117" y="231"/>
                    <a:pt x="117" y="231"/>
                  </a:cubicBezTo>
                  <a:cubicBezTo>
                    <a:pt x="117" y="231"/>
                    <a:pt x="117" y="231"/>
                    <a:pt x="117" y="231"/>
                  </a:cubicBezTo>
                  <a:cubicBezTo>
                    <a:pt x="117" y="229"/>
                    <a:pt x="117" y="209"/>
                    <a:pt x="118" y="177"/>
                  </a:cubicBezTo>
                  <a:cubicBezTo>
                    <a:pt x="119" y="151"/>
                    <a:pt x="119" y="116"/>
                    <a:pt x="121" y="77"/>
                  </a:cubicBezTo>
                  <a:cubicBezTo>
                    <a:pt x="84" y="46"/>
                    <a:pt x="43" y="21"/>
                    <a:pt x="0"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186"/>
            <p:cNvSpPr>
              <a:spLocks/>
            </p:cNvSpPr>
            <p:nvPr/>
          </p:nvSpPr>
          <p:spPr bwMode="auto">
            <a:xfrm>
              <a:off x="8523288" y="6532929"/>
              <a:ext cx="200025" cy="285750"/>
            </a:xfrm>
            <a:custGeom>
              <a:avLst/>
              <a:gdLst>
                <a:gd name="T0" fmla="*/ 1 w 158"/>
                <a:gd name="T1" fmla="*/ 0 h 225"/>
                <a:gd name="T2" fmla="*/ 0 w 158"/>
                <a:gd name="T3" fmla="*/ 18 h 225"/>
                <a:gd name="T4" fmla="*/ 81 w 158"/>
                <a:gd name="T5" fmla="*/ 57 h 225"/>
                <a:gd name="T6" fmla="*/ 124 w 158"/>
                <a:gd name="T7" fmla="*/ 135 h 225"/>
                <a:gd name="T8" fmla="*/ 148 w 158"/>
                <a:gd name="T9" fmla="*/ 225 h 225"/>
                <a:gd name="T10" fmla="*/ 158 w 158"/>
                <a:gd name="T11" fmla="*/ 16 h 225"/>
                <a:gd name="T12" fmla="*/ 123 w 158"/>
                <a:gd name="T13" fmla="*/ 17 h 225"/>
                <a:gd name="T14" fmla="*/ 1 w 158"/>
                <a:gd name="T15" fmla="*/ 0 h 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225">
                  <a:moveTo>
                    <a:pt x="1" y="0"/>
                  </a:moveTo>
                  <a:cubicBezTo>
                    <a:pt x="0" y="6"/>
                    <a:pt x="0" y="12"/>
                    <a:pt x="0" y="18"/>
                  </a:cubicBezTo>
                  <a:cubicBezTo>
                    <a:pt x="27" y="31"/>
                    <a:pt x="56" y="39"/>
                    <a:pt x="81" y="57"/>
                  </a:cubicBezTo>
                  <a:cubicBezTo>
                    <a:pt x="106" y="74"/>
                    <a:pt x="117" y="107"/>
                    <a:pt x="124" y="135"/>
                  </a:cubicBezTo>
                  <a:cubicBezTo>
                    <a:pt x="131" y="165"/>
                    <a:pt x="140" y="195"/>
                    <a:pt x="148" y="225"/>
                  </a:cubicBezTo>
                  <a:cubicBezTo>
                    <a:pt x="151" y="149"/>
                    <a:pt x="154" y="76"/>
                    <a:pt x="158" y="16"/>
                  </a:cubicBezTo>
                  <a:cubicBezTo>
                    <a:pt x="146" y="17"/>
                    <a:pt x="134" y="17"/>
                    <a:pt x="123" y="17"/>
                  </a:cubicBezTo>
                  <a:cubicBezTo>
                    <a:pt x="76" y="17"/>
                    <a:pt x="35" y="10"/>
                    <a:pt x="1"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187"/>
            <p:cNvSpPr>
              <a:spLocks/>
            </p:cNvSpPr>
            <p:nvPr/>
          </p:nvSpPr>
          <p:spPr bwMode="auto">
            <a:xfrm>
              <a:off x="8813800" y="6377354"/>
              <a:ext cx="357188" cy="1033462"/>
            </a:xfrm>
            <a:custGeom>
              <a:avLst/>
              <a:gdLst>
                <a:gd name="T0" fmla="*/ 165 w 282"/>
                <a:gd name="T1" fmla="*/ 0 h 816"/>
                <a:gd name="T2" fmla="*/ 282 w 282"/>
                <a:gd name="T3" fmla="*/ 755 h 816"/>
                <a:gd name="T4" fmla="*/ 207 w 282"/>
                <a:gd name="T5" fmla="*/ 816 h 816"/>
                <a:gd name="T6" fmla="*/ 0 w 282"/>
                <a:gd name="T7" fmla="*/ 88 h 816"/>
                <a:gd name="T8" fmla="*/ 165 w 282"/>
                <a:gd name="T9" fmla="*/ 0 h 816"/>
              </a:gdLst>
              <a:ahLst/>
              <a:cxnLst>
                <a:cxn ang="0">
                  <a:pos x="T0" y="T1"/>
                </a:cxn>
                <a:cxn ang="0">
                  <a:pos x="T2" y="T3"/>
                </a:cxn>
                <a:cxn ang="0">
                  <a:pos x="T4" y="T5"/>
                </a:cxn>
                <a:cxn ang="0">
                  <a:pos x="T6" y="T7"/>
                </a:cxn>
                <a:cxn ang="0">
                  <a:pos x="T8" y="T9"/>
                </a:cxn>
              </a:cxnLst>
              <a:rect l="0" t="0" r="r" b="b"/>
              <a:pathLst>
                <a:path w="282" h="816">
                  <a:moveTo>
                    <a:pt x="165" y="0"/>
                  </a:moveTo>
                  <a:cubicBezTo>
                    <a:pt x="165" y="0"/>
                    <a:pt x="237" y="345"/>
                    <a:pt x="282" y="755"/>
                  </a:cubicBezTo>
                  <a:cubicBezTo>
                    <a:pt x="207" y="816"/>
                    <a:pt x="207" y="816"/>
                    <a:pt x="207" y="816"/>
                  </a:cubicBezTo>
                  <a:cubicBezTo>
                    <a:pt x="207" y="816"/>
                    <a:pt x="78" y="295"/>
                    <a:pt x="0" y="88"/>
                  </a:cubicBezTo>
                  <a:cubicBezTo>
                    <a:pt x="165" y="0"/>
                    <a:pt x="165" y="0"/>
                    <a:pt x="165"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188"/>
            <p:cNvSpPr>
              <a:spLocks noEditPoints="1"/>
            </p:cNvSpPr>
            <p:nvPr/>
          </p:nvSpPr>
          <p:spPr bwMode="auto">
            <a:xfrm>
              <a:off x="9051925" y="7260004"/>
              <a:ext cx="119063" cy="150812"/>
            </a:xfrm>
            <a:custGeom>
              <a:avLst/>
              <a:gdLst>
                <a:gd name="T0" fmla="*/ 18 w 93"/>
                <a:gd name="T1" fmla="*/ 119 h 119"/>
                <a:gd name="T2" fmla="*/ 18 w 93"/>
                <a:gd name="T3" fmla="*/ 119 h 119"/>
                <a:gd name="T4" fmla="*/ 18 w 93"/>
                <a:gd name="T5" fmla="*/ 119 h 119"/>
                <a:gd name="T6" fmla="*/ 18 w 93"/>
                <a:gd name="T7" fmla="*/ 119 h 119"/>
                <a:gd name="T8" fmla="*/ 18 w 93"/>
                <a:gd name="T9" fmla="*/ 119 h 119"/>
                <a:gd name="T10" fmla="*/ 18 w 93"/>
                <a:gd name="T11" fmla="*/ 119 h 119"/>
                <a:gd name="T12" fmla="*/ 18 w 93"/>
                <a:gd name="T13" fmla="*/ 119 h 119"/>
                <a:gd name="T14" fmla="*/ 18 w 93"/>
                <a:gd name="T15" fmla="*/ 119 h 119"/>
                <a:gd name="T16" fmla="*/ 18 w 93"/>
                <a:gd name="T17" fmla="*/ 119 h 119"/>
                <a:gd name="T18" fmla="*/ 0 w 93"/>
                <a:gd name="T19" fmla="*/ 46 h 119"/>
                <a:gd name="T20" fmla="*/ 18 w 93"/>
                <a:gd name="T21" fmla="*/ 119 h 119"/>
                <a:gd name="T22" fmla="*/ 0 w 93"/>
                <a:gd name="T23" fmla="*/ 46 h 119"/>
                <a:gd name="T24" fmla="*/ 87 w 93"/>
                <a:gd name="T25" fmla="*/ 0 h 119"/>
                <a:gd name="T26" fmla="*/ 93 w 93"/>
                <a:gd name="T27" fmla="*/ 58 h 119"/>
                <a:gd name="T28" fmla="*/ 93 w 93"/>
                <a:gd name="T29" fmla="*/ 58 h 119"/>
                <a:gd name="T30" fmla="*/ 87 w 93"/>
                <a:gd name="T3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9">
                  <a:moveTo>
                    <a:pt x="18" y="119"/>
                  </a:moveTo>
                  <a:cubicBezTo>
                    <a:pt x="18" y="119"/>
                    <a:pt x="18" y="119"/>
                    <a:pt x="18" y="119"/>
                  </a:cubicBezTo>
                  <a:cubicBezTo>
                    <a:pt x="18" y="119"/>
                    <a:pt x="18" y="119"/>
                    <a:pt x="18" y="119"/>
                  </a:cubicBezTo>
                  <a:moveTo>
                    <a:pt x="18" y="119"/>
                  </a:moveTo>
                  <a:cubicBezTo>
                    <a:pt x="18" y="119"/>
                    <a:pt x="18" y="119"/>
                    <a:pt x="18" y="119"/>
                  </a:cubicBezTo>
                  <a:cubicBezTo>
                    <a:pt x="18" y="119"/>
                    <a:pt x="18" y="119"/>
                    <a:pt x="18" y="119"/>
                  </a:cubicBezTo>
                  <a:moveTo>
                    <a:pt x="18" y="119"/>
                  </a:moveTo>
                  <a:cubicBezTo>
                    <a:pt x="18" y="119"/>
                    <a:pt x="18" y="119"/>
                    <a:pt x="18" y="119"/>
                  </a:cubicBezTo>
                  <a:cubicBezTo>
                    <a:pt x="18" y="119"/>
                    <a:pt x="18" y="119"/>
                    <a:pt x="18" y="119"/>
                  </a:cubicBezTo>
                  <a:moveTo>
                    <a:pt x="0" y="46"/>
                  </a:moveTo>
                  <a:cubicBezTo>
                    <a:pt x="11" y="90"/>
                    <a:pt x="18" y="118"/>
                    <a:pt x="18" y="119"/>
                  </a:cubicBezTo>
                  <a:cubicBezTo>
                    <a:pt x="18" y="118"/>
                    <a:pt x="11" y="90"/>
                    <a:pt x="0" y="46"/>
                  </a:cubicBezTo>
                  <a:moveTo>
                    <a:pt x="87" y="0"/>
                  </a:moveTo>
                  <a:cubicBezTo>
                    <a:pt x="89" y="19"/>
                    <a:pt x="91" y="38"/>
                    <a:pt x="93" y="58"/>
                  </a:cubicBezTo>
                  <a:cubicBezTo>
                    <a:pt x="93" y="58"/>
                    <a:pt x="93" y="58"/>
                    <a:pt x="93" y="58"/>
                  </a:cubicBezTo>
                  <a:cubicBezTo>
                    <a:pt x="91" y="38"/>
                    <a:pt x="89" y="19"/>
                    <a:pt x="87" y="0"/>
                  </a:cubicBezTo>
                </a:path>
              </a:pathLst>
            </a:custGeom>
            <a:solidFill>
              <a:srgbClr val="00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89"/>
            <p:cNvSpPr>
              <a:spLocks/>
            </p:cNvSpPr>
            <p:nvPr/>
          </p:nvSpPr>
          <p:spPr bwMode="auto">
            <a:xfrm>
              <a:off x="9036050" y="7126654"/>
              <a:ext cx="134938" cy="284162"/>
            </a:xfrm>
            <a:custGeom>
              <a:avLst/>
              <a:gdLst>
                <a:gd name="T0" fmla="*/ 86 w 106"/>
                <a:gd name="T1" fmla="*/ 0 h 224"/>
                <a:gd name="T2" fmla="*/ 24 w 106"/>
                <a:gd name="T3" fmla="*/ 61 h 224"/>
                <a:gd name="T4" fmla="*/ 0 w 106"/>
                <a:gd name="T5" fmla="*/ 102 h 224"/>
                <a:gd name="T6" fmla="*/ 13 w 106"/>
                <a:gd name="T7" fmla="*/ 151 h 224"/>
                <a:gd name="T8" fmla="*/ 31 w 106"/>
                <a:gd name="T9" fmla="*/ 224 h 224"/>
                <a:gd name="T10" fmla="*/ 31 w 106"/>
                <a:gd name="T11" fmla="*/ 224 h 224"/>
                <a:gd name="T12" fmla="*/ 31 w 106"/>
                <a:gd name="T13" fmla="*/ 224 h 224"/>
                <a:gd name="T14" fmla="*/ 31 w 106"/>
                <a:gd name="T15" fmla="*/ 224 h 224"/>
                <a:gd name="T16" fmla="*/ 31 w 106"/>
                <a:gd name="T17" fmla="*/ 224 h 224"/>
                <a:gd name="T18" fmla="*/ 31 w 106"/>
                <a:gd name="T19" fmla="*/ 224 h 224"/>
                <a:gd name="T20" fmla="*/ 31 w 106"/>
                <a:gd name="T21" fmla="*/ 224 h 224"/>
                <a:gd name="T22" fmla="*/ 31 w 106"/>
                <a:gd name="T23" fmla="*/ 224 h 224"/>
                <a:gd name="T24" fmla="*/ 106 w 106"/>
                <a:gd name="T25" fmla="*/ 163 h 224"/>
                <a:gd name="T26" fmla="*/ 100 w 106"/>
                <a:gd name="T27" fmla="*/ 105 h 224"/>
                <a:gd name="T28" fmla="*/ 86 w 106"/>
                <a:gd name="T2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224">
                  <a:moveTo>
                    <a:pt x="86" y="0"/>
                  </a:moveTo>
                  <a:cubicBezTo>
                    <a:pt x="64" y="19"/>
                    <a:pt x="40" y="37"/>
                    <a:pt x="24" y="61"/>
                  </a:cubicBezTo>
                  <a:cubicBezTo>
                    <a:pt x="15" y="74"/>
                    <a:pt x="7" y="88"/>
                    <a:pt x="0" y="102"/>
                  </a:cubicBezTo>
                  <a:cubicBezTo>
                    <a:pt x="5" y="120"/>
                    <a:pt x="9" y="137"/>
                    <a:pt x="13" y="151"/>
                  </a:cubicBezTo>
                  <a:cubicBezTo>
                    <a:pt x="24" y="195"/>
                    <a:pt x="31" y="223"/>
                    <a:pt x="31" y="224"/>
                  </a:cubicBezTo>
                  <a:cubicBezTo>
                    <a:pt x="31" y="224"/>
                    <a:pt x="31" y="224"/>
                    <a:pt x="31" y="224"/>
                  </a:cubicBezTo>
                  <a:cubicBezTo>
                    <a:pt x="31" y="224"/>
                    <a:pt x="31" y="224"/>
                    <a:pt x="31" y="224"/>
                  </a:cubicBezTo>
                  <a:cubicBezTo>
                    <a:pt x="31" y="224"/>
                    <a:pt x="31" y="224"/>
                    <a:pt x="31" y="224"/>
                  </a:cubicBezTo>
                  <a:cubicBezTo>
                    <a:pt x="31" y="224"/>
                    <a:pt x="31" y="224"/>
                    <a:pt x="31" y="224"/>
                  </a:cubicBezTo>
                  <a:cubicBezTo>
                    <a:pt x="31" y="224"/>
                    <a:pt x="31" y="224"/>
                    <a:pt x="31" y="224"/>
                  </a:cubicBezTo>
                  <a:cubicBezTo>
                    <a:pt x="31" y="224"/>
                    <a:pt x="31" y="224"/>
                    <a:pt x="31" y="224"/>
                  </a:cubicBezTo>
                  <a:cubicBezTo>
                    <a:pt x="31" y="224"/>
                    <a:pt x="31" y="224"/>
                    <a:pt x="31" y="224"/>
                  </a:cubicBezTo>
                  <a:cubicBezTo>
                    <a:pt x="106" y="163"/>
                    <a:pt x="106" y="163"/>
                    <a:pt x="106" y="163"/>
                  </a:cubicBezTo>
                  <a:cubicBezTo>
                    <a:pt x="104" y="143"/>
                    <a:pt x="102" y="124"/>
                    <a:pt x="100" y="105"/>
                  </a:cubicBezTo>
                  <a:cubicBezTo>
                    <a:pt x="95" y="69"/>
                    <a:pt x="91" y="34"/>
                    <a:pt x="8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190"/>
            <p:cNvSpPr>
              <a:spLocks/>
            </p:cNvSpPr>
            <p:nvPr/>
          </p:nvSpPr>
          <p:spPr bwMode="auto">
            <a:xfrm>
              <a:off x="8874125" y="6671042"/>
              <a:ext cx="33338" cy="114300"/>
            </a:xfrm>
            <a:custGeom>
              <a:avLst/>
              <a:gdLst>
                <a:gd name="T0" fmla="*/ 0 w 27"/>
                <a:gd name="T1" fmla="*/ 0 h 90"/>
                <a:gd name="T2" fmla="*/ 27 w 27"/>
                <a:gd name="T3" fmla="*/ 90 h 90"/>
                <a:gd name="T4" fmla="*/ 27 w 27"/>
                <a:gd name="T5" fmla="*/ 90 h 90"/>
                <a:gd name="T6" fmla="*/ 0 w 27"/>
                <a:gd name="T7" fmla="*/ 0 h 90"/>
              </a:gdLst>
              <a:ahLst/>
              <a:cxnLst>
                <a:cxn ang="0">
                  <a:pos x="T0" y="T1"/>
                </a:cxn>
                <a:cxn ang="0">
                  <a:pos x="T2" y="T3"/>
                </a:cxn>
                <a:cxn ang="0">
                  <a:pos x="T4" y="T5"/>
                </a:cxn>
                <a:cxn ang="0">
                  <a:pos x="T6" y="T7"/>
                </a:cxn>
              </a:cxnLst>
              <a:rect l="0" t="0" r="r" b="b"/>
              <a:pathLst>
                <a:path w="27" h="90">
                  <a:moveTo>
                    <a:pt x="0" y="0"/>
                  </a:moveTo>
                  <a:cubicBezTo>
                    <a:pt x="9" y="28"/>
                    <a:pt x="18" y="59"/>
                    <a:pt x="27" y="90"/>
                  </a:cubicBezTo>
                  <a:cubicBezTo>
                    <a:pt x="27" y="90"/>
                    <a:pt x="27" y="90"/>
                    <a:pt x="27" y="90"/>
                  </a:cubicBezTo>
                  <a:cubicBezTo>
                    <a:pt x="18" y="59"/>
                    <a:pt x="9" y="28"/>
                    <a:pt x="0" y="0"/>
                  </a:cubicBezTo>
                </a:path>
              </a:pathLst>
            </a:custGeom>
            <a:solidFill>
              <a:srgbClr val="008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91"/>
            <p:cNvSpPr>
              <a:spLocks/>
            </p:cNvSpPr>
            <p:nvPr/>
          </p:nvSpPr>
          <p:spPr bwMode="auto">
            <a:xfrm>
              <a:off x="8829675" y="6437679"/>
              <a:ext cx="207963" cy="347662"/>
            </a:xfrm>
            <a:custGeom>
              <a:avLst/>
              <a:gdLst>
                <a:gd name="T0" fmla="*/ 161 w 164"/>
                <a:gd name="T1" fmla="*/ 0 h 274"/>
                <a:gd name="T2" fmla="*/ 96 w 164"/>
                <a:gd name="T3" fmla="*/ 35 h 274"/>
                <a:gd name="T4" fmla="*/ 0 w 164"/>
                <a:gd name="T5" fmla="*/ 75 h 274"/>
                <a:gd name="T6" fmla="*/ 35 w 164"/>
                <a:gd name="T7" fmla="*/ 184 h 274"/>
                <a:gd name="T8" fmla="*/ 62 w 164"/>
                <a:gd name="T9" fmla="*/ 274 h 274"/>
                <a:gd name="T10" fmla="*/ 164 w 164"/>
                <a:gd name="T11" fmla="*/ 11 h 274"/>
                <a:gd name="T12" fmla="*/ 161 w 164"/>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164" h="274">
                  <a:moveTo>
                    <a:pt x="161" y="0"/>
                  </a:moveTo>
                  <a:cubicBezTo>
                    <a:pt x="142" y="10"/>
                    <a:pt x="120" y="22"/>
                    <a:pt x="96" y="35"/>
                  </a:cubicBezTo>
                  <a:cubicBezTo>
                    <a:pt x="63" y="54"/>
                    <a:pt x="31" y="67"/>
                    <a:pt x="0" y="75"/>
                  </a:cubicBezTo>
                  <a:cubicBezTo>
                    <a:pt x="11" y="107"/>
                    <a:pt x="23" y="144"/>
                    <a:pt x="35" y="184"/>
                  </a:cubicBezTo>
                  <a:cubicBezTo>
                    <a:pt x="44" y="212"/>
                    <a:pt x="53" y="243"/>
                    <a:pt x="62" y="274"/>
                  </a:cubicBezTo>
                  <a:cubicBezTo>
                    <a:pt x="65" y="173"/>
                    <a:pt x="84" y="74"/>
                    <a:pt x="164" y="11"/>
                  </a:cubicBezTo>
                  <a:cubicBezTo>
                    <a:pt x="163" y="7"/>
                    <a:pt x="162" y="4"/>
                    <a:pt x="161"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192"/>
            <p:cNvSpPr>
              <a:spLocks/>
            </p:cNvSpPr>
            <p:nvPr/>
          </p:nvSpPr>
          <p:spPr bwMode="auto">
            <a:xfrm>
              <a:off x="8399463" y="6109067"/>
              <a:ext cx="858838" cy="534987"/>
            </a:xfrm>
            <a:custGeom>
              <a:avLst/>
              <a:gdLst>
                <a:gd name="T0" fmla="*/ 156 w 678"/>
                <a:gd name="T1" fmla="*/ 0 h 423"/>
                <a:gd name="T2" fmla="*/ 0 w 678"/>
                <a:gd name="T3" fmla="*/ 295 h 423"/>
                <a:gd name="T4" fmla="*/ 436 w 678"/>
                <a:gd name="T5" fmla="*/ 295 h 423"/>
                <a:gd name="T6" fmla="*/ 654 w 678"/>
                <a:gd name="T7" fmla="*/ 220 h 423"/>
                <a:gd name="T8" fmla="*/ 455 w 678"/>
                <a:gd name="T9" fmla="*/ 23 h 423"/>
                <a:gd name="T10" fmla="*/ 156 w 678"/>
                <a:gd name="T11" fmla="*/ 0 h 423"/>
              </a:gdLst>
              <a:ahLst/>
              <a:cxnLst>
                <a:cxn ang="0">
                  <a:pos x="T0" y="T1"/>
                </a:cxn>
                <a:cxn ang="0">
                  <a:pos x="T2" y="T3"/>
                </a:cxn>
                <a:cxn ang="0">
                  <a:pos x="T4" y="T5"/>
                </a:cxn>
                <a:cxn ang="0">
                  <a:pos x="T6" y="T7"/>
                </a:cxn>
                <a:cxn ang="0">
                  <a:pos x="T8" y="T9"/>
                </a:cxn>
                <a:cxn ang="0">
                  <a:pos x="T10" y="T11"/>
                </a:cxn>
              </a:cxnLst>
              <a:rect l="0" t="0" r="r" b="b"/>
              <a:pathLst>
                <a:path w="678" h="423">
                  <a:moveTo>
                    <a:pt x="156" y="0"/>
                  </a:moveTo>
                  <a:cubicBezTo>
                    <a:pt x="156" y="0"/>
                    <a:pt x="17" y="163"/>
                    <a:pt x="0" y="295"/>
                  </a:cubicBezTo>
                  <a:cubicBezTo>
                    <a:pt x="0" y="295"/>
                    <a:pt x="206" y="423"/>
                    <a:pt x="436" y="295"/>
                  </a:cubicBezTo>
                  <a:cubicBezTo>
                    <a:pt x="665" y="167"/>
                    <a:pt x="654" y="220"/>
                    <a:pt x="654" y="220"/>
                  </a:cubicBezTo>
                  <a:cubicBezTo>
                    <a:pt x="654" y="220"/>
                    <a:pt x="678" y="163"/>
                    <a:pt x="455" y="23"/>
                  </a:cubicBezTo>
                  <a:cubicBezTo>
                    <a:pt x="156" y="0"/>
                    <a:pt x="156" y="0"/>
                    <a:pt x="15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93"/>
            <p:cNvSpPr>
              <a:spLocks noEditPoints="1"/>
            </p:cNvSpPr>
            <p:nvPr/>
          </p:nvSpPr>
          <p:spPr bwMode="auto">
            <a:xfrm>
              <a:off x="8472488" y="6172567"/>
              <a:ext cx="74613" cy="115887"/>
            </a:xfrm>
            <a:custGeom>
              <a:avLst/>
              <a:gdLst>
                <a:gd name="T0" fmla="*/ 0 w 59"/>
                <a:gd name="T1" fmla="*/ 92 h 92"/>
                <a:gd name="T2" fmla="*/ 0 w 59"/>
                <a:gd name="T3" fmla="*/ 92 h 92"/>
                <a:gd name="T4" fmla="*/ 0 w 59"/>
                <a:gd name="T5" fmla="*/ 92 h 92"/>
                <a:gd name="T6" fmla="*/ 59 w 59"/>
                <a:gd name="T7" fmla="*/ 0 h 92"/>
                <a:gd name="T8" fmla="*/ 0 w 59"/>
                <a:gd name="T9" fmla="*/ 92 h 92"/>
                <a:gd name="T10" fmla="*/ 59 w 59"/>
                <a:gd name="T11" fmla="*/ 0 h 92"/>
                <a:gd name="T12" fmla="*/ 59 w 59"/>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9" h="92">
                  <a:moveTo>
                    <a:pt x="0" y="92"/>
                  </a:moveTo>
                  <a:cubicBezTo>
                    <a:pt x="0" y="92"/>
                    <a:pt x="0" y="92"/>
                    <a:pt x="0" y="92"/>
                  </a:cubicBezTo>
                  <a:cubicBezTo>
                    <a:pt x="0" y="92"/>
                    <a:pt x="0" y="92"/>
                    <a:pt x="0" y="92"/>
                  </a:cubicBezTo>
                  <a:moveTo>
                    <a:pt x="59" y="0"/>
                  </a:moveTo>
                  <a:cubicBezTo>
                    <a:pt x="41" y="25"/>
                    <a:pt x="20" y="57"/>
                    <a:pt x="0" y="92"/>
                  </a:cubicBezTo>
                  <a:cubicBezTo>
                    <a:pt x="20" y="57"/>
                    <a:pt x="41" y="25"/>
                    <a:pt x="59" y="0"/>
                  </a:cubicBezTo>
                  <a:cubicBezTo>
                    <a:pt x="59" y="0"/>
                    <a:pt x="59" y="0"/>
                    <a:pt x="59" y="0"/>
                  </a:cubicBezTo>
                </a:path>
              </a:pathLst>
            </a:custGeom>
            <a:solidFill>
              <a:srgbClr val="B31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94"/>
            <p:cNvSpPr>
              <a:spLocks/>
            </p:cNvSpPr>
            <p:nvPr/>
          </p:nvSpPr>
          <p:spPr bwMode="auto">
            <a:xfrm>
              <a:off x="8431213" y="6142404"/>
              <a:ext cx="796925" cy="400050"/>
            </a:xfrm>
            <a:custGeom>
              <a:avLst/>
              <a:gdLst>
                <a:gd name="T0" fmla="*/ 134 w 629"/>
                <a:gd name="T1" fmla="*/ 0 h 316"/>
                <a:gd name="T2" fmla="*/ 131 w 629"/>
                <a:gd name="T3" fmla="*/ 2 h 316"/>
                <a:gd name="T4" fmla="*/ 125 w 629"/>
                <a:gd name="T5" fmla="*/ 4 h 316"/>
                <a:gd name="T6" fmla="*/ 126 w 629"/>
                <a:gd name="T7" fmla="*/ 13 h 316"/>
                <a:gd name="T8" fmla="*/ 115 w 629"/>
                <a:gd name="T9" fmla="*/ 22 h 316"/>
                <a:gd name="T10" fmla="*/ 99 w 629"/>
                <a:gd name="T11" fmla="*/ 26 h 316"/>
                <a:gd name="T12" fmla="*/ 91 w 629"/>
                <a:gd name="T13" fmla="*/ 24 h 316"/>
                <a:gd name="T14" fmla="*/ 91 w 629"/>
                <a:gd name="T15" fmla="*/ 24 h 316"/>
                <a:gd name="T16" fmla="*/ 32 w 629"/>
                <a:gd name="T17" fmla="*/ 116 h 316"/>
                <a:gd name="T18" fmla="*/ 32 w 629"/>
                <a:gd name="T19" fmla="*/ 116 h 316"/>
                <a:gd name="T20" fmla="*/ 32 w 629"/>
                <a:gd name="T21" fmla="*/ 116 h 316"/>
                <a:gd name="T22" fmla="*/ 0 w 629"/>
                <a:gd name="T23" fmla="*/ 180 h 316"/>
                <a:gd name="T24" fmla="*/ 18 w 629"/>
                <a:gd name="T25" fmla="*/ 151 h 316"/>
                <a:gd name="T26" fmla="*/ 121 w 629"/>
                <a:gd name="T27" fmla="*/ 34 h 316"/>
                <a:gd name="T28" fmla="*/ 121 w 629"/>
                <a:gd name="T29" fmla="*/ 34 h 316"/>
                <a:gd name="T30" fmla="*/ 121 w 629"/>
                <a:gd name="T31" fmla="*/ 34 h 316"/>
                <a:gd name="T32" fmla="*/ 122 w 629"/>
                <a:gd name="T33" fmla="*/ 33 h 316"/>
                <a:gd name="T34" fmla="*/ 123 w 629"/>
                <a:gd name="T35" fmla="*/ 33 h 316"/>
                <a:gd name="T36" fmla="*/ 86 w 629"/>
                <a:gd name="T37" fmla="*/ 130 h 316"/>
                <a:gd name="T38" fmla="*/ 189 w 629"/>
                <a:gd name="T39" fmla="*/ 42 h 316"/>
                <a:gd name="T40" fmla="*/ 233 w 629"/>
                <a:gd name="T41" fmla="*/ 37 h 316"/>
                <a:gd name="T42" fmla="*/ 320 w 629"/>
                <a:gd name="T43" fmla="*/ 60 h 316"/>
                <a:gd name="T44" fmla="*/ 422 w 629"/>
                <a:gd name="T45" fmla="*/ 137 h 316"/>
                <a:gd name="T46" fmla="*/ 368 w 629"/>
                <a:gd name="T47" fmla="*/ 42 h 316"/>
                <a:gd name="T48" fmla="*/ 368 w 629"/>
                <a:gd name="T49" fmla="*/ 41 h 316"/>
                <a:gd name="T50" fmla="*/ 452 w 629"/>
                <a:gd name="T51" fmla="*/ 88 h 316"/>
                <a:gd name="T52" fmla="*/ 461 w 629"/>
                <a:gd name="T53" fmla="*/ 225 h 316"/>
                <a:gd name="T54" fmla="*/ 287 w 629"/>
                <a:gd name="T55" fmla="*/ 316 h 316"/>
                <a:gd name="T56" fmla="*/ 410 w 629"/>
                <a:gd name="T57" fmla="*/ 269 h 316"/>
                <a:gd name="T58" fmla="*/ 612 w 629"/>
                <a:gd name="T59" fmla="*/ 183 h 316"/>
                <a:gd name="T60" fmla="*/ 628 w 629"/>
                <a:gd name="T61" fmla="*/ 193 h 316"/>
                <a:gd name="T62" fmla="*/ 628 w 629"/>
                <a:gd name="T63" fmla="*/ 194 h 316"/>
                <a:gd name="T64" fmla="*/ 629 w 629"/>
                <a:gd name="T65" fmla="*/ 188 h 316"/>
                <a:gd name="T66" fmla="*/ 460 w 629"/>
                <a:gd name="T67" fmla="*/ 17 h 316"/>
                <a:gd name="T68" fmla="*/ 449 w 629"/>
                <a:gd name="T69" fmla="*/ 25 h 316"/>
                <a:gd name="T70" fmla="*/ 442 w 629"/>
                <a:gd name="T71" fmla="*/ 26 h 316"/>
                <a:gd name="T72" fmla="*/ 425 w 629"/>
                <a:gd name="T73" fmla="*/ 21 h 316"/>
                <a:gd name="T74" fmla="*/ 415 w 629"/>
                <a:gd name="T75" fmla="*/ 12 h 316"/>
                <a:gd name="T76" fmla="*/ 416 w 629"/>
                <a:gd name="T77" fmla="*/ 4 h 316"/>
                <a:gd name="T78" fmla="*/ 413 w 629"/>
                <a:gd name="T79" fmla="*/ 3 h 316"/>
                <a:gd name="T80" fmla="*/ 300 w 629"/>
                <a:gd name="T81" fmla="*/ 16 h 316"/>
                <a:gd name="T82" fmla="*/ 134 w 629"/>
                <a:gd name="T8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9" h="316">
                  <a:moveTo>
                    <a:pt x="134" y="0"/>
                  </a:moveTo>
                  <a:cubicBezTo>
                    <a:pt x="134" y="0"/>
                    <a:pt x="133" y="1"/>
                    <a:pt x="131" y="2"/>
                  </a:cubicBezTo>
                  <a:cubicBezTo>
                    <a:pt x="130" y="3"/>
                    <a:pt x="128" y="4"/>
                    <a:pt x="125" y="4"/>
                  </a:cubicBezTo>
                  <a:cubicBezTo>
                    <a:pt x="127" y="7"/>
                    <a:pt x="127" y="10"/>
                    <a:pt x="126" y="13"/>
                  </a:cubicBezTo>
                  <a:cubicBezTo>
                    <a:pt x="124" y="18"/>
                    <a:pt x="120" y="20"/>
                    <a:pt x="115" y="22"/>
                  </a:cubicBezTo>
                  <a:cubicBezTo>
                    <a:pt x="109" y="24"/>
                    <a:pt x="104" y="26"/>
                    <a:pt x="99" y="26"/>
                  </a:cubicBezTo>
                  <a:cubicBezTo>
                    <a:pt x="97" y="26"/>
                    <a:pt x="94" y="25"/>
                    <a:pt x="91" y="24"/>
                  </a:cubicBezTo>
                  <a:cubicBezTo>
                    <a:pt x="91" y="24"/>
                    <a:pt x="91" y="24"/>
                    <a:pt x="91" y="24"/>
                  </a:cubicBezTo>
                  <a:cubicBezTo>
                    <a:pt x="73" y="49"/>
                    <a:pt x="52" y="81"/>
                    <a:pt x="32" y="116"/>
                  </a:cubicBezTo>
                  <a:cubicBezTo>
                    <a:pt x="32" y="116"/>
                    <a:pt x="32" y="116"/>
                    <a:pt x="32" y="116"/>
                  </a:cubicBezTo>
                  <a:cubicBezTo>
                    <a:pt x="32" y="116"/>
                    <a:pt x="32" y="116"/>
                    <a:pt x="32" y="116"/>
                  </a:cubicBezTo>
                  <a:cubicBezTo>
                    <a:pt x="20" y="136"/>
                    <a:pt x="10" y="158"/>
                    <a:pt x="0" y="180"/>
                  </a:cubicBezTo>
                  <a:cubicBezTo>
                    <a:pt x="6" y="169"/>
                    <a:pt x="12" y="160"/>
                    <a:pt x="18" y="151"/>
                  </a:cubicBezTo>
                  <a:cubicBezTo>
                    <a:pt x="45" y="106"/>
                    <a:pt x="78" y="66"/>
                    <a:pt x="121" y="34"/>
                  </a:cubicBezTo>
                  <a:cubicBezTo>
                    <a:pt x="121" y="34"/>
                    <a:pt x="121" y="34"/>
                    <a:pt x="121" y="34"/>
                  </a:cubicBezTo>
                  <a:cubicBezTo>
                    <a:pt x="121" y="34"/>
                    <a:pt x="121" y="34"/>
                    <a:pt x="121" y="34"/>
                  </a:cubicBezTo>
                  <a:cubicBezTo>
                    <a:pt x="121" y="34"/>
                    <a:pt x="122" y="33"/>
                    <a:pt x="122" y="33"/>
                  </a:cubicBezTo>
                  <a:cubicBezTo>
                    <a:pt x="122" y="33"/>
                    <a:pt x="122" y="33"/>
                    <a:pt x="123" y="33"/>
                  </a:cubicBezTo>
                  <a:cubicBezTo>
                    <a:pt x="126" y="33"/>
                    <a:pt x="97" y="100"/>
                    <a:pt x="86" y="130"/>
                  </a:cubicBezTo>
                  <a:cubicBezTo>
                    <a:pt x="110" y="87"/>
                    <a:pt x="142" y="51"/>
                    <a:pt x="189" y="42"/>
                  </a:cubicBezTo>
                  <a:cubicBezTo>
                    <a:pt x="204" y="38"/>
                    <a:pt x="219" y="37"/>
                    <a:pt x="233" y="37"/>
                  </a:cubicBezTo>
                  <a:cubicBezTo>
                    <a:pt x="262" y="37"/>
                    <a:pt x="290" y="44"/>
                    <a:pt x="320" y="60"/>
                  </a:cubicBezTo>
                  <a:cubicBezTo>
                    <a:pt x="350" y="76"/>
                    <a:pt x="398" y="113"/>
                    <a:pt x="422" y="137"/>
                  </a:cubicBezTo>
                  <a:cubicBezTo>
                    <a:pt x="403" y="104"/>
                    <a:pt x="386" y="66"/>
                    <a:pt x="368" y="42"/>
                  </a:cubicBezTo>
                  <a:cubicBezTo>
                    <a:pt x="368" y="42"/>
                    <a:pt x="368" y="41"/>
                    <a:pt x="368" y="41"/>
                  </a:cubicBezTo>
                  <a:cubicBezTo>
                    <a:pt x="373" y="41"/>
                    <a:pt x="429" y="69"/>
                    <a:pt x="452" y="88"/>
                  </a:cubicBezTo>
                  <a:cubicBezTo>
                    <a:pt x="533" y="154"/>
                    <a:pt x="483" y="212"/>
                    <a:pt x="461" y="225"/>
                  </a:cubicBezTo>
                  <a:cubicBezTo>
                    <a:pt x="406" y="259"/>
                    <a:pt x="349" y="293"/>
                    <a:pt x="287" y="316"/>
                  </a:cubicBezTo>
                  <a:cubicBezTo>
                    <a:pt x="326" y="308"/>
                    <a:pt x="368" y="293"/>
                    <a:pt x="410" y="269"/>
                  </a:cubicBezTo>
                  <a:cubicBezTo>
                    <a:pt x="536" y="199"/>
                    <a:pt x="589" y="183"/>
                    <a:pt x="612" y="183"/>
                  </a:cubicBezTo>
                  <a:cubicBezTo>
                    <a:pt x="626" y="183"/>
                    <a:pt x="628" y="190"/>
                    <a:pt x="628" y="193"/>
                  </a:cubicBezTo>
                  <a:cubicBezTo>
                    <a:pt x="628" y="193"/>
                    <a:pt x="628" y="194"/>
                    <a:pt x="628" y="194"/>
                  </a:cubicBezTo>
                  <a:cubicBezTo>
                    <a:pt x="628" y="194"/>
                    <a:pt x="629" y="192"/>
                    <a:pt x="629" y="188"/>
                  </a:cubicBezTo>
                  <a:cubicBezTo>
                    <a:pt x="629" y="172"/>
                    <a:pt x="614" y="119"/>
                    <a:pt x="460" y="17"/>
                  </a:cubicBezTo>
                  <a:cubicBezTo>
                    <a:pt x="458" y="21"/>
                    <a:pt x="454" y="23"/>
                    <a:pt x="449" y="25"/>
                  </a:cubicBezTo>
                  <a:cubicBezTo>
                    <a:pt x="446" y="26"/>
                    <a:pt x="444" y="26"/>
                    <a:pt x="442" y="26"/>
                  </a:cubicBezTo>
                  <a:cubicBezTo>
                    <a:pt x="436" y="26"/>
                    <a:pt x="431" y="24"/>
                    <a:pt x="425" y="21"/>
                  </a:cubicBezTo>
                  <a:cubicBezTo>
                    <a:pt x="421" y="20"/>
                    <a:pt x="416" y="17"/>
                    <a:pt x="415" y="12"/>
                  </a:cubicBezTo>
                  <a:cubicBezTo>
                    <a:pt x="414" y="9"/>
                    <a:pt x="414" y="6"/>
                    <a:pt x="416" y="4"/>
                  </a:cubicBezTo>
                  <a:cubicBezTo>
                    <a:pt x="415" y="3"/>
                    <a:pt x="414" y="3"/>
                    <a:pt x="413" y="3"/>
                  </a:cubicBezTo>
                  <a:cubicBezTo>
                    <a:pt x="379" y="12"/>
                    <a:pt x="339" y="16"/>
                    <a:pt x="300" y="16"/>
                  </a:cubicBezTo>
                  <a:cubicBezTo>
                    <a:pt x="229" y="16"/>
                    <a:pt x="161" y="5"/>
                    <a:pt x="134"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95"/>
            <p:cNvSpPr>
              <a:spLocks/>
            </p:cNvSpPr>
            <p:nvPr/>
          </p:nvSpPr>
          <p:spPr bwMode="auto">
            <a:xfrm>
              <a:off x="8137525" y="5472479"/>
              <a:ext cx="528638" cy="669925"/>
            </a:xfrm>
            <a:custGeom>
              <a:avLst/>
              <a:gdLst>
                <a:gd name="T0" fmla="*/ 417 w 417"/>
                <a:gd name="T1" fmla="*/ 9 h 529"/>
                <a:gd name="T2" fmla="*/ 251 w 417"/>
                <a:gd name="T3" fmla="*/ 97 h 529"/>
                <a:gd name="T4" fmla="*/ 45 w 417"/>
                <a:gd name="T5" fmla="*/ 356 h 529"/>
                <a:gd name="T6" fmla="*/ 322 w 417"/>
                <a:gd name="T7" fmla="*/ 529 h 529"/>
                <a:gd name="T8" fmla="*/ 341 w 417"/>
                <a:gd name="T9" fmla="*/ 452 h 529"/>
                <a:gd name="T10" fmla="*/ 173 w 417"/>
                <a:gd name="T11" fmla="*/ 330 h 529"/>
                <a:gd name="T12" fmla="*/ 169 w 417"/>
                <a:gd name="T13" fmla="*/ 311 h 529"/>
                <a:gd name="T14" fmla="*/ 394 w 417"/>
                <a:gd name="T15" fmla="*/ 159 h 529"/>
                <a:gd name="T16" fmla="*/ 417 w 417"/>
                <a:gd name="T17" fmla="*/ 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529">
                  <a:moveTo>
                    <a:pt x="417" y="9"/>
                  </a:moveTo>
                  <a:cubicBezTo>
                    <a:pt x="417" y="9"/>
                    <a:pt x="385" y="0"/>
                    <a:pt x="251" y="97"/>
                  </a:cubicBezTo>
                  <a:cubicBezTo>
                    <a:pt x="153" y="168"/>
                    <a:pt x="0" y="275"/>
                    <a:pt x="45" y="356"/>
                  </a:cubicBezTo>
                  <a:cubicBezTo>
                    <a:pt x="89" y="437"/>
                    <a:pt x="322" y="529"/>
                    <a:pt x="322" y="529"/>
                  </a:cubicBezTo>
                  <a:cubicBezTo>
                    <a:pt x="341" y="452"/>
                    <a:pt x="341" y="452"/>
                    <a:pt x="341" y="452"/>
                  </a:cubicBezTo>
                  <a:cubicBezTo>
                    <a:pt x="341" y="452"/>
                    <a:pt x="213" y="390"/>
                    <a:pt x="173" y="330"/>
                  </a:cubicBezTo>
                  <a:cubicBezTo>
                    <a:pt x="166" y="320"/>
                    <a:pt x="166" y="316"/>
                    <a:pt x="169" y="311"/>
                  </a:cubicBezTo>
                  <a:cubicBezTo>
                    <a:pt x="210" y="238"/>
                    <a:pt x="394" y="159"/>
                    <a:pt x="394" y="159"/>
                  </a:cubicBezTo>
                  <a:cubicBezTo>
                    <a:pt x="417" y="9"/>
                    <a:pt x="417" y="9"/>
                    <a:pt x="417" y="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96"/>
            <p:cNvSpPr>
              <a:spLocks/>
            </p:cNvSpPr>
            <p:nvPr/>
          </p:nvSpPr>
          <p:spPr bwMode="auto">
            <a:xfrm>
              <a:off x="8348663" y="5872529"/>
              <a:ext cx="47625" cy="61912"/>
            </a:xfrm>
            <a:custGeom>
              <a:avLst/>
              <a:gdLst>
                <a:gd name="T0" fmla="*/ 0 w 37"/>
                <a:gd name="T1" fmla="*/ 0 h 49"/>
                <a:gd name="T2" fmla="*/ 6 w 37"/>
                <a:gd name="T3" fmla="*/ 15 h 49"/>
                <a:gd name="T4" fmla="*/ 37 w 37"/>
                <a:gd name="T5" fmla="*/ 49 h 49"/>
                <a:gd name="T6" fmla="*/ 37 w 37"/>
                <a:gd name="T7" fmla="*/ 49 h 49"/>
                <a:gd name="T8" fmla="*/ 6 w 37"/>
                <a:gd name="T9" fmla="*/ 15 h 49"/>
                <a:gd name="T10" fmla="*/ 0 w 37"/>
                <a:gd name="T11" fmla="*/ 0 h 49"/>
                <a:gd name="T12" fmla="*/ 0 w 37"/>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37" h="49">
                  <a:moveTo>
                    <a:pt x="0" y="0"/>
                  </a:moveTo>
                  <a:cubicBezTo>
                    <a:pt x="0" y="4"/>
                    <a:pt x="1" y="8"/>
                    <a:pt x="6" y="15"/>
                  </a:cubicBezTo>
                  <a:cubicBezTo>
                    <a:pt x="14" y="26"/>
                    <a:pt x="24" y="38"/>
                    <a:pt x="37" y="49"/>
                  </a:cubicBezTo>
                  <a:cubicBezTo>
                    <a:pt x="37" y="49"/>
                    <a:pt x="37" y="49"/>
                    <a:pt x="37" y="49"/>
                  </a:cubicBezTo>
                  <a:cubicBezTo>
                    <a:pt x="24" y="38"/>
                    <a:pt x="14" y="26"/>
                    <a:pt x="6" y="15"/>
                  </a:cubicBezTo>
                  <a:cubicBezTo>
                    <a:pt x="1" y="8"/>
                    <a:pt x="0" y="4"/>
                    <a:pt x="0" y="0"/>
                  </a:cubicBezTo>
                  <a:cubicBezTo>
                    <a:pt x="0" y="0"/>
                    <a:pt x="0" y="0"/>
                    <a:pt x="0" y="0"/>
                  </a:cubicBezTo>
                </a:path>
              </a:pathLst>
            </a:custGeom>
            <a:solidFill>
              <a:srgbClr val="B31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97"/>
            <p:cNvSpPr>
              <a:spLocks noEditPoints="1"/>
            </p:cNvSpPr>
            <p:nvPr/>
          </p:nvSpPr>
          <p:spPr bwMode="auto">
            <a:xfrm>
              <a:off x="8216900" y="5834429"/>
              <a:ext cx="352425" cy="222250"/>
            </a:xfrm>
            <a:custGeom>
              <a:avLst/>
              <a:gdLst>
                <a:gd name="T0" fmla="*/ 273 w 279"/>
                <a:gd name="T1" fmla="*/ 164 h 176"/>
                <a:gd name="T2" fmla="*/ 274 w 279"/>
                <a:gd name="T3" fmla="*/ 165 h 176"/>
                <a:gd name="T4" fmla="*/ 273 w 279"/>
                <a:gd name="T5" fmla="*/ 169 h 176"/>
                <a:gd name="T6" fmla="*/ 277 w 279"/>
                <a:gd name="T7" fmla="*/ 176 h 176"/>
                <a:gd name="T8" fmla="*/ 279 w 279"/>
                <a:gd name="T9" fmla="*/ 167 h 176"/>
                <a:gd name="T10" fmla="*/ 273 w 279"/>
                <a:gd name="T11" fmla="*/ 164 h 176"/>
                <a:gd name="T12" fmla="*/ 0 w 279"/>
                <a:gd name="T13" fmla="*/ 0 h 176"/>
                <a:gd name="T14" fmla="*/ 96 w 279"/>
                <a:gd name="T15" fmla="*/ 63 h 176"/>
                <a:gd name="T16" fmla="*/ 97 w 279"/>
                <a:gd name="T17" fmla="*/ 132 h 176"/>
                <a:gd name="T18" fmla="*/ 76 w 279"/>
                <a:gd name="T19" fmla="*/ 149 h 176"/>
                <a:gd name="T20" fmla="*/ 68 w 279"/>
                <a:gd name="T21" fmla="*/ 148 h 176"/>
                <a:gd name="T22" fmla="*/ 111 w 279"/>
                <a:gd name="T23" fmla="*/ 173 h 176"/>
                <a:gd name="T24" fmla="*/ 142 w 279"/>
                <a:gd name="T25" fmla="*/ 79 h 176"/>
                <a:gd name="T26" fmla="*/ 111 w 279"/>
                <a:gd name="T27" fmla="*/ 45 h 176"/>
                <a:gd name="T28" fmla="*/ 105 w 279"/>
                <a:gd name="T29" fmla="*/ 30 h 176"/>
                <a:gd name="T30" fmla="*/ 60 w 279"/>
                <a:gd name="T31" fmla="*/ 17 h 176"/>
                <a:gd name="T32" fmla="*/ 0 w 279"/>
                <a:gd name="T3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 h="176">
                  <a:moveTo>
                    <a:pt x="273" y="164"/>
                  </a:moveTo>
                  <a:cubicBezTo>
                    <a:pt x="274" y="165"/>
                    <a:pt x="274" y="165"/>
                    <a:pt x="274" y="165"/>
                  </a:cubicBezTo>
                  <a:cubicBezTo>
                    <a:pt x="273" y="169"/>
                    <a:pt x="273" y="169"/>
                    <a:pt x="273" y="169"/>
                  </a:cubicBezTo>
                  <a:cubicBezTo>
                    <a:pt x="274" y="172"/>
                    <a:pt x="276" y="174"/>
                    <a:pt x="277" y="176"/>
                  </a:cubicBezTo>
                  <a:cubicBezTo>
                    <a:pt x="279" y="167"/>
                    <a:pt x="279" y="167"/>
                    <a:pt x="279" y="167"/>
                  </a:cubicBezTo>
                  <a:cubicBezTo>
                    <a:pt x="279" y="167"/>
                    <a:pt x="277" y="166"/>
                    <a:pt x="273" y="164"/>
                  </a:cubicBezTo>
                  <a:moveTo>
                    <a:pt x="0" y="0"/>
                  </a:moveTo>
                  <a:cubicBezTo>
                    <a:pt x="35" y="16"/>
                    <a:pt x="72" y="36"/>
                    <a:pt x="96" y="63"/>
                  </a:cubicBezTo>
                  <a:cubicBezTo>
                    <a:pt x="118" y="87"/>
                    <a:pt x="110" y="104"/>
                    <a:pt x="97" y="132"/>
                  </a:cubicBezTo>
                  <a:cubicBezTo>
                    <a:pt x="92" y="145"/>
                    <a:pt x="84" y="149"/>
                    <a:pt x="76" y="149"/>
                  </a:cubicBezTo>
                  <a:cubicBezTo>
                    <a:pt x="73" y="149"/>
                    <a:pt x="71" y="149"/>
                    <a:pt x="68" y="148"/>
                  </a:cubicBezTo>
                  <a:cubicBezTo>
                    <a:pt x="82" y="157"/>
                    <a:pt x="96" y="165"/>
                    <a:pt x="111" y="173"/>
                  </a:cubicBezTo>
                  <a:cubicBezTo>
                    <a:pt x="106" y="150"/>
                    <a:pt x="106" y="113"/>
                    <a:pt x="142" y="79"/>
                  </a:cubicBezTo>
                  <a:cubicBezTo>
                    <a:pt x="129" y="68"/>
                    <a:pt x="119" y="56"/>
                    <a:pt x="111" y="45"/>
                  </a:cubicBezTo>
                  <a:cubicBezTo>
                    <a:pt x="106" y="38"/>
                    <a:pt x="105" y="34"/>
                    <a:pt x="105" y="30"/>
                  </a:cubicBezTo>
                  <a:cubicBezTo>
                    <a:pt x="90" y="26"/>
                    <a:pt x="75" y="22"/>
                    <a:pt x="60" y="17"/>
                  </a:cubicBezTo>
                  <a:cubicBezTo>
                    <a:pt x="40" y="11"/>
                    <a:pt x="20" y="4"/>
                    <a:pt x="0"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98"/>
            <p:cNvSpPr>
              <a:spLocks/>
            </p:cNvSpPr>
            <p:nvPr/>
          </p:nvSpPr>
          <p:spPr bwMode="auto">
            <a:xfrm>
              <a:off x="8505825" y="5489942"/>
              <a:ext cx="133350" cy="250825"/>
            </a:xfrm>
            <a:custGeom>
              <a:avLst/>
              <a:gdLst>
                <a:gd name="T0" fmla="*/ 105 w 105"/>
                <a:gd name="T1" fmla="*/ 0 h 198"/>
                <a:gd name="T2" fmla="*/ 94 w 105"/>
                <a:gd name="T3" fmla="*/ 4 h 198"/>
                <a:gd name="T4" fmla="*/ 0 w 105"/>
                <a:gd name="T5" fmla="*/ 198 h 198"/>
                <a:gd name="T6" fmla="*/ 44 w 105"/>
                <a:gd name="T7" fmla="*/ 174 h 198"/>
                <a:gd name="T8" fmla="*/ 65 w 105"/>
                <a:gd name="T9" fmla="*/ 66 h 198"/>
                <a:gd name="T10" fmla="*/ 105 w 105"/>
                <a:gd name="T11" fmla="*/ 0 h 198"/>
              </a:gdLst>
              <a:ahLst/>
              <a:cxnLst>
                <a:cxn ang="0">
                  <a:pos x="T0" y="T1"/>
                </a:cxn>
                <a:cxn ang="0">
                  <a:pos x="T2" y="T3"/>
                </a:cxn>
                <a:cxn ang="0">
                  <a:pos x="T4" y="T5"/>
                </a:cxn>
                <a:cxn ang="0">
                  <a:pos x="T6" y="T7"/>
                </a:cxn>
                <a:cxn ang="0">
                  <a:pos x="T8" y="T9"/>
                </a:cxn>
                <a:cxn ang="0">
                  <a:pos x="T10" y="T11"/>
                </a:cxn>
              </a:cxnLst>
              <a:rect l="0" t="0" r="r" b="b"/>
              <a:pathLst>
                <a:path w="105" h="198">
                  <a:moveTo>
                    <a:pt x="105" y="0"/>
                  </a:moveTo>
                  <a:cubicBezTo>
                    <a:pt x="102" y="1"/>
                    <a:pt x="98" y="2"/>
                    <a:pt x="94" y="4"/>
                  </a:cubicBezTo>
                  <a:cubicBezTo>
                    <a:pt x="45" y="59"/>
                    <a:pt x="14" y="126"/>
                    <a:pt x="0" y="198"/>
                  </a:cubicBezTo>
                  <a:cubicBezTo>
                    <a:pt x="15" y="189"/>
                    <a:pt x="31" y="181"/>
                    <a:pt x="44" y="174"/>
                  </a:cubicBezTo>
                  <a:cubicBezTo>
                    <a:pt x="48" y="138"/>
                    <a:pt x="55" y="103"/>
                    <a:pt x="65" y="66"/>
                  </a:cubicBezTo>
                  <a:cubicBezTo>
                    <a:pt x="73" y="40"/>
                    <a:pt x="85" y="17"/>
                    <a:pt x="105"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99"/>
            <p:cNvSpPr>
              <a:spLocks/>
            </p:cNvSpPr>
            <p:nvPr/>
          </p:nvSpPr>
          <p:spPr bwMode="auto">
            <a:xfrm>
              <a:off x="8899525" y="5472479"/>
              <a:ext cx="528638" cy="669925"/>
            </a:xfrm>
            <a:custGeom>
              <a:avLst/>
              <a:gdLst>
                <a:gd name="T0" fmla="*/ 0 w 417"/>
                <a:gd name="T1" fmla="*/ 9 h 529"/>
                <a:gd name="T2" fmla="*/ 166 w 417"/>
                <a:gd name="T3" fmla="*/ 97 h 529"/>
                <a:gd name="T4" fmla="*/ 373 w 417"/>
                <a:gd name="T5" fmla="*/ 356 h 529"/>
                <a:gd name="T6" fmla="*/ 95 w 417"/>
                <a:gd name="T7" fmla="*/ 529 h 529"/>
                <a:gd name="T8" fmla="*/ 76 w 417"/>
                <a:gd name="T9" fmla="*/ 452 h 529"/>
                <a:gd name="T10" fmla="*/ 244 w 417"/>
                <a:gd name="T11" fmla="*/ 330 h 529"/>
                <a:gd name="T12" fmla="*/ 249 w 417"/>
                <a:gd name="T13" fmla="*/ 311 h 529"/>
                <a:gd name="T14" fmla="*/ 23 w 417"/>
                <a:gd name="T15" fmla="*/ 159 h 529"/>
                <a:gd name="T16" fmla="*/ 0 w 417"/>
                <a:gd name="T17" fmla="*/ 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529">
                  <a:moveTo>
                    <a:pt x="0" y="9"/>
                  </a:moveTo>
                  <a:cubicBezTo>
                    <a:pt x="0" y="9"/>
                    <a:pt x="32" y="0"/>
                    <a:pt x="166" y="97"/>
                  </a:cubicBezTo>
                  <a:cubicBezTo>
                    <a:pt x="264" y="168"/>
                    <a:pt x="417" y="275"/>
                    <a:pt x="373" y="356"/>
                  </a:cubicBezTo>
                  <a:cubicBezTo>
                    <a:pt x="328" y="437"/>
                    <a:pt x="95" y="529"/>
                    <a:pt x="95" y="529"/>
                  </a:cubicBezTo>
                  <a:cubicBezTo>
                    <a:pt x="76" y="452"/>
                    <a:pt x="76" y="452"/>
                    <a:pt x="76" y="452"/>
                  </a:cubicBezTo>
                  <a:cubicBezTo>
                    <a:pt x="76" y="452"/>
                    <a:pt x="204" y="390"/>
                    <a:pt x="244" y="330"/>
                  </a:cubicBezTo>
                  <a:cubicBezTo>
                    <a:pt x="251" y="320"/>
                    <a:pt x="251" y="316"/>
                    <a:pt x="249" y="311"/>
                  </a:cubicBezTo>
                  <a:cubicBezTo>
                    <a:pt x="207" y="238"/>
                    <a:pt x="23" y="159"/>
                    <a:pt x="23" y="159"/>
                  </a:cubicBezTo>
                  <a:cubicBezTo>
                    <a:pt x="0" y="9"/>
                    <a:pt x="0" y="9"/>
                    <a:pt x="0" y="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200"/>
            <p:cNvSpPr>
              <a:spLocks/>
            </p:cNvSpPr>
            <p:nvPr/>
          </p:nvSpPr>
          <p:spPr bwMode="auto">
            <a:xfrm>
              <a:off x="8994775" y="5704254"/>
              <a:ext cx="58738" cy="31750"/>
            </a:xfrm>
            <a:custGeom>
              <a:avLst/>
              <a:gdLst>
                <a:gd name="T0" fmla="*/ 0 w 47"/>
                <a:gd name="T1" fmla="*/ 0 h 25"/>
                <a:gd name="T2" fmla="*/ 0 w 47"/>
                <a:gd name="T3" fmla="*/ 0 h 25"/>
                <a:gd name="T4" fmla="*/ 47 w 47"/>
                <a:gd name="T5" fmla="*/ 25 h 25"/>
                <a:gd name="T6" fmla="*/ 47 w 47"/>
                <a:gd name="T7" fmla="*/ 25 h 25"/>
                <a:gd name="T8" fmla="*/ 0 w 47"/>
                <a:gd name="T9" fmla="*/ 0 h 25"/>
              </a:gdLst>
              <a:ahLst/>
              <a:cxnLst>
                <a:cxn ang="0">
                  <a:pos x="T0" y="T1"/>
                </a:cxn>
                <a:cxn ang="0">
                  <a:pos x="T2" y="T3"/>
                </a:cxn>
                <a:cxn ang="0">
                  <a:pos x="T4" y="T5"/>
                </a:cxn>
                <a:cxn ang="0">
                  <a:pos x="T6" y="T7"/>
                </a:cxn>
                <a:cxn ang="0">
                  <a:pos x="T8" y="T9"/>
                </a:cxn>
              </a:cxnLst>
              <a:rect l="0" t="0" r="r" b="b"/>
              <a:pathLst>
                <a:path w="47" h="25">
                  <a:moveTo>
                    <a:pt x="0" y="0"/>
                  </a:moveTo>
                  <a:cubicBezTo>
                    <a:pt x="0" y="0"/>
                    <a:pt x="0" y="0"/>
                    <a:pt x="0" y="0"/>
                  </a:cubicBezTo>
                  <a:cubicBezTo>
                    <a:pt x="14" y="7"/>
                    <a:pt x="30" y="16"/>
                    <a:pt x="47" y="25"/>
                  </a:cubicBezTo>
                  <a:cubicBezTo>
                    <a:pt x="47" y="25"/>
                    <a:pt x="47" y="25"/>
                    <a:pt x="47" y="25"/>
                  </a:cubicBezTo>
                  <a:cubicBezTo>
                    <a:pt x="30" y="16"/>
                    <a:pt x="14" y="7"/>
                    <a:pt x="0" y="0"/>
                  </a:cubicBezTo>
                </a:path>
              </a:pathLst>
            </a:custGeom>
            <a:solidFill>
              <a:srgbClr val="B31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201"/>
            <p:cNvSpPr>
              <a:spLocks/>
            </p:cNvSpPr>
            <p:nvPr/>
          </p:nvSpPr>
          <p:spPr bwMode="auto">
            <a:xfrm>
              <a:off x="8909050" y="5483592"/>
              <a:ext cx="144463" cy="252412"/>
            </a:xfrm>
            <a:custGeom>
              <a:avLst/>
              <a:gdLst>
                <a:gd name="T0" fmla="*/ 0 w 114"/>
                <a:gd name="T1" fmla="*/ 0 h 199"/>
                <a:gd name="T2" fmla="*/ 67 w 114"/>
                <a:gd name="T3" fmla="*/ 173 h 199"/>
                <a:gd name="T4" fmla="*/ 67 w 114"/>
                <a:gd name="T5" fmla="*/ 174 h 199"/>
                <a:gd name="T6" fmla="*/ 114 w 114"/>
                <a:gd name="T7" fmla="*/ 199 h 199"/>
                <a:gd name="T8" fmla="*/ 76 w 114"/>
                <a:gd name="T9" fmla="*/ 89 h 199"/>
                <a:gd name="T10" fmla="*/ 1 w 114"/>
                <a:gd name="T11" fmla="*/ 1 h 199"/>
                <a:gd name="T12" fmla="*/ 0 w 114"/>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114" h="199">
                  <a:moveTo>
                    <a:pt x="0" y="0"/>
                  </a:moveTo>
                  <a:cubicBezTo>
                    <a:pt x="53" y="42"/>
                    <a:pt x="57" y="102"/>
                    <a:pt x="67" y="173"/>
                  </a:cubicBezTo>
                  <a:cubicBezTo>
                    <a:pt x="67" y="173"/>
                    <a:pt x="67" y="174"/>
                    <a:pt x="67" y="174"/>
                  </a:cubicBezTo>
                  <a:cubicBezTo>
                    <a:pt x="81" y="181"/>
                    <a:pt x="97" y="190"/>
                    <a:pt x="114" y="199"/>
                  </a:cubicBezTo>
                  <a:cubicBezTo>
                    <a:pt x="106" y="161"/>
                    <a:pt x="94" y="123"/>
                    <a:pt x="76" y="89"/>
                  </a:cubicBezTo>
                  <a:cubicBezTo>
                    <a:pt x="56" y="54"/>
                    <a:pt x="31" y="26"/>
                    <a:pt x="1" y="1"/>
                  </a:cubicBezTo>
                  <a:cubicBezTo>
                    <a:pt x="1" y="1"/>
                    <a:pt x="1" y="0"/>
                    <a:pt x="0"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202"/>
            <p:cNvSpPr>
              <a:spLocks noEditPoints="1"/>
            </p:cNvSpPr>
            <p:nvPr/>
          </p:nvSpPr>
          <p:spPr bwMode="auto">
            <a:xfrm>
              <a:off x="9209088" y="5872529"/>
              <a:ext cx="166688" cy="50800"/>
            </a:xfrm>
            <a:custGeom>
              <a:avLst/>
              <a:gdLst>
                <a:gd name="T0" fmla="*/ 131 w 131"/>
                <a:gd name="T1" fmla="*/ 32 h 40"/>
                <a:gd name="T2" fmla="*/ 128 w 131"/>
                <a:gd name="T3" fmla="*/ 40 h 40"/>
                <a:gd name="T4" fmla="*/ 131 w 131"/>
                <a:gd name="T5" fmla="*/ 32 h 40"/>
                <a:gd name="T6" fmla="*/ 5 w 131"/>
                <a:gd name="T7" fmla="*/ 0 h 40"/>
                <a:gd name="T8" fmla="*/ 5 w 131"/>
                <a:gd name="T9" fmla="*/ 1 h 40"/>
                <a:gd name="T10" fmla="*/ 0 w 131"/>
                <a:gd name="T11" fmla="*/ 12 h 40"/>
                <a:gd name="T12" fmla="*/ 5 w 131"/>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31" h="40">
                  <a:moveTo>
                    <a:pt x="131" y="32"/>
                  </a:moveTo>
                  <a:cubicBezTo>
                    <a:pt x="130" y="35"/>
                    <a:pt x="129" y="37"/>
                    <a:pt x="128" y="40"/>
                  </a:cubicBezTo>
                  <a:cubicBezTo>
                    <a:pt x="129" y="37"/>
                    <a:pt x="130" y="35"/>
                    <a:pt x="131" y="32"/>
                  </a:cubicBezTo>
                  <a:moveTo>
                    <a:pt x="5" y="0"/>
                  </a:moveTo>
                  <a:cubicBezTo>
                    <a:pt x="5" y="1"/>
                    <a:pt x="5" y="1"/>
                    <a:pt x="5" y="1"/>
                  </a:cubicBezTo>
                  <a:cubicBezTo>
                    <a:pt x="5" y="4"/>
                    <a:pt x="4" y="7"/>
                    <a:pt x="0" y="12"/>
                  </a:cubicBezTo>
                  <a:cubicBezTo>
                    <a:pt x="4" y="7"/>
                    <a:pt x="5" y="3"/>
                    <a:pt x="5" y="0"/>
                  </a:cubicBezTo>
                </a:path>
              </a:pathLst>
            </a:custGeom>
            <a:solidFill>
              <a:srgbClr val="B31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203"/>
            <p:cNvSpPr>
              <a:spLocks noEditPoints="1"/>
            </p:cNvSpPr>
            <p:nvPr/>
          </p:nvSpPr>
          <p:spPr bwMode="auto">
            <a:xfrm>
              <a:off x="9020175" y="5821729"/>
              <a:ext cx="360363" cy="320675"/>
            </a:xfrm>
            <a:custGeom>
              <a:avLst/>
              <a:gdLst>
                <a:gd name="T0" fmla="*/ 26 w 285"/>
                <a:gd name="T1" fmla="*/ 242 h 253"/>
                <a:gd name="T2" fmla="*/ 1 w 285"/>
                <a:gd name="T3" fmla="*/ 249 h 253"/>
                <a:gd name="T4" fmla="*/ 0 w 285"/>
                <a:gd name="T5" fmla="*/ 250 h 253"/>
                <a:gd name="T6" fmla="*/ 0 w 285"/>
                <a:gd name="T7" fmla="*/ 250 h 253"/>
                <a:gd name="T8" fmla="*/ 0 w 285"/>
                <a:gd name="T9" fmla="*/ 253 h 253"/>
                <a:gd name="T10" fmla="*/ 26 w 285"/>
                <a:gd name="T11" fmla="*/ 242 h 253"/>
                <a:gd name="T12" fmla="*/ 226 w 285"/>
                <a:gd name="T13" fmla="*/ 0 h 253"/>
                <a:gd name="T14" fmla="*/ 155 w 285"/>
                <a:gd name="T15" fmla="*/ 40 h 253"/>
                <a:gd name="T16" fmla="*/ 150 w 285"/>
                <a:gd name="T17" fmla="*/ 52 h 253"/>
                <a:gd name="T18" fmla="*/ 149 w 285"/>
                <a:gd name="T19" fmla="*/ 54 h 253"/>
                <a:gd name="T20" fmla="*/ 149 w 285"/>
                <a:gd name="T21" fmla="*/ 54 h 253"/>
                <a:gd name="T22" fmla="*/ 112 w 285"/>
                <a:gd name="T23" fmla="*/ 94 h 253"/>
                <a:gd name="T24" fmla="*/ 139 w 285"/>
                <a:gd name="T25" fmla="*/ 188 h 253"/>
                <a:gd name="T26" fmla="*/ 278 w 285"/>
                <a:gd name="T27" fmla="*/ 80 h 253"/>
                <a:gd name="T28" fmla="*/ 278 w 285"/>
                <a:gd name="T29" fmla="*/ 80 h 253"/>
                <a:gd name="T30" fmla="*/ 281 w 285"/>
                <a:gd name="T31" fmla="*/ 72 h 253"/>
                <a:gd name="T32" fmla="*/ 285 w 285"/>
                <a:gd name="T33" fmla="*/ 52 h 253"/>
                <a:gd name="T34" fmla="*/ 233 w 285"/>
                <a:gd name="T35" fmla="*/ 106 h 253"/>
                <a:gd name="T36" fmla="*/ 166 w 285"/>
                <a:gd name="T37" fmla="*/ 142 h 253"/>
                <a:gd name="T38" fmla="*/ 149 w 285"/>
                <a:gd name="T39" fmla="*/ 133 h 253"/>
                <a:gd name="T40" fmla="*/ 226 w 285"/>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253">
                  <a:moveTo>
                    <a:pt x="26" y="242"/>
                  </a:moveTo>
                  <a:cubicBezTo>
                    <a:pt x="1" y="249"/>
                    <a:pt x="1" y="249"/>
                    <a:pt x="1" y="249"/>
                  </a:cubicBezTo>
                  <a:cubicBezTo>
                    <a:pt x="1" y="250"/>
                    <a:pt x="0" y="250"/>
                    <a:pt x="0" y="250"/>
                  </a:cubicBezTo>
                  <a:cubicBezTo>
                    <a:pt x="0" y="250"/>
                    <a:pt x="0" y="250"/>
                    <a:pt x="0" y="250"/>
                  </a:cubicBezTo>
                  <a:cubicBezTo>
                    <a:pt x="0" y="251"/>
                    <a:pt x="0" y="252"/>
                    <a:pt x="0" y="253"/>
                  </a:cubicBezTo>
                  <a:cubicBezTo>
                    <a:pt x="2" y="252"/>
                    <a:pt x="12" y="248"/>
                    <a:pt x="26" y="242"/>
                  </a:cubicBezTo>
                  <a:moveTo>
                    <a:pt x="226" y="0"/>
                  </a:moveTo>
                  <a:cubicBezTo>
                    <a:pt x="201" y="0"/>
                    <a:pt x="175" y="21"/>
                    <a:pt x="155" y="40"/>
                  </a:cubicBezTo>
                  <a:cubicBezTo>
                    <a:pt x="155" y="43"/>
                    <a:pt x="154" y="47"/>
                    <a:pt x="150" y="52"/>
                  </a:cubicBezTo>
                  <a:cubicBezTo>
                    <a:pt x="150" y="53"/>
                    <a:pt x="150" y="53"/>
                    <a:pt x="149" y="54"/>
                  </a:cubicBezTo>
                  <a:cubicBezTo>
                    <a:pt x="149" y="54"/>
                    <a:pt x="149" y="54"/>
                    <a:pt x="149" y="54"/>
                  </a:cubicBezTo>
                  <a:cubicBezTo>
                    <a:pt x="140" y="67"/>
                    <a:pt x="127" y="81"/>
                    <a:pt x="112" y="94"/>
                  </a:cubicBezTo>
                  <a:cubicBezTo>
                    <a:pt x="146" y="128"/>
                    <a:pt x="145" y="165"/>
                    <a:pt x="139" y="188"/>
                  </a:cubicBezTo>
                  <a:cubicBezTo>
                    <a:pt x="198" y="156"/>
                    <a:pt x="257" y="117"/>
                    <a:pt x="278" y="80"/>
                  </a:cubicBezTo>
                  <a:cubicBezTo>
                    <a:pt x="278" y="80"/>
                    <a:pt x="278" y="80"/>
                    <a:pt x="278" y="80"/>
                  </a:cubicBezTo>
                  <a:cubicBezTo>
                    <a:pt x="279" y="77"/>
                    <a:pt x="280" y="75"/>
                    <a:pt x="281" y="72"/>
                  </a:cubicBezTo>
                  <a:cubicBezTo>
                    <a:pt x="284" y="65"/>
                    <a:pt x="285" y="59"/>
                    <a:pt x="285" y="52"/>
                  </a:cubicBezTo>
                  <a:cubicBezTo>
                    <a:pt x="275" y="74"/>
                    <a:pt x="255" y="91"/>
                    <a:pt x="233" y="106"/>
                  </a:cubicBezTo>
                  <a:cubicBezTo>
                    <a:pt x="220" y="115"/>
                    <a:pt x="189" y="142"/>
                    <a:pt x="166" y="142"/>
                  </a:cubicBezTo>
                  <a:cubicBezTo>
                    <a:pt x="159" y="142"/>
                    <a:pt x="153" y="139"/>
                    <a:pt x="149" y="133"/>
                  </a:cubicBezTo>
                  <a:cubicBezTo>
                    <a:pt x="112" y="85"/>
                    <a:pt x="173" y="17"/>
                    <a:pt x="226"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204"/>
            <p:cNvSpPr>
              <a:spLocks/>
            </p:cNvSpPr>
            <p:nvPr/>
          </p:nvSpPr>
          <p:spPr bwMode="auto">
            <a:xfrm>
              <a:off x="8545513" y="5437554"/>
              <a:ext cx="461963" cy="612775"/>
            </a:xfrm>
            <a:custGeom>
              <a:avLst/>
              <a:gdLst>
                <a:gd name="T0" fmla="*/ 335 w 364"/>
                <a:gd name="T1" fmla="*/ 441 h 484"/>
                <a:gd name="T2" fmla="*/ 354 w 364"/>
                <a:gd name="T3" fmla="*/ 210 h 484"/>
                <a:gd name="T4" fmla="*/ 265 w 364"/>
                <a:gd name="T5" fmla="*/ 22 h 484"/>
                <a:gd name="T6" fmla="*/ 127 w 364"/>
                <a:gd name="T7" fmla="*/ 12 h 484"/>
                <a:gd name="T8" fmla="*/ 34 w 364"/>
                <a:gd name="T9" fmla="*/ 107 h 484"/>
                <a:gd name="T10" fmla="*/ 41 w 364"/>
                <a:gd name="T11" fmla="*/ 467 h 484"/>
                <a:gd name="T12" fmla="*/ 331 w 364"/>
                <a:gd name="T13" fmla="*/ 473 h 484"/>
                <a:gd name="T14" fmla="*/ 335 w 364"/>
                <a:gd name="T15" fmla="*/ 441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84">
                  <a:moveTo>
                    <a:pt x="335" y="441"/>
                  </a:moveTo>
                  <a:cubicBezTo>
                    <a:pt x="343" y="364"/>
                    <a:pt x="364" y="286"/>
                    <a:pt x="354" y="210"/>
                  </a:cubicBezTo>
                  <a:cubicBezTo>
                    <a:pt x="343" y="130"/>
                    <a:pt x="339" y="64"/>
                    <a:pt x="265" y="22"/>
                  </a:cubicBezTo>
                  <a:cubicBezTo>
                    <a:pt x="233" y="5"/>
                    <a:pt x="163" y="0"/>
                    <a:pt x="127" y="12"/>
                  </a:cubicBezTo>
                  <a:cubicBezTo>
                    <a:pt x="72" y="30"/>
                    <a:pt x="47" y="63"/>
                    <a:pt x="34" y="107"/>
                  </a:cubicBezTo>
                  <a:cubicBezTo>
                    <a:pt x="0" y="230"/>
                    <a:pt x="3" y="345"/>
                    <a:pt x="41" y="467"/>
                  </a:cubicBezTo>
                  <a:cubicBezTo>
                    <a:pt x="136" y="482"/>
                    <a:pt x="235" y="484"/>
                    <a:pt x="331" y="473"/>
                  </a:cubicBezTo>
                  <a:cubicBezTo>
                    <a:pt x="332" y="462"/>
                    <a:pt x="334" y="452"/>
                    <a:pt x="335" y="44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205"/>
            <p:cNvSpPr>
              <a:spLocks noEditPoints="1"/>
            </p:cNvSpPr>
            <p:nvPr/>
          </p:nvSpPr>
          <p:spPr bwMode="auto">
            <a:xfrm>
              <a:off x="8553450" y="5715367"/>
              <a:ext cx="444500" cy="265112"/>
            </a:xfrm>
            <a:custGeom>
              <a:avLst/>
              <a:gdLst>
                <a:gd name="T0" fmla="*/ 350 w 351"/>
                <a:gd name="T1" fmla="*/ 18 h 209"/>
                <a:gd name="T2" fmla="*/ 350 w 351"/>
                <a:gd name="T3" fmla="*/ 18 h 209"/>
                <a:gd name="T4" fmla="*/ 351 w 351"/>
                <a:gd name="T5" fmla="*/ 24 h 209"/>
                <a:gd name="T6" fmla="*/ 350 w 351"/>
                <a:gd name="T7" fmla="*/ 18 h 209"/>
                <a:gd name="T8" fmla="*/ 7 w 351"/>
                <a:gd name="T9" fmla="*/ 0 h 209"/>
                <a:gd name="T10" fmla="*/ 24 w 351"/>
                <a:gd name="T11" fmla="*/ 209 h 209"/>
                <a:gd name="T12" fmla="*/ 24 w 351"/>
                <a:gd name="T13" fmla="*/ 209 h 209"/>
                <a:gd name="T14" fmla="*/ 24 w 351"/>
                <a:gd name="T15" fmla="*/ 209 h 209"/>
                <a:gd name="T16" fmla="*/ 7 w 351"/>
                <a:gd name="T17" fmla="*/ 0 h 209"/>
                <a:gd name="T18" fmla="*/ 7 w 351"/>
                <a:gd name="T1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1" h="209">
                  <a:moveTo>
                    <a:pt x="350" y="18"/>
                  </a:moveTo>
                  <a:cubicBezTo>
                    <a:pt x="350" y="18"/>
                    <a:pt x="350" y="18"/>
                    <a:pt x="350" y="18"/>
                  </a:cubicBezTo>
                  <a:cubicBezTo>
                    <a:pt x="350" y="20"/>
                    <a:pt x="351" y="22"/>
                    <a:pt x="351" y="24"/>
                  </a:cubicBezTo>
                  <a:cubicBezTo>
                    <a:pt x="351" y="22"/>
                    <a:pt x="350" y="20"/>
                    <a:pt x="350" y="18"/>
                  </a:cubicBezTo>
                  <a:moveTo>
                    <a:pt x="7" y="0"/>
                  </a:moveTo>
                  <a:cubicBezTo>
                    <a:pt x="0" y="70"/>
                    <a:pt x="6" y="139"/>
                    <a:pt x="24" y="209"/>
                  </a:cubicBezTo>
                  <a:cubicBezTo>
                    <a:pt x="24" y="209"/>
                    <a:pt x="24" y="209"/>
                    <a:pt x="24" y="209"/>
                  </a:cubicBezTo>
                  <a:cubicBezTo>
                    <a:pt x="24" y="209"/>
                    <a:pt x="24" y="209"/>
                    <a:pt x="24" y="209"/>
                  </a:cubicBezTo>
                  <a:cubicBezTo>
                    <a:pt x="6" y="139"/>
                    <a:pt x="0" y="70"/>
                    <a:pt x="7" y="0"/>
                  </a:cubicBezTo>
                  <a:cubicBezTo>
                    <a:pt x="7" y="0"/>
                    <a:pt x="7" y="0"/>
                    <a:pt x="7" y="0"/>
                  </a:cubicBezTo>
                </a:path>
              </a:pathLst>
            </a:custGeom>
            <a:solidFill>
              <a:srgbClr val="B31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206"/>
            <p:cNvSpPr>
              <a:spLocks/>
            </p:cNvSpPr>
            <p:nvPr/>
          </p:nvSpPr>
          <p:spPr bwMode="auto">
            <a:xfrm>
              <a:off x="8553450" y="5715367"/>
              <a:ext cx="446088" cy="295275"/>
            </a:xfrm>
            <a:custGeom>
              <a:avLst/>
              <a:gdLst>
                <a:gd name="T0" fmla="*/ 7 w 352"/>
                <a:gd name="T1" fmla="*/ 0 h 233"/>
                <a:gd name="T2" fmla="*/ 24 w 352"/>
                <a:gd name="T3" fmla="*/ 209 h 233"/>
                <a:gd name="T4" fmla="*/ 171 w 352"/>
                <a:gd name="T5" fmla="*/ 233 h 233"/>
                <a:gd name="T6" fmla="*/ 329 w 352"/>
                <a:gd name="T7" fmla="*/ 215 h 233"/>
                <a:gd name="T8" fmla="*/ 329 w 352"/>
                <a:gd name="T9" fmla="*/ 219 h 233"/>
                <a:gd name="T10" fmla="*/ 351 w 352"/>
                <a:gd name="T11" fmla="*/ 24 h 233"/>
                <a:gd name="T12" fmla="*/ 350 w 352"/>
                <a:gd name="T13" fmla="*/ 18 h 233"/>
                <a:gd name="T14" fmla="*/ 327 w 352"/>
                <a:gd name="T15" fmla="*/ 73 h 233"/>
                <a:gd name="T16" fmla="*/ 191 w 352"/>
                <a:gd name="T17" fmla="*/ 144 h 233"/>
                <a:gd name="T18" fmla="*/ 179 w 352"/>
                <a:gd name="T19" fmla="*/ 143 h 233"/>
                <a:gd name="T20" fmla="*/ 24 w 352"/>
                <a:gd name="T21" fmla="*/ 49 h 233"/>
                <a:gd name="T22" fmla="*/ 7 w 352"/>
                <a:gd name="T2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2" h="233">
                  <a:moveTo>
                    <a:pt x="7" y="0"/>
                  </a:moveTo>
                  <a:cubicBezTo>
                    <a:pt x="0" y="70"/>
                    <a:pt x="6" y="139"/>
                    <a:pt x="24" y="209"/>
                  </a:cubicBezTo>
                  <a:cubicBezTo>
                    <a:pt x="70" y="227"/>
                    <a:pt x="123" y="233"/>
                    <a:pt x="171" y="233"/>
                  </a:cubicBezTo>
                  <a:cubicBezTo>
                    <a:pt x="256" y="233"/>
                    <a:pt x="329" y="215"/>
                    <a:pt x="329" y="215"/>
                  </a:cubicBezTo>
                  <a:cubicBezTo>
                    <a:pt x="329" y="219"/>
                    <a:pt x="329" y="219"/>
                    <a:pt x="329" y="219"/>
                  </a:cubicBezTo>
                  <a:cubicBezTo>
                    <a:pt x="336" y="154"/>
                    <a:pt x="352" y="89"/>
                    <a:pt x="351" y="24"/>
                  </a:cubicBezTo>
                  <a:cubicBezTo>
                    <a:pt x="351" y="22"/>
                    <a:pt x="350" y="20"/>
                    <a:pt x="350" y="18"/>
                  </a:cubicBezTo>
                  <a:cubicBezTo>
                    <a:pt x="345" y="37"/>
                    <a:pt x="338" y="56"/>
                    <a:pt x="327" y="73"/>
                  </a:cubicBezTo>
                  <a:cubicBezTo>
                    <a:pt x="297" y="119"/>
                    <a:pt x="246" y="144"/>
                    <a:pt x="191" y="144"/>
                  </a:cubicBezTo>
                  <a:cubicBezTo>
                    <a:pt x="187" y="144"/>
                    <a:pt x="183" y="144"/>
                    <a:pt x="179" y="143"/>
                  </a:cubicBezTo>
                  <a:cubicBezTo>
                    <a:pt x="117" y="139"/>
                    <a:pt x="52" y="107"/>
                    <a:pt x="24" y="49"/>
                  </a:cubicBezTo>
                  <a:cubicBezTo>
                    <a:pt x="16" y="33"/>
                    <a:pt x="10" y="17"/>
                    <a:pt x="7"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207"/>
            <p:cNvSpPr>
              <a:spLocks/>
            </p:cNvSpPr>
            <p:nvPr/>
          </p:nvSpPr>
          <p:spPr bwMode="auto">
            <a:xfrm>
              <a:off x="8707438" y="5364529"/>
              <a:ext cx="147638" cy="220662"/>
            </a:xfrm>
            <a:custGeom>
              <a:avLst/>
              <a:gdLst>
                <a:gd name="T0" fmla="*/ 6 w 117"/>
                <a:gd name="T1" fmla="*/ 4 h 174"/>
                <a:gd name="T2" fmla="*/ 4 w 117"/>
                <a:gd name="T3" fmla="*/ 114 h 174"/>
                <a:gd name="T4" fmla="*/ 47 w 117"/>
                <a:gd name="T5" fmla="*/ 167 h 174"/>
                <a:gd name="T6" fmla="*/ 113 w 117"/>
                <a:gd name="T7" fmla="*/ 112 h 174"/>
                <a:gd name="T8" fmla="*/ 117 w 117"/>
                <a:gd name="T9" fmla="*/ 0 h 174"/>
                <a:gd name="T10" fmla="*/ 6 w 117"/>
                <a:gd name="T11" fmla="*/ 4 h 174"/>
              </a:gdLst>
              <a:ahLst/>
              <a:cxnLst>
                <a:cxn ang="0">
                  <a:pos x="T0" y="T1"/>
                </a:cxn>
                <a:cxn ang="0">
                  <a:pos x="T2" y="T3"/>
                </a:cxn>
                <a:cxn ang="0">
                  <a:pos x="T4" y="T5"/>
                </a:cxn>
                <a:cxn ang="0">
                  <a:pos x="T6" y="T7"/>
                </a:cxn>
                <a:cxn ang="0">
                  <a:pos x="T8" y="T9"/>
                </a:cxn>
                <a:cxn ang="0">
                  <a:pos x="T10" y="T11"/>
                </a:cxn>
              </a:cxnLst>
              <a:rect l="0" t="0" r="r" b="b"/>
              <a:pathLst>
                <a:path w="117" h="174">
                  <a:moveTo>
                    <a:pt x="6" y="4"/>
                  </a:moveTo>
                  <a:cubicBezTo>
                    <a:pt x="4" y="114"/>
                    <a:pt x="4" y="114"/>
                    <a:pt x="4" y="114"/>
                  </a:cubicBezTo>
                  <a:cubicBezTo>
                    <a:pt x="4" y="114"/>
                    <a:pt x="0" y="159"/>
                    <a:pt x="47" y="167"/>
                  </a:cubicBezTo>
                  <a:cubicBezTo>
                    <a:pt x="95" y="174"/>
                    <a:pt x="112" y="126"/>
                    <a:pt x="113" y="112"/>
                  </a:cubicBezTo>
                  <a:cubicBezTo>
                    <a:pt x="117" y="0"/>
                    <a:pt x="117" y="0"/>
                    <a:pt x="117" y="0"/>
                  </a:cubicBezTo>
                  <a:lnTo>
                    <a:pt x="6" y="4"/>
                  </a:lnTo>
                  <a:close/>
                </a:path>
              </a:pathLst>
            </a:custGeom>
            <a:solidFill>
              <a:srgbClr val="E9B9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208"/>
            <p:cNvSpPr>
              <a:spLocks/>
            </p:cNvSpPr>
            <p:nvPr/>
          </p:nvSpPr>
          <p:spPr bwMode="auto">
            <a:xfrm>
              <a:off x="8578850" y="5980479"/>
              <a:ext cx="396875" cy="209550"/>
            </a:xfrm>
            <a:custGeom>
              <a:avLst/>
              <a:gdLst>
                <a:gd name="T0" fmla="*/ 4 w 313"/>
                <a:gd name="T1" fmla="*/ 0 h 165"/>
                <a:gd name="T2" fmla="*/ 6 w 313"/>
                <a:gd name="T3" fmla="*/ 124 h 165"/>
                <a:gd name="T4" fmla="*/ 313 w 313"/>
                <a:gd name="T5" fmla="*/ 124 h 165"/>
                <a:gd name="T6" fmla="*/ 309 w 313"/>
                <a:gd name="T7" fmla="*/ 6 h 165"/>
                <a:gd name="T8" fmla="*/ 4 w 313"/>
                <a:gd name="T9" fmla="*/ 0 h 165"/>
              </a:gdLst>
              <a:ahLst/>
              <a:cxnLst>
                <a:cxn ang="0">
                  <a:pos x="T0" y="T1"/>
                </a:cxn>
                <a:cxn ang="0">
                  <a:pos x="T2" y="T3"/>
                </a:cxn>
                <a:cxn ang="0">
                  <a:pos x="T4" y="T5"/>
                </a:cxn>
                <a:cxn ang="0">
                  <a:pos x="T6" y="T7"/>
                </a:cxn>
                <a:cxn ang="0">
                  <a:pos x="T8" y="T9"/>
                </a:cxn>
              </a:cxnLst>
              <a:rect l="0" t="0" r="r" b="b"/>
              <a:pathLst>
                <a:path w="313" h="165">
                  <a:moveTo>
                    <a:pt x="4" y="0"/>
                  </a:moveTo>
                  <a:cubicBezTo>
                    <a:pt x="4" y="0"/>
                    <a:pt x="0" y="92"/>
                    <a:pt x="6" y="124"/>
                  </a:cubicBezTo>
                  <a:cubicBezTo>
                    <a:pt x="6" y="124"/>
                    <a:pt x="202" y="165"/>
                    <a:pt x="313" y="124"/>
                  </a:cubicBezTo>
                  <a:cubicBezTo>
                    <a:pt x="309" y="6"/>
                    <a:pt x="309" y="6"/>
                    <a:pt x="309" y="6"/>
                  </a:cubicBezTo>
                  <a:cubicBezTo>
                    <a:pt x="309" y="6"/>
                    <a:pt x="132" y="50"/>
                    <a:pt x="4"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33" name="Freeform 209"/>
            <p:cNvSpPr>
              <a:spLocks/>
            </p:cNvSpPr>
            <p:nvPr/>
          </p:nvSpPr>
          <p:spPr bwMode="auto">
            <a:xfrm>
              <a:off x="8396288" y="7133004"/>
              <a:ext cx="320675" cy="679450"/>
            </a:xfrm>
            <a:custGeom>
              <a:avLst/>
              <a:gdLst>
                <a:gd name="T0" fmla="*/ 253 w 253"/>
                <a:gd name="T1" fmla="*/ 433 h 537"/>
                <a:gd name="T2" fmla="*/ 235 w 253"/>
                <a:gd name="T3" fmla="*/ 385 h 537"/>
                <a:gd name="T4" fmla="*/ 228 w 253"/>
                <a:gd name="T5" fmla="*/ 316 h 537"/>
                <a:gd name="T6" fmla="*/ 250 w 253"/>
                <a:gd name="T7" fmla="*/ 104 h 537"/>
                <a:gd name="T8" fmla="*/ 244 w 253"/>
                <a:gd name="T9" fmla="*/ 99 h 537"/>
                <a:gd name="T10" fmla="*/ 175 w 253"/>
                <a:gd name="T11" fmla="*/ 42 h 537"/>
                <a:gd name="T12" fmla="*/ 101 w 253"/>
                <a:gd name="T13" fmla="*/ 0 h 537"/>
                <a:gd name="T14" fmla="*/ 134 w 253"/>
                <a:gd name="T15" fmla="*/ 293 h 537"/>
                <a:gd name="T16" fmla="*/ 133 w 253"/>
                <a:gd name="T17" fmla="*/ 382 h 537"/>
                <a:gd name="T18" fmla="*/ 52 w 253"/>
                <a:gd name="T19" fmla="*/ 471 h 537"/>
                <a:gd name="T20" fmla="*/ 0 w 253"/>
                <a:gd name="T21" fmla="*/ 529 h 537"/>
                <a:gd name="T22" fmla="*/ 74 w 253"/>
                <a:gd name="T23" fmla="*/ 536 h 537"/>
                <a:gd name="T24" fmla="*/ 145 w 253"/>
                <a:gd name="T25" fmla="*/ 526 h 537"/>
                <a:gd name="T26" fmla="*/ 172 w 253"/>
                <a:gd name="T27" fmla="*/ 510 h 537"/>
                <a:gd name="T28" fmla="*/ 208 w 253"/>
                <a:gd name="T29" fmla="*/ 488 h 537"/>
                <a:gd name="T30" fmla="*/ 244 w 253"/>
                <a:gd name="T31" fmla="*/ 473 h 537"/>
                <a:gd name="T32" fmla="*/ 253 w 253"/>
                <a:gd name="T33" fmla="*/ 43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537">
                  <a:moveTo>
                    <a:pt x="253" y="433"/>
                  </a:moveTo>
                  <a:cubicBezTo>
                    <a:pt x="248" y="417"/>
                    <a:pt x="242" y="400"/>
                    <a:pt x="235" y="385"/>
                  </a:cubicBezTo>
                  <a:cubicBezTo>
                    <a:pt x="224" y="361"/>
                    <a:pt x="226" y="341"/>
                    <a:pt x="228" y="316"/>
                  </a:cubicBezTo>
                  <a:cubicBezTo>
                    <a:pt x="233" y="277"/>
                    <a:pt x="249" y="130"/>
                    <a:pt x="250" y="104"/>
                  </a:cubicBezTo>
                  <a:cubicBezTo>
                    <a:pt x="248" y="102"/>
                    <a:pt x="246" y="101"/>
                    <a:pt x="244" y="99"/>
                  </a:cubicBezTo>
                  <a:cubicBezTo>
                    <a:pt x="222" y="79"/>
                    <a:pt x="200" y="58"/>
                    <a:pt x="175" y="42"/>
                  </a:cubicBezTo>
                  <a:cubicBezTo>
                    <a:pt x="152" y="27"/>
                    <a:pt x="126" y="15"/>
                    <a:pt x="101" y="0"/>
                  </a:cubicBezTo>
                  <a:cubicBezTo>
                    <a:pt x="109" y="74"/>
                    <a:pt x="130" y="256"/>
                    <a:pt x="134" y="293"/>
                  </a:cubicBezTo>
                  <a:cubicBezTo>
                    <a:pt x="138" y="320"/>
                    <a:pt x="150" y="356"/>
                    <a:pt x="133" y="382"/>
                  </a:cubicBezTo>
                  <a:cubicBezTo>
                    <a:pt x="112" y="416"/>
                    <a:pt x="82" y="444"/>
                    <a:pt x="52" y="471"/>
                  </a:cubicBezTo>
                  <a:cubicBezTo>
                    <a:pt x="37" y="484"/>
                    <a:pt x="4" y="507"/>
                    <a:pt x="0" y="529"/>
                  </a:cubicBezTo>
                  <a:cubicBezTo>
                    <a:pt x="24" y="537"/>
                    <a:pt x="50" y="535"/>
                    <a:pt x="74" y="536"/>
                  </a:cubicBezTo>
                  <a:cubicBezTo>
                    <a:pt x="99" y="536"/>
                    <a:pt x="123" y="535"/>
                    <a:pt x="145" y="526"/>
                  </a:cubicBezTo>
                  <a:cubicBezTo>
                    <a:pt x="155" y="522"/>
                    <a:pt x="164" y="517"/>
                    <a:pt x="172" y="510"/>
                  </a:cubicBezTo>
                  <a:cubicBezTo>
                    <a:pt x="183" y="500"/>
                    <a:pt x="193" y="491"/>
                    <a:pt x="208" y="488"/>
                  </a:cubicBezTo>
                  <a:cubicBezTo>
                    <a:pt x="221" y="486"/>
                    <a:pt x="238" y="476"/>
                    <a:pt x="244" y="473"/>
                  </a:cubicBezTo>
                  <a:cubicBezTo>
                    <a:pt x="248" y="460"/>
                    <a:pt x="250" y="446"/>
                    <a:pt x="253" y="433"/>
                  </a:cubicBezTo>
                  <a:close/>
                </a:path>
              </a:pathLst>
            </a:custGeom>
            <a:solidFill>
              <a:srgbClr val="DA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210"/>
            <p:cNvSpPr>
              <a:spLocks/>
            </p:cNvSpPr>
            <p:nvPr/>
          </p:nvSpPr>
          <p:spPr bwMode="auto">
            <a:xfrm>
              <a:off x="8396288" y="7133004"/>
              <a:ext cx="320675" cy="679450"/>
            </a:xfrm>
            <a:custGeom>
              <a:avLst/>
              <a:gdLst>
                <a:gd name="T0" fmla="*/ 253 w 253"/>
                <a:gd name="T1" fmla="*/ 433 h 537"/>
                <a:gd name="T2" fmla="*/ 235 w 253"/>
                <a:gd name="T3" fmla="*/ 385 h 537"/>
                <a:gd name="T4" fmla="*/ 228 w 253"/>
                <a:gd name="T5" fmla="*/ 316 h 537"/>
                <a:gd name="T6" fmla="*/ 250 w 253"/>
                <a:gd name="T7" fmla="*/ 104 h 537"/>
                <a:gd name="T8" fmla="*/ 244 w 253"/>
                <a:gd name="T9" fmla="*/ 99 h 537"/>
                <a:gd name="T10" fmla="*/ 175 w 253"/>
                <a:gd name="T11" fmla="*/ 42 h 537"/>
                <a:gd name="T12" fmla="*/ 101 w 253"/>
                <a:gd name="T13" fmla="*/ 0 h 537"/>
                <a:gd name="T14" fmla="*/ 134 w 253"/>
                <a:gd name="T15" fmla="*/ 293 h 537"/>
                <a:gd name="T16" fmla="*/ 133 w 253"/>
                <a:gd name="T17" fmla="*/ 382 h 537"/>
                <a:gd name="T18" fmla="*/ 52 w 253"/>
                <a:gd name="T19" fmla="*/ 471 h 537"/>
                <a:gd name="T20" fmla="*/ 0 w 253"/>
                <a:gd name="T21" fmla="*/ 529 h 537"/>
                <a:gd name="T22" fmla="*/ 74 w 253"/>
                <a:gd name="T23" fmla="*/ 536 h 537"/>
                <a:gd name="T24" fmla="*/ 145 w 253"/>
                <a:gd name="T25" fmla="*/ 526 h 537"/>
                <a:gd name="T26" fmla="*/ 172 w 253"/>
                <a:gd name="T27" fmla="*/ 510 h 537"/>
                <a:gd name="T28" fmla="*/ 208 w 253"/>
                <a:gd name="T29" fmla="*/ 488 h 537"/>
                <a:gd name="T30" fmla="*/ 244 w 253"/>
                <a:gd name="T31" fmla="*/ 473 h 537"/>
                <a:gd name="T32" fmla="*/ 253 w 253"/>
                <a:gd name="T33" fmla="*/ 43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537">
                  <a:moveTo>
                    <a:pt x="253" y="433"/>
                  </a:moveTo>
                  <a:cubicBezTo>
                    <a:pt x="248" y="417"/>
                    <a:pt x="242" y="400"/>
                    <a:pt x="235" y="385"/>
                  </a:cubicBezTo>
                  <a:cubicBezTo>
                    <a:pt x="224" y="361"/>
                    <a:pt x="226" y="341"/>
                    <a:pt x="228" y="316"/>
                  </a:cubicBezTo>
                  <a:cubicBezTo>
                    <a:pt x="233" y="277"/>
                    <a:pt x="249" y="130"/>
                    <a:pt x="250" y="104"/>
                  </a:cubicBezTo>
                  <a:cubicBezTo>
                    <a:pt x="248" y="102"/>
                    <a:pt x="246" y="101"/>
                    <a:pt x="244" y="99"/>
                  </a:cubicBezTo>
                  <a:cubicBezTo>
                    <a:pt x="222" y="79"/>
                    <a:pt x="200" y="58"/>
                    <a:pt x="175" y="42"/>
                  </a:cubicBezTo>
                  <a:cubicBezTo>
                    <a:pt x="152" y="27"/>
                    <a:pt x="126" y="15"/>
                    <a:pt x="101" y="0"/>
                  </a:cubicBezTo>
                  <a:cubicBezTo>
                    <a:pt x="109" y="74"/>
                    <a:pt x="130" y="256"/>
                    <a:pt x="134" y="293"/>
                  </a:cubicBezTo>
                  <a:cubicBezTo>
                    <a:pt x="138" y="320"/>
                    <a:pt x="150" y="356"/>
                    <a:pt x="133" y="382"/>
                  </a:cubicBezTo>
                  <a:cubicBezTo>
                    <a:pt x="112" y="416"/>
                    <a:pt x="82" y="444"/>
                    <a:pt x="52" y="471"/>
                  </a:cubicBezTo>
                  <a:cubicBezTo>
                    <a:pt x="37" y="484"/>
                    <a:pt x="4" y="507"/>
                    <a:pt x="0" y="529"/>
                  </a:cubicBezTo>
                  <a:cubicBezTo>
                    <a:pt x="24" y="537"/>
                    <a:pt x="50" y="535"/>
                    <a:pt x="74" y="536"/>
                  </a:cubicBezTo>
                  <a:cubicBezTo>
                    <a:pt x="99" y="536"/>
                    <a:pt x="123" y="535"/>
                    <a:pt x="145" y="526"/>
                  </a:cubicBezTo>
                  <a:cubicBezTo>
                    <a:pt x="155" y="522"/>
                    <a:pt x="164" y="517"/>
                    <a:pt x="172" y="510"/>
                  </a:cubicBezTo>
                  <a:cubicBezTo>
                    <a:pt x="183" y="500"/>
                    <a:pt x="193" y="491"/>
                    <a:pt x="208" y="488"/>
                  </a:cubicBezTo>
                  <a:cubicBezTo>
                    <a:pt x="221" y="486"/>
                    <a:pt x="238" y="476"/>
                    <a:pt x="244" y="473"/>
                  </a:cubicBezTo>
                  <a:cubicBezTo>
                    <a:pt x="248" y="460"/>
                    <a:pt x="250" y="446"/>
                    <a:pt x="253" y="43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35" name="Freeform 211"/>
            <p:cNvSpPr>
              <a:spLocks/>
            </p:cNvSpPr>
            <p:nvPr/>
          </p:nvSpPr>
          <p:spPr bwMode="auto">
            <a:xfrm>
              <a:off x="8396288" y="7721967"/>
              <a:ext cx="311150" cy="90487"/>
            </a:xfrm>
            <a:custGeom>
              <a:avLst/>
              <a:gdLst>
                <a:gd name="T0" fmla="*/ 174 w 246"/>
                <a:gd name="T1" fmla="*/ 25 h 72"/>
                <a:gd name="T2" fmla="*/ 97 w 246"/>
                <a:gd name="T3" fmla="*/ 51 h 72"/>
                <a:gd name="T4" fmla="*/ 12 w 246"/>
                <a:gd name="T5" fmla="*/ 43 h 72"/>
                <a:gd name="T6" fmla="*/ 0 w 246"/>
                <a:gd name="T7" fmla="*/ 64 h 72"/>
                <a:gd name="T8" fmla="*/ 74 w 246"/>
                <a:gd name="T9" fmla="*/ 71 h 72"/>
                <a:gd name="T10" fmla="*/ 145 w 246"/>
                <a:gd name="T11" fmla="*/ 61 h 72"/>
                <a:gd name="T12" fmla="*/ 172 w 246"/>
                <a:gd name="T13" fmla="*/ 45 h 72"/>
                <a:gd name="T14" fmla="*/ 208 w 246"/>
                <a:gd name="T15" fmla="*/ 23 h 72"/>
                <a:gd name="T16" fmla="*/ 244 w 246"/>
                <a:gd name="T17" fmla="*/ 8 h 72"/>
                <a:gd name="T18" fmla="*/ 246 w 246"/>
                <a:gd name="T19" fmla="*/ 0 h 72"/>
                <a:gd name="T20" fmla="*/ 174 w 246"/>
                <a:gd name="T21"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72">
                  <a:moveTo>
                    <a:pt x="174" y="25"/>
                  </a:moveTo>
                  <a:cubicBezTo>
                    <a:pt x="151" y="47"/>
                    <a:pt x="127" y="48"/>
                    <a:pt x="97" y="51"/>
                  </a:cubicBezTo>
                  <a:cubicBezTo>
                    <a:pt x="80" y="52"/>
                    <a:pt x="28" y="57"/>
                    <a:pt x="12" y="43"/>
                  </a:cubicBezTo>
                  <a:cubicBezTo>
                    <a:pt x="6" y="50"/>
                    <a:pt x="1" y="57"/>
                    <a:pt x="0" y="64"/>
                  </a:cubicBezTo>
                  <a:cubicBezTo>
                    <a:pt x="24" y="72"/>
                    <a:pt x="50" y="70"/>
                    <a:pt x="74" y="71"/>
                  </a:cubicBezTo>
                  <a:cubicBezTo>
                    <a:pt x="99" y="71"/>
                    <a:pt x="123" y="70"/>
                    <a:pt x="145" y="61"/>
                  </a:cubicBezTo>
                  <a:cubicBezTo>
                    <a:pt x="155" y="57"/>
                    <a:pt x="164" y="52"/>
                    <a:pt x="172" y="45"/>
                  </a:cubicBezTo>
                  <a:cubicBezTo>
                    <a:pt x="183" y="35"/>
                    <a:pt x="193" y="26"/>
                    <a:pt x="208" y="23"/>
                  </a:cubicBezTo>
                  <a:cubicBezTo>
                    <a:pt x="221" y="21"/>
                    <a:pt x="238" y="11"/>
                    <a:pt x="244" y="8"/>
                  </a:cubicBezTo>
                  <a:cubicBezTo>
                    <a:pt x="245" y="6"/>
                    <a:pt x="245" y="3"/>
                    <a:pt x="246" y="0"/>
                  </a:cubicBezTo>
                  <a:cubicBezTo>
                    <a:pt x="221" y="6"/>
                    <a:pt x="194" y="6"/>
                    <a:pt x="174" y="2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6" name="Freeform 212"/>
            <p:cNvSpPr>
              <a:spLocks/>
            </p:cNvSpPr>
            <p:nvPr/>
          </p:nvSpPr>
          <p:spPr bwMode="auto">
            <a:xfrm>
              <a:off x="8524875" y="7133004"/>
              <a:ext cx="188913" cy="150812"/>
            </a:xfrm>
            <a:custGeom>
              <a:avLst/>
              <a:gdLst>
                <a:gd name="T0" fmla="*/ 100 w 149"/>
                <a:gd name="T1" fmla="*/ 84 h 120"/>
                <a:gd name="T2" fmla="*/ 148 w 149"/>
                <a:gd name="T3" fmla="*/ 120 h 120"/>
                <a:gd name="T4" fmla="*/ 149 w 149"/>
                <a:gd name="T5" fmla="*/ 104 h 120"/>
                <a:gd name="T6" fmla="*/ 143 w 149"/>
                <a:gd name="T7" fmla="*/ 99 h 120"/>
                <a:gd name="T8" fmla="*/ 74 w 149"/>
                <a:gd name="T9" fmla="*/ 42 h 120"/>
                <a:gd name="T10" fmla="*/ 0 w 149"/>
                <a:gd name="T11" fmla="*/ 0 h 120"/>
                <a:gd name="T12" fmla="*/ 3 w 149"/>
                <a:gd name="T13" fmla="*/ 25 h 120"/>
                <a:gd name="T14" fmla="*/ 100 w 149"/>
                <a:gd name="T15" fmla="*/ 84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20">
                  <a:moveTo>
                    <a:pt x="100" y="84"/>
                  </a:moveTo>
                  <a:cubicBezTo>
                    <a:pt x="116" y="96"/>
                    <a:pt x="132" y="108"/>
                    <a:pt x="148" y="120"/>
                  </a:cubicBezTo>
                  <a:cubicBezTo>
                    <a:pt x="149" y="113"/>
                    <a:pt x="149" y="107"/>
                    <a:pt x="149" y="104"/>
                  </a:cubicBezTo>
                  <a:cubicBezTo>
                    <a:pt x="147" y="102"/>
                    <a:pt x="145" y="101"/>
                    <a:pt x="143" y="99"/>
                  </a:cubicBezTo>
                  <a:cubicBezTo>
                    <a:pt x="121" y="79"/>
                    <a:pt x="99" y="58"/>
                    <a:pt x="74" y="42"/>
                  </a:cubicBezTo>
                  <a:cubicBezTo>
                    <a:pt x="51" y="27"/>
                    <a:pt x="25" y="15"/>
                    <a:pt x="0" y="0"/>
                  </a:cubicBezTo>
                  <a:cubicBezTo>
                    <a:pt x="1" y="7"/>
                    <a:pt x="2" y="16"/>
                    <a:pt x="3" y="25"/>
                  </a:cubicBezTo>
                  <a:cubicBezTo>
                    <a:pt x="34" y="46"/>
                    <a:pt x="69" y="63"/>
                    <a:pt x="100" y="8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37" name="Freeform 213"/>
            <p:cNvSpPr>
              <a:spLocks/>
            </p:cNvSpPr>
            <p:nvPr/>
          </p:nvSpPr>
          <p:spPr bwMode="auto">
            <a:xfrm>
              <a:off x="9021763" y="7117129"/>
              <a:ext cx="411163" cy="671512"/>
            </a:xfrm>
            <a:custGeom>
              <a:avLst/>
              <a:gdLst>
                <a:gd name="T0" fmla="*/ 58 w 324"/>
                <a:gd name="T1" fmla="*/ 454 h 530"/>
                <a:gd name="T2" fmla="*/ 66 w 324"/>
                <a:gd name="T3" fmla="*/ 403 h 530"/>
                <a:gd name="T4" fmla="*/ 60 w 324"/>
                <a:gd name="T5" fmla="*/ 334 h 530"/>
                <a:gd name="T6" fmla="*/ 0 w 324"/>
                <a:gd name="T7" fmla="*/ 130 h 530"/>
                <a:gd name="T8" fmla="*/ 5 w 324"/>
                <a:gd name="T9" fmla="*/ 124 h 530"/>
                <a:gd name="T10" fmla="*/ 62 w 324"/>
                <a:gd name="T11" fmla="*/ 55 h 530"/>
                <a:gd name="T12" fmla="*/ 127 w 324"/>
                <a:gd name="T13" fmla="*/ 0 h 530"/>
                <a:gd name="T14" fmla="*/ 149 w 324"/>
                <a:gd name="T15" fmla="*/ 294 h 530"/>
                <a:gd name="T16" fmla="*/ 166 w 324"/>
                <a:gd name="T17" fmla="*/ 382 h 530"/>
                <a:gd name="T18" fmla="*/ 262 w 324"/>
                <a:gd name="T19" fmla="*/ 454 h 530"/>
                <a:gd name="T20" fmla="*/ 324 w 324"/>
                <a:gd name="T21" fmla="*/ 502 h 530"/>
                <a:gd name="T22" fmla="*/ 252 w 324"/>
                <a:gd name="T23" fmla="*/ 521 h 530"/>
                <a:gd name="T24" fmla="*/ 181 w 324"/>
                <a:gd name="T25" fmla="*/ 525 h 530"/>
                <a:gd name="T26" fmla="*/ 151 w 324"/>
                <a:gd name="T27" fmla="*/ 514 h 530"/>
                <a:gd name="T28" fmla="*/ 112 w 324"/>
                <a:gd name="T29" fmla="*/ 499 h 530"/>
                <a:gd name="T30" fmla="*/ 74 w 324"/>
                <a:gd name="T31" fmla="*/ 492 h 530"/>
                <a:gd name="T32" fmla="*/ 58 w 324"/>
                <a:gd name="T33" fmla="*/ 45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4" h="530">
                  <a:moveTo>
                    <a:pt x="58" y="454"/>
                  </a:moveTo>
                  <a:cubicBezTo>
                    <a:pt x="60" y="436"/>
                    <a:pt x="62" y="419"/>
                    <a:pt x="66" y="403"/>
                  </a:cubicBezTo>
                  <a:cubicBezTo>
                    <a:pt x="72" y="378"/>
                    <a:pt x="68" y="358"/>
                    <a:pt x="60" y="334"/>
                  </a:cubicBezTo>
                  <a:cubicBezTo>
                    <a:pt x="49" y="297"/>
                    <a:pt x="5" y="155"/>
                    <a:pt x="0" y="130"/>
                  </a:cubicBezTo>
                  <a:cubicBezTo>
                    <a:pt x="1" y="128"/>
                    <a:pt x="3" y="126"/>
                    <a:pt x="5" y="124"/>
                  </a:cubicBezTo>
                  <a:cubicBezTo>
                    <a:pt x="23" y="100"/>
                    <a:pt x="40" y="75"/>
                    <a:pt x="62" y="55"/>
                  </a:cubicBezTo>
                  <a:cubicBezTo>
                    <a:pt x="82" y="36"/>
                    <a:pt x="106" y="19"/>
                    <a:pt x="127" y="0"/>
                  </a:cubicBezTo>
                  <a:cubicBezTo>
                    <a:pt x="133" y="74"/>
                    <a:pt x="146" y="257"/>
                    <a:pt x="149" y="294"/>
                  </a:cubicBezTo>
                  <a:cubicBezTo>
                    <a:pt x="150" y="322"/>
                    <a:pt x="145" y="359"/>
                    <a:pt x="166" y="382"/>
                  </a:cubicBezTo>
                  <a:cubicBezTo>
                    <a:pt x="194" y="411"/>
                    <a:pt x="228" y="432"/>
                    <a:pt x="262" y="454"/>
                  </a:cubicBezTo>
                  <a:cubicBezTo>
                    <a:pt x="279" y="464"/>
                    <a:pt x="315" y="480"/>
                    <a:pt x="324" y="502"/>
                  </a:cubicBezTo>
                  <a:cubicBezTo>
                    <a:pt x="302" y="514"/>
                    <a:pt x="276" y="517"/>
                    <a:pt x="252" y="521"/>
                  </a:cubicBezTo>
                  <a:cubicBezTo>
                    <a:pt x="228" y="526"/>
                    <a:pt x="204" y="530"/>
                    <a:pt x="181" y="525"/>
                  </a:cubicBezTo>
                  <a:cubicBezTo>
                    <a:pt x="171" y="523"/>
                    <a:pt x="161" y="520"/>
                    <a:pt x="151" y="514"/>
                  </a:cubicBezTo>
                  <a:cubicBezTo>
                    <a:pt x="139" y="506"/>
                    <a:pt x="127" y="499"/>
                    <a:pt x="112" y="499"/>
                  </a:cubicBezTo>
                  <a:cubicBezTo>
                    <a:pt x="99" y="499"/>
                    <a:pt x="80" y="493"/>
                    <a:pt x="74" y="492"/>
                  </a:cubicBezTo>
                  <a:cubicBezTo>
                    <a:pt x="68" y="479"/>
                    <a:pt x="63" y="466"/>
                    <a:pt x="58" y="45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38" name="Freeform 214"/>
            <p:cNvSpPr>
              <a:spLocks/>
            </p:cNvSpPr>
            <p:nvPr/>
          </p:nvSpPr>
          <p:spPr bwMode="auto">
            <a:xfrm>
              <a:off x="9105900" y="7718792"/>
              <a:ext cx="327025" cy="69850"/>
            </a:xfrm>
            <a:custGeom>
              <a:avLst/>
              <a:gdLst>
                <a:gd name="T0" fmla="*/ 134 w 258"/>
                <a:gd name="T1" fmla="*/ 39 h 55"/>
                <a:gd name="T2" fmla="*/ 65 w 258"/>
                <a:gd name="T3" fmla="*/ 10 h 55"/>
                <a:gd name="T4" fmla="*/ 0 w 258"/>
                <a:gd name="T5" fmla="*/ 0 h 55"/>
                <a:gd name="T6" fmla="*/ 8 w 258"/>
                <a:gd name="T7" fmla="*/ 17 h 55"/>
                <a:gd name="T8" fmla="*/ 46 w 258"/>
                <a:gd name="T9" fmla="*/ 24 h 55"/>
                <a:gd name="T10" fmla="*/ 85 w 258"/>
                <a:gd name="T11" fmla="*/ 39 h 55"/>
                <a:gd name="T12" fmla="*/ 115 w 258"/>
                <a:gd name="T13" fmla="*/ 50 h 55"/>
                <a:gd name="T14" fmla="*/ 186 w 258"/>
                <a:gd name="T15" fmla="*/ 46 h 55"/>
                <a:gd name="T16" fmla="*/ 258 w 258"/>
                <a:gd name="T17" fmla="*/ 27 h 55"/>
                <a:gd name="T18" fmla="*/ 257 w 258"/>
                <a:gd name="T19" fmla="*/ 25 h 55"/>
                <a:gd name="T20" fmla="*/ 134 w 258"/>
                <a:gd name="T2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55">
                  <a:moveTo>
                    <a:pt x="134" y="39"/>
                  </a:moveTo>
                  <a:cubicBezTo>
                    <a:pt x="108" y="38"/>
                    <a:pt x="90" y="17"/>
                    <a:pt x="65" y="10"/>
                  </a:cubicBezTo>
                  <a:cubicBezTo>
                    <a:pt x="43" y="5"/>
                    <a:pt x="22" y="5"/>
                    <a:pt x="0" y="0"/>
                  </a:cubicBezTo>
                  <a:cubicBezTo>
                    <a:pt x="3" y="5"/>
                    <a:pt x="5" y="11"/>
                    <a:pt x="8" y="17"/>
                  </a:cubicBezTo>
                  <a:cubicBezTo>
                    <a:pt x="14" y="18"/>
                    <a:pt x="33" y="24"/>
                    <a:pt x="46" y="24"/>
                  </a:cubicBezTo>
                  <a:cubicBezTo>
                    <a:pt x="61" y="24"/>
                    <a:pt x="73" y="31"/>
                    <a:pt x="85" y="39"/>
                  </a:cubicBezTo>
                  <a:cubicBezTo>
                    <a:pt x="95" y="45"/>
                    <a:pt x="105" y="48"/>
                    <a:pt x="115" y="50"/>
                  </a:cubicBezTo>
                  <a:cubicBezTo>
                    <a:pt x="138" y="55"/>
                    <a:pt x="162" y="51"/>
                    <a:pt x="186" y="46"/>
                  </a:cubicBezTo>
                  <a:cubicBezTo>
                    <a:pt x="210" y="42"/>
                    <a:pt x="236" y="39"/>
                    <a:pt x="258" y="27"/>
                  </a:cubicBezTo>
                  <a:cubicBezTo>
                    <a:pt x="258" y="26"/>
                    <a:pt x="257" y="26"/>
                    <a:pt x="257" y="25"/>
                  </a:cubicBezTo>
                  <a:cubicBezTo>
                    <a:pt x="218" y="39"/>
                    <a:pt x="173" y="41"/>
                    <a:pt x="134" y="3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9" name="Freeform 215"/>
            <p:cNvSpPr>
              <a:spLocks/>
            </p:cNvSpPr>
            <p:nvPr/>
          </p:nvSpPr>
          <p:spPr bwMode="auto">
            <a:xfrm>
              <a:off x="9021763" y="7117129"/>
              <a:ext cx="165100" cy="193675"/>
            </a:xfrm>
            <a:custGeom>
              <a:avLst/>
              <a:gdLst>
                <a:gd name="T0" fmla="*/ 88 w 130"/>
                <a:gd name="T1" fmla="*/ 75 h 153"/>
                <a:gd name="T2" fmla="*/ 130 w 130"/>
                <a:gd name="T3" fmla="*/ 42 h 153"/>
                <a:gd name="T4" fmla="*/ 127 w 130"/>
                <a:gd name="T5" fmla="*/ 0 h 153"/>
                <a:gd name="T6" fmla="*/ 62 w 130"/>
                <a:gd name="T7" fmla="*/ 55 h 153"/>
                <a:gd name="T8" fmla="*/ 5 w 130"/>
                <a:gd name="T9" fmla="*/ 124 h 153"/>
                <a:gd name="T10" fmla="*/ 0 w 130"/>
                <a:gd name="T11" fmla="*/ 130 h 153"/>
                <a:gd name="T12" fmla="*/ 6 w 130"/>
                <a:gd name="T13" fmla="*/ 153 h 153"/>
                <a:gd name="T14" fmla="*/ 88 w 130"/>
                <a:gd name="T15" fmla="*/ 75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3">
                  <a:moveTo>
                    <a:pt x="88" y="75"/>
                  </a:moveTo>
                  <a:cubicBezTo>
                    <a:pt x="102" y="64"/>
                    <a:pt x="116" y="53"/>
                    <a:pt x="130" y="42"/>
                  </a:cubicBezTo>
                  <a:cubicBezTo>
                    <a:pt x="129" y="26"/>
                    <a:pt x="128" y="12"/>
                    <a:pt x="127" y="0"/>
                  </a:cubicBezTo>
                  <a:cubicBezTo>
                    <a:pt x="106" y="19"/>
                    <a:pt x="82" y="36"/>
                    <a:pt x="62" y="55"/>
                  </a:cubicBezTo>
                  <a:cubicBezTo>
                    <a:pt x="40" y="75"/>
                    <a:pt x="23" y="100"/>
                    <a:pt x="5" y="124"/>
                  </a:cubicBezTo>
                  <a:cubicBezTo>
                    <a:pt x="3" y="126"/>
                    <a:pt x="1" y="128"/>
                    <a:pt x="0" y="130"/>
                  </a:cubicBezTo>
                  <a:cubicBezTo>
                    <a:pt x="1" y="134"/>
                    <a:pt x="3" y="142"/>
                    <a:pt x="6" y="153"/>
                  </a:cubicBezTo>
                  <a:cubicBezTo>
                    <a:pt x="30" y="124"/>
                    <a:pt x="58" y="99"/>
                    <a:pt x="88" y="7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40" name="Oval 216"/>
            <p:cNvSpPr>
              <a:spLocks noChangeArrowheads="1"/>
            </p:cNvSpPr>
            <p:nvPr/>
          </p:nvSpPr>
          <p:spPr bwMode="auto">
            <a:xfrm>
              <a:off x="8701088" y="6004292"/>
              <a:ext cx="155575" cy="157162"/>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217"/>
            <p:cNvSpPr>
              <a:spLocks/>
            </p:cNvSpPr>
            <p:nvPr/>
          </p:nvSpPr>
          <p:spPr bwMode="auto">
            <a:xfrm>
              <a:off x="8726488" y="6010642"/>
              <a:ext cx="96838" cy="131762"/>
            </a:xfrm>
            <a:custGeom>
              <a:avLst/>
              <a:gdLst>
                <a:gd name="T0" fmla="*/ 74 w 76"/>
                <a:gd name="T1" fmla="*/ 0 h 105"/>
                <a:gd name="T2" fmla="*/ 0 w 76"/>
                <a:gd name="T3" fmla="*/ 62 h 105"/>
                <a:gd name="T4" fmla="*/ 39 w 76"/>
                <a:gd name="T5" fmla="*/ 57 h 105"/>
                <a:gd name="T6" fmla="*/ 7 w 76"/>
                <a:gd name="T7" fmla="*/ 105 h 105"/>
                <a:gd name="T8" fmla="*/ 75 w 76"/>
                <a:gd name="T9" fmla="*/ 41 h 105"/>
                <a:gd name="T10" fmla="*/ 42 w 76"/>
                <a:gd name="T11" fmla="*/ 48 h 105"/>
                <a:gd name="T12" fmla="*/ 74 w 76"/>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76" h="105">
                  <a:moveTo>
                    <a:pt x="74" y="0"/>
                  </a:moveTo>
                  <a:cubicBezTo>
                    <a:pt x="74" y="0"/>
                    <a:pt x="1" y="63"/>
                    <a:pt x="0" y="62"/>
                  </a:cubicBezTo>
                  <a:cubicBezTo>
                    <a:pt x="0" y="62"/>
                    <a:pt x="39" y="57"/>
                    <a:pt x="39" y="57"/>
                  </a:cubicBezTo>
                  <a:cubicBezTo>
                    <a:pt x="7" y="105"/>
                    <a:pt x="7" y="105"/>
                    <a:pt x="7" y="105"/>
                  </a:cubicBezTo>
                  <a:cubicBezTo>
                    <a:pt x="7" y="105"/>
                    <a:pt x="73" y="43"/>
                    <a:pt x="75" y="41"/>
                  </a:cubicBezTo>
                  <a:cubicBezTo>
                    <a:pt x="76" y="40"/>
                    <a:pt x="42" y="48"/>
                    <a:pt x="42" y="48"/>
                  </a:cubicBez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218"/>
            <p:cNvSpPr>
              <a:spLocks/>
            </p:cNvSpPr>
            <p:nvPr/>
          </p:nvSpPr>
          <p:spPr bwMode="auto">
            <a:xfrm>
              <a:off x="8318500" y="5926504"/>
              <a:ext cx="244475" cy="215900"/>
            </a:xfrm>
            <a:custGeom>
              <a:avLst/>
              <a:gdLst>
                <a:gd name="T0" fmla="*/ 38 w 193"/>
                <a:gd name="T1" fmla="*/ 124 h 171"/>
                <a:gd name="T2" fmla="*/ 68 w 193"/>
                <a:gd name="T3" fmla="*/ 0 h 171"/>
                <a:gd name="T4" fmla="*/ 193 w 193"/>
                <a:gd name="T5" fmla="*/ 92 h 171"/>
                <a:gd name="T6" fmla="*/ 179 w 193"/>
                <a:gd name="T7" fmla="*/ 171 h 171"/>
                <a:gd name="T8" fmla="*/ 38 w 193"/>
                <a:gd name="T9" fmla="*/ 124 h 171"/>
              </a:gdLst>
              <a:ahLst/>
              <a:cxnLst>
                <a:cxn ang="0">
                  <a:pos x="T0" y="T1"/>
                </a:cxn>
                <a:cxn ang="0">
                  <a:pos x="T2" y="T3"/>
                </a:cxn>
                <a:cxn ang="0">
                  <a:pos x="T4" y="T5"/>
                </a:cxn>
                <a:cxn ang="0">
                  <a:pos x="T6" y="T7"/>
                </a:cxn>
                <a:cxn ang="0">
                  <a:pos x="T8" y="T9"/>
                </a:cxn>
              </a:cxnLst>
              <a:rect l="0" t="0" r="r" b="b"/>
              <a:pathLst>
                <a:path w="193" h="171">
                  <a:moveTo>
                    <a:pt x="38" y="124"/>
                  </a:moveTo>
                  <a:cubicBezTo>
                    <a:pt x="38" y="124"/>
                    <a:pt x="0" y="56"/>
                    <a:pt x="68" y="0"/>
                  </a:cubicBezTo>
                  <a:cubicBezTo>
                    <a:pt x="193" y="92"/>
                    <a:pt x="193" y="92"/>
                    <a:pt x="193" y="92"/>
                  </a:cubicBezTo>
                  <a:cubicBezTo>
                    <a:pt x="179" y="171"/>
                    <a:pt x="179" y="171"/>
                    <a:pt x="179" y="171"/>
                  </a:cubicBezTo>
                  <a:cubicBezTo>
                    <a:pt x="38" y="124"/>
                    <a:pt x="38" y="124"/>
                    <a:pt x="38" y="12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219"/>
            <p:cNvSpPr>
              <a:spLocks noEditPoints="1"/>
            </p:cNvSpPr>
            <p:nvPr/>
          </p:nvSpPr>
          <p:spPr bwMode="auto">
            <a:xfrm>
              <a:off x="8416925" y="5934442"/>
              <a:ext cx="146050" cy="201612"/>
            </a:xfrm>
            <a:custGeom>
              <a:avLst/>
              <a:gdLst>
                <a:gd name="T0" fmla="*/ 108 w 116"/>
                <a:gd name="T1" fmla="*/ 79 h 159"/>
                <a:gd name="T2" fmla="*/ 115 w 116"/>
                <a:gd name="T3" fmla="*/ 89 h 159"/>
                <a:gd name="T4" fmla="*/ 116 w 116"/>
                <a:gd name="T5" fmla="*/ 85 h 159"/>
                <a:gd name="T6" fmla="*/ 108 w 116"/>
                <a:gd name="T7" fmla="*/ 79 h 159"/>
                <a:gd name="T8" fmla="*/ 0 w 116"/>
                <a:gd name="T9" fmla="*/ 0 h 159"/>
                <a:gd name="T10" fmla="*/ 61 w 116"/>
                <a:gd name="T11" fmla="*/ 63 h 159"/>
                <a:gd name="T12" fmla="*/ 75 w 116"/>
                <a:gd name="T13" fmla="*/ 112 h 159"/>
                <a:gd name="T14" fmla="*/ 32 w 116"/>
                <a:gd name="T15" fmla="*/ 131 h 159"/>
                <a:gd name="T16" fmla="*/ 23 w 116"/>
                <a:gd name="T17" fmla="*/ 131 h 159"/>
                <a:gd name="T18" fmla="*/ 1 w 116"/>
                <a:gd name="T19" fmla="*/ 130 h 159"/>
                <a:gd name="T20" fmla="*/ 88 w 116"/>
                <a:gd name="T21" fmla="*/ 159 h 159"/>
                <a:gd name="T22" fmla="*/ 87 w 116"/>
                <a:gd name="T23" fmla="*/ 118 h 159"/>
                <a:gd name="T24" fmla="*/ 87 w 116"/>
                <a:gd name="T25" fmla="*/ 118 h 159"/>
                <a:gd name="T26" fmla="*/ 101 w 116"/>
                <a:gd name="T27" fmla="*/ 75 h 159"/>
                <a:gd name="T28" fmla="*/ 101 w 116"/>
                <a:gd name="T29" fmla="*/ 75 h 159"/>
                <a:gd name="T30" fmla="*/ 102 w 116"/>
                <a:gd name="T31" fmla="*/ 74 h 159"/>
                <a:gd name="T32" fmla="*/ 0 w 116"/>
                <a:gd name="T3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159">
                  <a:moveTo>
                    <a:pt x="108" y="79"/>
                  </a:moveTo>
                  <a:cubicBezTo>
                    <a:pt x="110" y="82"/>
                    <a:pt x="112" y="86"/>
                    <a:pt x="115" y="89"/>
                  </a:cubicBezTo>
                  <a:cubicBezTo>
                    <a:pt x="116" y="85"/>
                    <a:pt x="116" y="85"/>
                    <a:pt x="116" y="85"/>
                  </a:cubicBezTo>
                  <a:cubicBezTo>
                    <a:pt x="108" y="79"/>
                    <a:pt x="108" y="79"/>
                    <a:pt x="108" y="79"/>
                  </a:cubicBezTo>
                  <a:moveTo>
                    <a:pt x="0" y="0"/>
                  </a:moveTo>
                  <a:cubicBezTo>
                    <a:pt x="20" y="21"/>
                    <a:pt x="42" y="41"/>
                    <a:pt x="61" y="63"/>
                  </a:cubicBezTo>
                  <a:cubicBezTo>
                    <a:pt x="73" y="76"/>
                    <a:pt x="81" y="95"/>
                    <a:pt x="75" y="112"/>
                  </a:cubicBezTo>
                  <a:cubicBezTo>
                    <a:pt x="70" y="128"/>
                    <a:pt x="49" y="131"/>
                    <a:pt x="32" y="131"/>
                  </a:cubicBezTo>
                  <a:cubicBezTo>
                    <a:pt x="29" y="131"/>
                    <a:pt x="25" y="131"/>
                    <a:pt x="23" y="131"/>
                  </a:cubicBezTo>
                  <a:cubicBezTo>
                    <a:pt x="16" y="131"/>
                    <a:pt x="9" y="130"/>
                    <a:pt x="1" y="130"/>
                  </a:cubicBezTo>
                  <a:cubicBezTo>
                    <a:pt x="88" y="159"/>
                    <a:pt x="88" y="159"/>
                    <a:pt x="88" y="159"/>
                  </a:cubicBezTo>
                  <a:cubicBezTo>
                    <a:pt x="78" y="148"/>
                    <a:pt x="82" y="131"/>
                    <a:pt x="87" y="118"/>
                  </a:cubicBezTo>
                  <a:cubicBezTo>
                    <a:pt x="87" y="118"/>
                    <a:pt x="87" y="118"/>
                    <a:pt x="87" y="118"/>
                  </a:cubicBezTo>
                  <a:cubicBezTo>
                    <a:pt x="85" y="106"/>
                    <a:pt x="90" y="83"/>
                    <a:pt x="101" y="75"/>
                  </a:cubicBezTo>
                  <a:cubicBezTo>
                    <a:pt x="101" y="75"/>
                    <a:pt x="101" y="75"/>
                    <a:pt x="101" y="75"/>
                  </a:cubicBezTo>
                  <a:cubicBezTo>
                    <a:pt x="101" y="75"/>
                    <a:pt x="101" y="75"/>
                    <a:pt x="102" y="74"/>
                  </a:cubicBezTo>
                  <a:cubicBezTo>
                    <a:pt x="0" y="0"/>
                    <a:pt x="0" y="0"/>
                    <a:pt x="0" y="0"/>
                  </a:cubicBezTo>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220"/>
            <p:cNvSpPr>
              <a:spLocks/>
            </p:cNvSpPr>
            <p:nvPr/>
          </p:nvSpPr>
          <p:spPr bwMode="auto">
            <a:xfrm>
              <a:off x="8528050" y="6123354"/>
              <a:ext cx="68263" cy="53975"/>
            </a:xfrm>
            <a:custGeom>
              <a:avLst/>
              <a:gdLst>
                <a:gd name="T0" fmla="*/ 21 w 54"/>
                <a:gd name="T1" fmla="*/ 2 h 43"/>
                <a:gd name="T2" fmla="*/ 5 w 54"/>
                <a:gd name="T3" fmla="*/ 4 h 43"/>
                <a:gd name="T4" fmla="*/ 1 w 54"/>
                <a:gd name="T5" fmla="*/ 16 h 43"/>
                <a:gd name="T6" fmla="*/ 2 w 54"/>
                <a:gd name="T7" fmla="*/ 25 h 43"/>
                <a:gd name="T8" fmla="*/ 15 w 54"/>
                <a:gd name="T9" fmla="*/ 39 h 43"/>
                <a:gd name="T10" fmla="*/ 39 w 54"/>
                <a:gd name="T11" fmla="*/ 37 h 43"/>
                <a:gd name="T12" fmla="*/ 50 w 54"/>
                <a:gd name="T13" fmla="*/ 28 h 43"/>
                <a:gd name="T14" fmla="*/ 21 w 54"/>
                <a:gd name="T15" fmla="*/ 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3">
                  <a:moveTo>
                    <a:pt x="21" y="2"/>
                  </a:moveTo>
                  <a:cubicBezTo>
                    <a:pt x="16" y="1"/>
                    <a:pt x="10" y="0"/>
                    <a:pt x="5" y="4"/>
                  </a:cubicBezTo>
                  <a:cubicBezTo>
                    <a:pt x="2" y="7"/>
                    <a:pt x="0" y="12"/>
                    <a:pt x="1" y="16"/>
                  </a:cubicBezTo>
                  <a:cubicBezTo>
                    <a:pt x="1" y="19"/>
                    <a:pt x="2" y="22"/>
                    <a:pt x="2" y="25"/>
                  </a:cubicBezTo>
                  <a:cubicBezTo>
                    <a:pt x="3" y="33"/>
                    <a:pt x="7" y="37"/>
                    <a:pt x="15" y="39"/>
                  </a:cubicBezTo>
                  <a:cubicBezTo>
                    <a:pt x="24" y="43"/>
                    <a:pt x="30" y="40"/>
                    <a:pt x="39" y="37"/>
                  </a:cubicBezTo>
                  <a:cubicBezTo>
                    <a:pt x="44" y="35"/>
                    <a:pt x="48" y="33"/>
                    <a:pt x="50" y="28"/>
                  </a:cubicBezTo>
                  <a:cubicBezTo>
                    <a:pt x="54" y="14"/>
                    <a:pt x="32" y="4"/>
                    <a:pt x="21" y="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221"/>
            <p:cNvSpPr>
              <a:spLocks/>
            </p:cNvSpPr>
            <p:nvPr/>
          </p:nvSpPr>
          <p:spPr bwMode="auto">
            <a:xfrm>
              <a:off x="8529638" y="6137642"/>
              <a:ext cx="42863" cy="14287"/>
            </a:xfrm>
            <a:custGeom>
              <a:avLst/>
              <a:gdLst>
                <a:gd name="T0" fmla="*/ 0 w 34"/>
                <a:gd name="T1" fmla="*/ 0 h 11"/>
                <a:gd name="T2" fmla="*/ 0 w 34"/>
                <a:gd name="T3" fmla="*/ 2 h 11"/>
                <a:gd name="T4" fmla="*/ 21 w 34"/>
                <a:gd name="T5" fmla="*/ 11 h 11"/>
                <a:gd name="T6" fmla="*/ 34 w 34"/>
                <a:gd name="T7" fmla="*/ 9 h 11"/>
                <a:gd name="T8" fmla="*/ 33 w 34"/>
                <a:gd name="T9" fmla="*/ 9 h 11"/>
                <a:gd name="T10" fmla="*/ 26 w 34"/>
                <a:gd name="T11" fmla="*/ 9 h 11"/>
                <a:gd name="T12" fmla="*/ 0 w 3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0" y="0"/>
                  </a:moveTo>
                  <a:cubicBezTo>
                    <a:pt x="0" y="1"/>
                    <a:pt x="0" y="1"/>
                    <a:pt x="0" y="2"/>
                  </a:cubicBezTo>
                  <a:cubicBezTo>
                    <a:pt x="5" y="8"/>
                    <a:pt x="13" y="11"/>
                    <a:pt x="21" y="11"/>
                  </a:cubicBezTo>
                  <a:cubicBezTo>
                    <a:pt x="25" y="11"/>
                    <a:pt x="29" y="10"/>
                    <a:pt x="34" y="9"/>
                  </a:cubicBezTo>
                  <a:cubicBezTo>
                    <a:pt x="34" y="9"/>
                    <a:pt x="33" y="9"/>
                    <a:pt x="33" y="9"/>
                  </a:cubicBezTo>
                  <a:cubicBezTo>
                    <a:pt x="31" y="9"/>
                    <a:pt x="28" y="9"/>
                    <a:pt x="26" y="9"/>
                  </a:cubicBezTo>
                  <a:cubicBezTo>
                    <a:pt x="16" y="8"/>
                    <a:pt x="7" y="7"/>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6" name="Freeform 222"/>
            <p:cNvSpPr>
              <a:spLocks/>
            </p:cNvSpPr>
            <p:nvPr/>
          </p:nvSpPr>
          <p:spPr bwMode="auto">
            <a:xfrm>
              <a:off x="8513763" y="6075729"/>
              <a:ext cx="98425" cy="73025"/>
            </a:xfrm>
            <a:custGeom>
              <a:avLst/>
              <a:gdLst>
                <a:gd name="T0" fmla="*/ 61 w 78"/>
                <a:gd name="T1" fmla="*/ 32 h 58"/>
                <a:gd name="T2" fmla="*/ 36 w 78"/>
                <a:gd name="T3" fmla="*/ 15 h 58"/>
                <a:gd name="T4" fmla="*/ 16 w 78"/>
                <a:gd name="T5" fmla="*/ 0 h 58"/>
                <a:gd name="T6" fmla="*/ 15 w 78"/>
                <a:gd name="T7" fmla="*/ 1 h 58"/>
                <a:gd name="T8" fmla="*/ 14 w 78"/>
                <a:gd name="T9" fmla="*/ 1 h 58"/>
                <a:gd name="T10" fmla="*/ 13 w 78"/>
                <a:gd name="T11" fmla="*/ 1 h 58"/>
                <a:gd name="T12" fmla="*/ 12 w 78"/>
                <a:gd name="T13" fmla="*/ 5 h 58"/>
                <a:gd name="T14" fmla="*/ 12 w 78"/>
                <a:gd name="T15" fmla="*/ 49 h 58"/>
                <a:gd name="T16" fmla="*/ 38 w 78"/>
                <a:gd name="T17" fmla="*/ 58 h 58"/>
                <a:gd name="T18" fmla="*/ 66 w 78"/>
                <a:gd name="T19" fmla="*/ 54 h 58"/>
                <a:gd name="T20" fmla="*/ 61 w 78"/>
                <a:gd name="T21"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8">
                  <a:moveTo>
                    <a:pt x="61" y="32"/>
                  </a:moveTo>
                  <a:cubicBezTo>
                    <a:pt x="53" y="27"/>
                    <a:pt x="45" y="21"/>
                    <a:pt x="36" y="15"/>
                  </a:cubicBezTo>
                  <a:cubicBezTo>
                    <a:pt x="29" y="11"/>
                    <a:pt x="24" y="4"/>
                    <a:pt x="16" y="0"/>
                  </a:cubicBezTo>
                  <a:cubicBezTo>
                    <a:pt x="15" y="1"/>
                    <a:pt x="15" y="1"/>
                    <a:pt x="15" y="1"/>
                  </a:cubicBezTo>
                  <a:cubicBezTo>
                    <a:pt x="15" y="0"/>
                    <a:pt x="14" y="1"/>
                    <a:pt x="14" y="1"/>
                  </a:cubicBezTo>
                  <a:cubicBezTo>
                    <a:pt x="13" y="1"/>
                    <a:pt x="13" y="1"/>
                    <a:pt x="13" y="1"/>
                  </a:cubicBezTo>
                  <a:cubicBezTo>
                    <a:pt x="12" y="2"/>
                    <a:pt x="12" y="4"/>
                    <a:pt x="12" y="5"/>
                  </a:cubicBezTo>
                  <a:cubicBezTo>
                    <a:pt x="5" y="18"/>
                    <a:pt x="0" y="38"/>
                    <a:pt x="12" y="49"/>
                  </a:cubicBezTo>
                  <a:cubicBezTo>
                    <a:pt x="19" y="56"/>
                    <a:pt x="28" y="57"/>
                    <a:pt x="38" y="58"/>
                  </a:cubicBezTo>
                  <a:cubicBezTo>
                    <a:pt x="46" y="58"/>
                    <a:pt x="59" y="58"/>
                    <a:pt x="66" y="54"/>
                  </a:cubicBezTo>
                  <a:cubicBezTo>
                    <a:pt x="78" y="47"/>
                    <a:pt x="70" y="38"/>
                    <a:pt x="61" y="3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223"/>
            <p:cNvSpPr>
              <a:spLocks/>
            </p:cNvSpPr>
            <p:nvPr/>
          </p:nvSpPr>
          <p:spPr bwMode="auto">
            <a:xfrm>
              <a:off x="8528050" y="6085254"/>
              <a:ext cx="53975" cy="42862"/>
            </a:xfrm>
            <a:custGeom>
              <a:avLst/>
              <a:gdLst>
                <a:gd name="T0" fmla="*/ 0 w 43"/>
                <a:gd name="T1" fmla="*/ 0 h 34"/>
                <a:gd name="T2" fmla="*/ 24 w 43"/>
                <a:gd name="T3" fmla="*/ 33 h 34"/>
                <a:gd name="T4" fmla="*/ 32 w 43"/>
                <a:gd name="T5" fmla="*/ 34 h 34"/>
                <a:gd name="T6" fmla="*/ 43 w 43"/>
                <a:gd name="T7" fmla="*/ 33 h 34"/>
                <a:gd name="T8" fmla="*/ 0 w 43"/>
                <a:gd name="T9" fmla="*/ 0 h 34"/>
              </a:gdLst>
              <a:ahLst/>
              <a:cxnLst>
                <a:cxn ang="0">
                  <a:pos x="T0" y="T1"/>
                </a:cxn>
                <a:cxn ang="0">
                  <a:pos x="T2" y="T3"/>
                </a:cxn>
                <a:cxn ang="0">
                  <a:pos x="T4" y="T5"/>
                </a:cxn>
                <a:cxn ang="0">
                  <a:pos x="T6" y="T7"/>
                </a:cxn>
                <a:cxn ang="0">
                  <a:pos x="T8" y="T9"/>
                </a:cxn>
              </a:cxnLst>
              <a:rect l="0" t="0" r="r" b="b"/>
              <a:pathLst>
                <a:path w="43" h="34">
                  <a:moveTo>
                    <a:pt x="0" y="0"/>
                  </a:moveTo>
                  <a:cubicBezTo>
                    <a:pt x="0" y="16"/>
                    <a:pt x="6" y="31"/>
                    <a:pt x="24" y="33"/>
                  </a:cubicBezTo>
                  <a:cubicBezTo>
                    <a:pt x="26" y="34"/>
                    <a:pt x="29" y="34"/>
                    <a:pt x="32" y="34"/>
                  </a:cubicBezTo>
                  <a:cubicBezTo>
                    <a:pt x="36" y="34"/>
                    <a:pt x="39" y="34"/>
                    <a:pt x="43" y="33"/>
                  </a:cubicBezTo>
                  <a:cubicBezTo>
                    <a:pt x="24" y="29"/>
                    <a:pt x="4" y="22"/>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8" name="Freeform 224"/>
            <p:cNvSpPr>
              <a:spLocks/>
            </p:cNvSpPr>
            <p:nvPr/>
          </p:nvSpPr>
          <p:spPr bwMode="auto">
            <a:xfrm>
              <a:off x="8524875" y="6028104"/>
              <a:ext cx="87313" cy="104775"/>
            </a:xfrm>
            <a:custGeom>
              <a:avLst/>
              <a:gdLst>
                <a:gd name="T0" fmla="*/ 62 w 69"/>
                <a:gd name="T1" fmla="*/ 62 h 83"/>
                <a:gd name="T2" fmla="*/ 41 w 69"/>
                <a:gd name="T3" fmla="*/ 33 h 83"/>
                <a:gd name="T4" fmla="*/ 19 w 69"/>
                <a:gd name="T5" fmla="*/ 1 h 83"/>
                <a:gd name="T6" fmla="*/ 16 w 69"/>
                <a:gd name="T7" fmla="*/ 2 h 83"/>
                <a:gd name="T8" fmla="*/ 2 w 69"/>
                <a:gd name="T9" fmla="*/ 45 h 83"/>
                <a:gd name="T10" fmla="*/ 54 w 69"/>
                <a:gd name="T11" fmla="*/ 80 h 83"/>
                <a:gd name="T12" fmla="*/ 62 w 69"/>
                <a:gd name="T13" fmla="*/ 62 h 83"/>
              </a:gdLst>
              <a:ahLst/>
              <a:cxnLst>
                <a:cxn ang="0">
                  <a:pos x="T0" y="T1"/>
                </a:cxn>
                <a:cxn ang="0">
                  <a:pos x="T2" y="T3"/>
                </a:cxn>
                <a:cxn ang="0">
                  <a:pos x="T4" y="T5"/>
                </a:cxn>
                <a:cxn ang="0">
                  <a:pos x="T6" y="T7"/>
                </a:cxn>
                <a:cxn ang="0">
                  <a:pos x="T8" y="T9"/>
                </a:cxn>
                <a:cxn ang="0">
                  <a:pos x="T10" y="T11"/>
                </a:cxn>
                <a:cxn ang="0">
                  <a:pos x="T12" y="T13"/>
                </a:cxn>
              </a:cxnLst>
              <a:rect l="0" t="0" r="r" b="b"/>
              <a:pathLst>
                <a:path w="69" h="83">
                  <a:moveTo>
                    <a:pt x="62" y="62"/>
                  </a:moveTo>
                  <a:cubicBezTo>
                    <a:pt x="57" y="52"/>
                    <a:pt x="48" y="43"/>
                    <a:pt x="41" y="33"/>
                  </a:cubicBezTo>
                  <a:cubicBezTo>
                    <a:pt x="34" y="23"/>
                    <a:pt x="27" y="12"/>
                    <a:pt x="19" y="1"/>
                  </a:cubicBezTo>
                  <a:cubicBezTo>
                    <a:pt x="19" y="0"/>
                    <a:pt x="17" y="1"/>
                    <a:pt x="16" y="2"/>
                  </a:cubicBezTo>
                  <a:cubicBezTo>
                    <a:pt x="5" y="10"/>
                    <a:pt x="0" y="33"/>
                    <a:pt x="2" y="45"/>
                  </a:cubicBezTo>
                  <a:cubicBezTo>
                    <a:pt x="7" y="70"/>
                    <a:pt x="33" y="76"/>
                    <a:pt x="54" y="80"/>
                  </a:cubicBezTo>
                  <a:cubicBezTo>
                    <a:pt x="69" y="83"/>
                    <a:pt x="67" y="72"/>
                    <a:pt x="62" y="6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225"/>
            <p:cNvSpPr>
              <a:spLocks/>
            </p:cNvSpPr>
            <p:nvPr/>
          </p:nvSpPr>
          <p:spPr bwMode="auto">
            <a:xfrm>
              <a:off x="8582025" y="6077317"/>
              <a:ext cx="22225" cy="31750"/>
            </a:xfrm>
            <a:custGeom>
              <a:avLst/>
              <a:gdLst>
                <a:gd name="T0" fmla="*/ 0 w 17"/>
                <a:gd name="T1" fmla="*/ 0 h 25"/>
                <a:gd name="T2" fmla="*/ 0 w 17"/>
                <a:gd name="T3" fmla="*/ 0 h 25"/>
                <a:gd name="T4" fmla="*/ 16 w 17"/>
                <a:gd name="T5" fmla="*/ 23 h 25"/>
                <a:gd name="T6" fmla="*/ 17 w 17"/>
                <a:gd name="T7" fmla="*/ 25 h 25"/>
                <a:gd name="T8" fmla="*/ 16 w 17"/>
                <a:gd name="T9" fmla="*/ 23 h 25"/>
                <a:gd name="T10" fmla="*/ 0 w 17"/>
                <a:gd name="T11" fmla="*/ 0 h 25"/>
              </a:gdLst>
              <a:ahLst/>
              <a:cxnLst>
                <a:cxn ang="0">
                  <a:pos x="T0" y="T1"/>
                </a:cxn>
                <a:cxn ang="0">
                  <a:pos x="T2" y="T3"/>
                </a:cxn>
                <a:cxn ang="0">
                  <a:pos x="T4" y="T5"/>
                </a:cxn>
                <a:cxn ang="0">
                  <a:pos x="T6" y="T7"/>
                </a:cxn>
                <a:cxn ang="0">
                  <a:pos x="T8" y="T9"/>
                </a:cxn>
                <a:cxn ang="0">
                  <a:pos x="T10" y="T11"/>
                </a:cxn>
              </a:cxnLst>
              <a:rect l="0" t="0" r="r" b="b"/>
              <a:pathLst>
                <a:path w="17" h="25">
                  <a:moveTo>
                    <a:pt x="0" y="0"/>
                  </a:moveTo>
                  <a:cubicBezTo>
                    <a:pt x="0" y="0"/>
                    <a:pt x="0" y="0"/>
                    <a:pt x="0" y="0"/>
                  </a:cubicBezTo>
                  <a:cubicBezTo>
                    <a:pt x="6" y="8"/>
                    <a:pt x="12" y="15"/>
                    <a:pt x="16" y="23"/>
                  </a:cubicBezTo>
                  <a:cubicBezTo>
                    <a:pt x="16" y="24"/>
                    <a:pt x="17" y="24"/>
                    <a:pt x="17" y="25"/>
                  </a:cubicBezTo>
                  <a:cubicBezTo>
                    <a:pt x="17" y="24"/>
                    <a:pt x="16" y="24"/>
                    <a:pt x="16" y="23"/>
                  </a:cubicBezTo>
                  <a:cubicBezTo>
                    <a:pt x="12" y="15"/>
                    <a:pt x="6" y="8"/>
                    <a:pt x="0" y="0"/>
                  </a:cubicBezTo>
                </a:path>
              </a:pathLst>
            </a:custGeom>
            <a:solidFill>
              <a:srgbClr val="2932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226"/>
            <p:cNvSpPr>
              <a:spLocks/>
            </p:cNvSpPr>
            <p:nvPr/>
          </p:nvSpPr>
          <p:spPr bwMode="auto">
            <a:xfrm>
              <a:off x="8537575" y="6028104"/>
              <a:ext cx="68263" cy="88900"/>
            </a:xfrm>
            <a:custGeom>
              <a:avLst/>
              <a:gdLst>
                <a:gd name="T0" fmla="*/ 7 w 54"/>
                <a:gd name="T1" fmla="*/ 0 h 70"/>
                <a:gd name="T2" fmla="*/ 6 w 54"/>
                <a:gd name="T3" fmla="*/ 1 h 70"/>
                <a:gd name="T4" fmla="*/ 5 w 54"/>
                <a:gd name="T5" fmla="*/ 2 h 70"/>
                <a:gd name="T6" fmla="*/ 5 w 54"/>
                <a:gd name="T7" fmla="*/ 2 h 70"/>
                <a:gd name="T8" fmla="*/ 4 w 54"/>
                <a:gd name="T9" fmla="*/ 3 h 70"/>
                <a:gd name="T10" fmla="*/ 21 w 54"/>
                <a:gd name="T11" fmla="*/ 58 h 70"/>
                <a:gd name="T12" fmla="*/ 54 w 54"/>
                <a:gd name="T13" fmla="*/ 70 h 70"/>
                <a:gd name="T14" fmla="*/ 52 w 54"/>
                <a:gd name="T15" fmla="*/ 64 h 70"/>
                <a:gd name="T16" fmla="*/ 51 w 54"/>
                <a:gd name="T17" fmla="*/ 62 h 70"/>
                <a:gd name="T18" fmla="*/ 35 w 54"/>
                <a:gd name="T19" fmla="*/ 39 h 70"/>
                <a:gd name="T20" fmla="*/ 30 w 54"/>
                <a:gd name="T21" fmla="*/ 33 h 70"/>
                <a:gd name="T22" fmla="*/ 8 w 54"/>
                <a:gd name="T23" fmla="*/ 1 h 70"/>
                <a:gd name="T24" fmla="*/ 7 w 54"/>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0">
                  <a:moveTo>
                    <a:pt x="7" y="0"/>
                  </a:moveTo>
                  <a:cubicBezTo>
                    <a:pt x="7" y="0"/>
                    <a:pt x="6" y="1"/>
                    <a:pt x="6" y="1"/>
                  </a:cubicBezTo>
                  <a:cubicBezTo>
                    <a:pt x="5" y="2"/>
                    <a:pt x="5" y="2"/>
                    <a:pt x="5" y="2"/>
                  </a:cubicBezTo>
                  <a:cubicBezTo>
                    <a:pt x="5" y="2"/>
                    <a:pt x="5" y="2"/>
                    <a:pt x="5" y="2"/>
                  </a:cubicBezTo>
                  <a:cubicBezTo>
                    <a:pt x="4" y="3"/>
                    <a:pt x="4" y="3"/>
                    <a:pt x="4" y="3"/>
                  </a:cubicBezTo>
                  <a:cubicBezTo>
                    <a:pt x="0" y="23"/>
                    <a:pt x="1" y="45"/>
                    <a:pt x="21" y="58"/>
                  </a:cubicBezTo>
                  <a:cubicBezTo>
                    <a:pt x="31" y="64"/>
                    <a:pt x="43" y="67"/>
                    <a:pt x="54" y="70"/>
                  </a:cubicBezTo>
                  <a:cubicBezTo>
                    <a:pt x="54" y="68"/>
                    <a:pt x="53" y="66"/>
                    <a:pt x="52" y="64"/>
                  </a:cubicBezTo>
                  <a:cubicBezTo>
                    <a:pt x="52" y="63"/>
                    <a:pt x="51" y="63"/>
                    <a:pt x="51" y="62"/>
                  </a:cubicBezTo>
                  <a:cubicBezTo>
                    <a:pt x="47" y="54"/>
                    <a:pt x="41" y="47"/>
                    <a:pt x="35" y="39"/>
                  </a:cubicBezTo>
                  <a:cubicBezTo>
                    <a:pt x="33" y="37"/>
                    <a:pt x="32" y="35"/>
                    <a:pt x="30" y="33"/>
                  </a:cubicBezTo>
                  <a:cubicBezTo>
                    <a:pt x="23" y="23"/>
                    <a:pt x="16" y="12"/>
                    <a:pt x="8" y="1"/>
                  </a:cubicBezTo>
                  <a:cubicBezTo>
                    <a:pt x="8" y="0"/>
                    <a:pt x="8" y="0"/>
                    <a:pt x="7"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1" name="Freeform 227"/>
            <p:cNvSpPr>
              <a:spLocks/>
            </p:cNvSpPr>
            <p:nvPr/>
          </p:nvSpPr>
          <p:spPr bwMode="auto">
            <a:xfrm>
              <a:off x="8531225" y="5982067"/>
              <a:ext cx="92075" cy="153987"/>
            </a:xfrm>
            <a:custGeom>
              <a:avLst/>
              <a:gdLst>
                <a:gd name="T0" fmla="*/ 49 w 73"/>
                <a:gd name="T1" fmla="*/ 63 h 121"/>
                <a:gd name="T2" fmla="*/ 46 w 73"/>
                <a:gd name="T3" fmla="*/ 57 h 121"/>
                <a:gd name="T4" fmla="*/ 42 w 73"/>
                <a:gd name="T5" fmla="*/ 4 h 121"/>
                <a:gd name="T6" fmla="*/ 12 w 73"/>
                <a:gd name="T7" fmla="*/ 24 h 121"/>
                <a:gd name="T8" fmla="*/ 35 w 73"/>
                <a:gd name="T9" fmla="*/ 91 h 121"/>
                <a:gd name="T10" fmla="*/ 71 w 73"/>
                <a:gd name="T11" fmla="*/ 103 h 121"/>
                <a:gd name="T12" fmla="*/ 56 w 73"/>
                <a:gd name="T13" fmla="*/ 76 h 121"/>
                <a:gd name="T14" fmla="*/ 49 w 73"/>
                <a:gd name="T15" fmla="*/ 63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1">
                  <a:moveTo>
                    <a:pt x="49" y="63"/>
                  </a:moveTo>
                  <a:cubicBezTo>
                    <a:pt x="48" y="61"/>
                    <a:pt x="47" y="59"/>
                    <a:pt x="46" y="57"/>
                  </a:cubicBezTo>
                  <a:cubicBezTo>
                    <a:pt x="39" y="40"/>
                    <a:pt x="42" y="28"/>
                    <a:pt x="42" y="4"/>
                  </a:cubicBezTo>
                  <a:cubicBezTo>
                    <a:pt x="33" y="0"/>
                    <a:pt x="17" y="13"/>
                    <a:pt x="12" y="24"/>
                  </a:cubicBezTo>
                  <a:cubicBezTo>
                    <a:pt x="0" y="51"/>
                    <a:pt x="16" y="73"/>
                    <a:pt x="35" y="91"/>
                  </a:cubicBezTo>
                  <a:cubicBezTo>
                    <a:pt x="40" y="96"/>
                    <a:pt x="67" y="121"/>
                    <a:pt x="71" y="103"/>
                  </a:cubicBezTo>
                  <a:cubicBezTo>
                    <a:pt x="73" y="96"/>
                    <a:pt x="59" y="81"/>
                    <a:pt x="56" y="76"/>
                  </a:cubicBezTo>
                  <a:cubicBezTo>
                    <a:pt x="53" y="72"/>
                    <a:pt x="51" y="67"/>
                    <a:pt x="49" y="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228"/>
            <p:cNvSpPr>
              <a:spLocks/>
            </p:cNvSpPr>
            <p:nvPr/>
          </p:nvSpPr>
          <p:spPr bwMode="auto">
            <a:xfrm>
              <a:off x="8990013" y="5932854"/>
              <a:ext cx="244475" cy="211137"/>
            </a:xfrm>
            <a:custGeom>
              <a:avLst/>
              <a:gdLst>
                <a:gd name="T0" fmla="*/ 152 w 193"/>
                <a:gd name="T1" fmla="*/ 125 h 167"/>
                <a:gd name="T2" fmla="*/ 128 w 193"/>
                <a:gd name="T3" fmla="*/ 0 h 167"/>
                <a:gd name="T4" fmla="*/ 0 w 193"/>
                <a:gd name="T5" fmla="*/ 87 h 167"/>
                <a:gd name="T6" fmla="*/ 10 w 193"/>
                <a:gd name="T7" fmla="*/ 167 h 167"/>
                <a:gd name="T8" fmla="*/ 152 w 193"/>
                <a:gd name="T9" fmla="*/ 125 h 167"/>
              </a:gdLst>
              <a:ahLst/>
              <a:cxnLst>
                <a:cxn ang="0">
                  <a:pos x="T0" y="T1"/>
                </a:cxn>
                <a:cxn ang="0">
                  <a:pos x="T2" y="T3"/>
                </a:cxn>
                <a:cxn ang="0">
                  <a:pos x="T4" y="T5"/>
                </a:cxn>
                <a:cxn ang="0">
                  <a:pos x="T6" y="T7"/>
                </a:cxn>
                <a:cxn ang="0">
                  <a:pos x="T8" y="T9"/>
                </a:cxn>
              </a:cxnLst>
              <a:rect l="0" t="0" r="r" b="b"/>
              <a:pathLst>
                <a:path w="193" h="167">
                  <a:moveTo>
                    <a:pt x="152" y="125"/>
                  </a:moveTo>
                  <a:cubicBezTo>
                    <a:pt x="152" y="125"/>
                    <a:pt x="193" y="58"/>
                    <a:pt x="128" y="0"/>
                  </a:cubicBezTo>
                  <a:cubicBezTo>
                    <a:pt x="0" y="87"/>
                    <a:pt x="0" y="87"/>
                    <a:pt x="0" y="87"/>
                  </a:cubicBezTo>
                  <a:cubicBezTo>
                    <a:pt x="10" y="167"/>
                    <a:pt x="10" y="167"/>
                    <a:pt x="10" y="167"/>
                  </a:cubicBezTo>
                  <a:cubicBezTo>
                    <a:pt x="152" y="125"/>
                    <a:pt x="152" y="125"/>
                    <a:pt x="152" y="12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229"/>
            <p:cNvSpPr>
              <a:spLocks noEditPoints="1"/>
            </p:cNvSpPr>
            <p:nvPr/>
          </p:nvSpPr>
          <p:spPr bwMode="auto">
            <a:xfrm>
              <a:off x="8990013" y="5940792"/>
              <a:ext cx="149225" cy="101600"/>
            </a:xfrm>
            <a:custGeom>
              <a:avLst/>
              <a:gdLst>
                <a:gd name="T0" fmla="*/ 8 w 118"/>
                <a:gd name="T1" fmla="*/ 75 h 81"/>
                <a:gd name="T2" fmla="*/ 0 w 118"/>
                <a:gd name="T3" fmla="*/ 81 h 81"/>
                <a:gd name="T4" fmla="*/ 8 w 118"/>
                <a:gd name="T5" fmla="*/ 75 h 81"/>
                <a:gd name="T6" fmla="*/ 8 w 118"/>
                <a:gd name="T7" fmla="*/ 75 h 81"/>
                <a:gd name="T8" fmla="*/ 118 w 118"/>
                <a:gd name="T9" fmla="*/ 0 h 81"/>
                <a:gd name="T10" fmla="*/ 14 w 118"/>
                <a:gd name="T11" fmla="*/ 71 h 81"/>
                <a:gd name="T12" fmla="*/ 14 w 118"/>
                <a:gd name="T13" fmla="*/ 71 h 81"/>
                <a:gd name="T14" fmla="*/ 118 w 118"/>
                <a:gd name="T15" fmla="*/ 0 h 81"/>
                <a:gd name="T16" fmla="*/ 118 w 118"/>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1">
                  <a:moveTo>
                    <a:pt x="8" y="75"/>
                  </a:moveTo>
                  <a:cubicBezTo>
                    <a:pt x="0" y="81"/>
                    <a:pt x="0" y="81"/>
                    <a:pt x="0" y="81"/>
                  </a:cubicBezTo>
                  <a:cubicBezTo>
                    <a:pt x="8" y="75"/>
                    <a:pt x="8" y="75"/>
                    <a:pt x="8" y="75"/>
                  </a:cubicBezTo>
                  <a:cubicBezTo>
                    <a:pt x="8" y="75"/>
                    <a:pt x="8" y="75"/>
                    <a:pt x="8" y="75"/>
                  </a:cubicBezTo>
                  <a:moveTo>
                    <a:pt x="118" y="0"/>
                  </a:moveTo>
                  <a:cubicBezTo>
                    <a:pt x="14" y="71"/>
                    <a:pt x="14" y="71"/>
                    <a:pt x="14" y="71"/>
                  </a:cubicBezTo>
                  <a:cubicBezTo>
                    <a:pt x="14" y="71"/>
                    <a:pt x="14" y="71"/>
                    <a:pt x="14" y="71"/>
                  </a:cubicBezTo>
                  <a:cubicBezTo>
                    <a:pt x="118" y="0"/>
                    <a:pt x="118" y="0"/>
                    <a:pt x="118" y="0"/>
                  </a:cubicBezTo>
                  <a:cubicBezTo>
                    <a:pt x="118" y="0"/>
                    <a:pt x="118" y="0"/>
                    <a:pt x="118" y="0"/>
                  </a:cubicBezTo>
                </a:path>
              </a:pathLst>
            </a:custGeom>
            <a:solidFill>
              <a:srgbClr val="A5A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230"/>
            <p:cNvSpPr>
              <a:spLocks noEditPoints="1"/>
            </p:cNvSpPr>
            <p:nvPr/>
          </p:nvSpPr>
          <p:spPr bwMode="auto">
            <a:xfrm>
              <a:off x="8990013" y="5940792"/>
              <a:ext cx="149225" cy="196850"/>
            </a:xfrm>
            <a:custGeom>
              <a:avLst/>
              <a:gdLst>
                <a:gd name="T0" fmla="*/ 8 w 118"/>
                <a:gd name="T1" fmla="*/ 75 h 156"/>
                <a:gd name="T2" fmla="*/ 0 w 118"/>
                <a:gd name="T3" fmla="*/ 81 h 156"/>
                <a:gd name="T4" fmla="*/ 0 w 118"/>
                <a:gd name="T5" fmla="*/ 86 h 156"/>
                <a:gd name="T6" fmla="*/ 8 w 118"/>
                <a:gd name="T7" fmla="*/ 75 h 156"/>
                <a:gd name="T8" fmla="*/ 118 w 118"/>
                <a:gd name="T9" fmla="*/ 0 h 156"/>
                <a:gd name="T10" fmla="*/ 14 w 118"/>
                <a:gd name="T11" fmla="*/ 71 h 156"/>
                <a:gd name="T12" fmla="*/ 14 w 118"/>
                <a:gd name="T13" fmla="*/ 72 h 156"/>
                <a:gd name="T14" fmla="*/ 14 w 118"/>
                <a:gd name="T15" fmla="*/ 72 h 156"/>
                <a:gd name="T16" fmla="*/ 14 w 118"/>
                <a:gd name="T17" fmla="*/ 72 h 156"/>
                <a:gd name="T18" fmla="*/ 14 w 118"/>
                <a:gd name="T19" fmla="*/ 72 h 156"/>
                <a:gd name="T20" fmla="*/ 26 w 118"/>
                <a:gd name="T21" fmla="*/ 115 h 156"/>
                <a:gd name="T22" fmla="*/ 26 w 118"/>
                <a:gd name="T23" fmla="*/ 115 h 156"/>
                <a:gd name="T24" fmla="*/ 24 w 118"/>
                <a:gd name="T25" fmla="*/ 156 h 156"/>
                <a:gd name="T26" fmla="*/ 112 w 118"/>
                <a:gd name="T27" fmla="*/ 131 h 156"/>
                <a:gd name="T28" fmla="*/ 91 w 118"/>
                <a:gd name="T29" fmla="*/ 131 h 156"/>
                <a:gd name="T30" fmla="*/ 86 w 118"/>
                <a:gd name="T31" fmla="*/ 131 h 156"/>
                <a:gd name="T32" fmla="*/ 39 w 118"/>
                <a:gd name="T33" fmla="*/ 110 h 156"/>
                <a:gd name="T34" fmla="*/ 55 w 118"/>
                <a:gd name="T35" fmla="*/ 61 h 156"/>
                <a:gd name="T36" fmla="*/ 118 w 118"/>
                <a:gd name="T3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56">
                  <a:moveTo>
                    <a:pt x="8" y="75"/>
                  </a:moveTo>
                  <a:cubicBezTo>
                    <a:pt x="0" y="81"/>
                    <a:pt x="0" y="81"/>
                    <a:pt x="0" y="81"/>
                  </a:cubicBezTo>
                  <a:cubicBezTo>
                    <a:pt x="0" y="86"/>
                    <a:pt x="0" y="86"/>
                    <a:pt x="0" y="86"/>
                  </a:cubicBezTo>
                  <a:cubicBezTo>
                    <a:pt x="3" y="82"/>
                    <a:pt x="5" y="79"/>
                    <a:pt x="8" y="75"/>
                  </a:cubicBezTo>
                  <a:moveTo>
                    <a:pt x="118" y="0"/>
                  </a:moveTo>
                  <a:cubicBezTo>
                    <a:pt x="14" y="71"/>
                    <a:pt x="14" y="71"/>
                    <a:pt x="14" y="71"/>
                  </a:cubicBezTo>
                  <a:cubicBezTo>
                    <a:pt x="14" y="71"/>
                    <a:pt x="14" y="71"/>
                    <a:pt x="14" y="72"/>
                  </a:cubicBezTo>
                  <a:cubicBezTo>
                    <a:pt x="14" y="72"/>
                    <a:pt x="14" y="72"/>
                    <a:pt x="14" y="72"/>
                  </a:cubicBezTo>
                  <a:cubicBezTo>
                    <a:pt x="14" y="72"/>
                    <a:pt x="14" y="72"/>
                    <a:pt x="14" y="72"/>
                  </a:cubicBezTo>
                  <a:cubicBezTo>
                    <a:pt x="14" y="72"/>
                    <a:pt x="14" y="72"/>
                    <a:pt x="14" y="72"/>
                  </a:cubicBezTo>
                  <a:cubicBezTo>
                    <a:pt x="25" y="80"/>
                    <a:pt x="29" y="103"/>
                    <a:pt x="26" y="115"/>
                  </a:cubicBezTo>
                  <a:cubicBezTo>
                    <a:pt x="26" y="115"/>
                    <a:pt x="26" y="115"/>
                    <a:pt x="26" y="115"/>
                  </a:cubicBezTo>
                  <a:cubicBezTo>
                    <a:pt x="32" y="128"/>
                    <a:pt x="34" y="146"/>
                    <a:pt x="24" y="156"/>
                  </a:cubicBezTo>
                  <a:cubicBezTo>
                    <a:pt x="112" y="131"/>
                    <a:pt x="112" y="131"/>
                    <a:pt x="112" y="131"/>
                  </a:cubicBezTo>
                  <a:cubicBezTo>
                    <a:pt x="104" y="131"/>
                    <a:pt x="97" y="131"/>
                    <a:pt x="91" y="131"/>
                  </a:cubicBezTo>
                  <a:cubicBezTo>
                    <a:pt x="89" y="131"/>
                    <a:pt x="88" y="131"/>
                    <a:pt x="86" y="131"/>
                  </a:cubicBezTo>
                  <a:cubicBezTo>
                    <a:pt x="70" y="131"/>
                    <a:pt x="44" y="128"/>
                    <a:pt x="39" y="110"/>
                  </a:cubicBezTo>
                  <a:cubicBezTo>
                    <a:pt x="33" y="92"/>
                    <a:pt x="43" y="74"/>
                    <a:pt x="55" y="61"/>
                  </a:cubicBezTo>
                  <a:cubicBezTo>
                    <a:pt x="75" y="40"/>
                    <a:pt x="97" y="21"/>
                    <a:pt x="118" y="0"/>
                  </a:cubicBezTo>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231"/>
            <p:cNvSpPr>
              <a:spLocks/>
            </p:cNvSpPr>
            <p:nvPr/>
          </p:nvSpPr>
          <p:spPr bwMode="auto">
            <a:xfrm>
              <a:off x="8951913" y="6123354"/>
              <a:ext cx="68263" cy="53975"/>
            </a:xfrm>
            <a:custGeom>
              <a:avLst/>
              <a:gdLst>
                <a:gd name="T0" fmla="*/ 4 w 54"/>
                <a:gd name="T1" fmla="*/ 27 h 43"/>
                <a:gd name="T2" fmla="*/ 14 w 54"/>
                <a:gd name="T3" fmla="*/ 36 h 43"/>
                <a:gd name="T4" fmla="*/ 38 w 54"/>
                <a:gd name="T5" fmla="*/ 40 h 43"/>
                <a:gd name="T6" fmla="*/ 52 w 54"/>
                <a:gd name="T7" fmla="*/ 26 h 43"/>
                <a:gd name="T8" fmla="*/ 53 w 54"/>
                <a:gd name="T9" fmla="*/ 17 h 43"/>
                <a:gd name="T10" fmla="*/ 49 w 54"/>
                <a:gd name="T11" fmla="*/ 5 h 43"/>
                <a:gd name="T12" fmla="*/ 33 w 54"/>
                <a:gd name="T13" fmla="*/ 3 h 43"/>
                <a:gd name="T14" fmla="*/ 4 w 54"/>
                <a:gd name="T15" fmla="*/ 27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3">
                  <a:moveTo>
                    <a:pt x="4" y="27"/>
                  </a:moveTo>
                  <a:cubicBezTo>
                    <a:pt x="5" y="32"/>
                    <a:pt x="10" y="35"/>
                    <a:pt x="14" y="36"/>
                  </a:cubicBezTo>
                  <a:cubicBezTo>
                    <a:pt x="23" y="40"/>
                    <a:pt x="29" y="43"/>
                    <a:pt x="38" y="40"/>
                  </a:cubicBezTo>
                  <a:cubicBezTo>
                    <a:pt x="46" y="37"/>
                    <a:pt x="50" y="34"/>
                    <a:pt x="52" y="26"/>
                  </a:cubicBezTo>
                  <a:cubicBezTo>
                    <a:pt x="52" y="24"/>
                    <a:pt x="53" y="20"/>
                    <a:pt x="53" y="17"/>
                  </a:cubicBezTo>
                  <a:cubicBezTo>
                    <a:pt x="54" y="13"/>
                    <a:pt x="52" y="8"/>
                    <a:pt x="49" y="5"/>
                  </a:cubicBezTo>
                  <a:cubicBezTo>
                    <a:pt x="45" y="0"/>
                    <a:pt x="39" y="2"/>
                    <a:pt x="33" y="3"/>
                  </a:cubicBezTo>
                  <a:cubicBezTo>
                    <a:pt x="22" y="4"/>
                    <a:pt x="0" y="13"/>
                    <a:pt x="4" y="2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232"/>
            <p:cNvSpPr>
              <a:spLocks/>
            </p:cNvSpPr>
            <p:nvPr/>
          </p:nvSpPr>
          <p:spPr bwMode="auto">
            <a:xfrm>
              <a:off x="8975725" y="6139229"/>
              <a:ext cx="44450" cy="14287"/>
            </a:xfrm>
            <a:custGeom>
              <a:avLst/>
              <a:gdLst>
                <a:gd name="T0" fmla="*/ 34 w 34"/>
                <a:gd name="T1" fmla="*/ 0 h 11"/>
                <a:gd name="T2" fmla="*/ 8 w 34"/>
                <a:gd name="T3" fmla="*/ 8 h 11"/>
                <a:gd name="T4" fmla="*/ 5 w 34"/>
                <a:gd name="T5" fmla="*/ 8 h 11"/>
                <a:gd name="T6" fmla="*/ 0 w 34"/>
                <a:gd name="T7" fmla="*/ 8 h 11"/>
                <a:gd name="T8" fmla="*/ 14 w 34"/>
                <a:gd name="T9" fmla="*/ 11 h 11"/>
                <a:gd name="T10" fmla="*/ 34 w 34"/>
                <a:gd name="T11" fmla="*/ 2 h 11"/>
                <a:gd name="T12" fmla="*/ 34 w 3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4" y="0"/>
                  </a:moveTo>
                  <a:cubicBezTo>
                    <a:pt x="27" y="7"/>
                    <a:pt x="17" y="8"/>
                    <a:pt x="8" y="8"/>
                  </a:cubicBezTo>
                  <a:cubicBezTo>
                    <a:pt x="7" y="8"/>
                    <a:pt x="6" y="8"/>
                    <a:pt x="5" y="8"/>
                  </a:cubicBezTo>
                  <a:cubicBezTo>
                    <a:pt x="3" y="8"/>
                    <a:pt x="2" y="8"/>
                    <a:pt x="0" y="8"/>
                  </a:cubicBezTo>
                  <a:cubicBezTo>
                    <a:pt x="5" y="10"/>
                    <a:pt x="10" y="11"/>
                    <a:pt x="14" y="11"/>
                  </a:cubicBezTo>
                  <a:cubicBezTo>
                    <a:pt x="22" y="11"/>
                    <a:pt x="29" y="8"/>
                    <a:pt x="34" y="2"/>
                  </a:cubicBezTo>
                  <a:cubicBezTo>
                    <a:pt x="34" y="1"/>
                    <a:pt x="34" y="1"/>
                    <a:pt x="34"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7" name="Freeform 233"/>
            <p:cNvSpPr>
              <a:spLocks/>
            </p:cNvSpPr>
            <p:nvPr/>
          </p:nvSpPr>
          <p:spPr bwMode="auto">
            <a:xfrm>
              <a:off x="8937625" y="6077317"/>
              <a:ext cx="96838" cy="71437"/>
            </a:xfrm>
            <a:custGeom>
              <a:avLst/>
              <a:gdLst>
                <a:gd name="T0" fmla="*/ 11 w 77"/>
                <a:gd name="T1" fmla="*/ 52 h 57"/>
                <a:gd name="T2" fmla="*/ 39 w 77"/>
                <a:gd name="T3" fmla="*/ 57 h 57"/>
                <a:gd name="T4" fmla="*/ 65 w 77"/>
                <a:gd name="T5" fmla="*/ 49 h 57"/>
                <a:gd name="T6" fmla="*/ 67 w 77"/>
                <a:gd name="T7" fmla="*/ 5 h 57"/>
                <a:gd name="T8" fmla="*/ 66 w 77"/>
                <a:gd name="T9" fmla="*/ 1 h 57"/>
                <a:gd name="T10" fmla="*/ 65 w 77"/>
                <a:gd name="T11" fmla="*/ 1 h 57"/>
                <a:gd name="T12" fmla="*/ 64 w 77"/>
                <a:gd name="T13" fmla="*/ 1 h 57"/>
                <a:gd name="T14" fmla="*/ 63 w 77"/>
                <a:gd name="T15" fmla="*/ 0 h 57"/>
                <a:gd name="T16" fmla="*/ 42 w 77"/>
                <a:gd name="T17" fmla="*/ 15 h 57"/>
                <a:gd name="T18" fmla="*/ 17 w 77"/>
                <a:gd name="T19" fmla="*/ 31 h 57"/>
                <a:gd name="T20" fmla="*/ 11 w 77"/>
                <a:gd name="T21"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7">
                  <a:moveTo>
                    <a:pt x="11" y="52"/>
                  </a:moveTo>
                  <a:cubicBezTo>
                    <a:pt x="18" y="57"/>
                    <a:pt x="30" y="57"/>
                    <a:pt x="39" y="57"/>
                  </a:cubicBezTo>
                  <a:cubicBezTo>
                    <a:pt x="48" y="57"/>
                    <a:pt x="58" y="56"/>
                    <a:pt x="65" y="49"/>
                  </a:cubicBezTo>
                  <a:cubicBezTo>
                    <a:pt x="77" y="38"/>
                    <a:pt x="73" y="18"/>
                    <a:pt x="67" y="5"/>
                  </a:cubicBezTo>
                  <a:cubicBezTo>
                    <a:pt x="67" y="4"/>
                    <a:pt x="67" y="2"/>
                    <a:pt x="66" y="1"/>
                  </a:cubicBezTo>
                  <a:cubicBezTo>
                    <a:pt x="65" y="1"/>
                    <a:pt x="65" y="1"/>
                    <a:pt x="65" y="1"/>
                  </a:cubicBezTo>
                  <a:cubicBezTo>
                    <a:pt x="65" y="1"/>
                    <a:pt x="64" y="0"/>
                    <a:pt x="64" y="1"/>
                  </a:cubicBezTo>
                  <a:cubicBezTo>
                    <a:pt x="63" y="0"/>
                    <a:pt x="63" y="0"/>
                    <a:pt x="63" y="0"/>
                  </a:cubicBezTo>
                  <a:cubicBezTo>
                    <a:pt x="55" y="4"/>
                    <a:pt x="50" y="10"/>
                    <a:pt x="42" y="15"/>
                  </a:cubicBezTo>
                  <a:cubicBezTo>
                    <a:pt x="33" y="20"/>
                    <a:pt x="25" y="25"/>
                    <a:pt x="17" y="31"/>
                  </a:cubicBezTo>
                  <a:cubicBezTo>
                    <a:pt x="8" y="36"/>
                    <a:pt x="0" y="45"/>
                    <a:pt x="11" y="5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234"/>
            <p:cNvSpPr>
              <a:spLocks/>
            </p:cNvSpPr>
            <p:nvPr/>
          </p:nvSpPr>
          <p:spPr bwMode="auto">
            <a:xfrm>
              <a:off x="8967788" y="6086842"/>
              <a:ext cx="55563" cy="41275"/>
            </a:xfrm>
            <a:custGeom>
              <a:avLst/>
              <a:gdLst>
                <a:gd name="T0" fmla="*/ 44 w 44"/>
                <a:gd name="T1" fmla="*/ 0 h 32"/>
                <a:gd name="T2" fmla="*/ 0 w 44"/>
                <a:gd name="T3" fmla="*/ 31 h 32"/>
                <a:gd name="T4" fmla="*/ 12 w 44"/>
                <a:gd name="T5" fmla="*/ 32 h 32"/>
                <a:gd name="T6" fmla="*/ 19 w 44"/>
                <a:gd name="T7" fmla="*/ 32 h 32"/>
                <a:gd name="T8" fmla="*/ 44 w 44"/>
                <a:gd name="T9" fmla="*/ 0 h 32"/>
              </a:gdLst>
              <a:ahLst/>
              <a:cxnLst>
                <a:cxn ang="0">
                  <a:pos x="T0" y="T1"/>
                </a:cxn>
                <a:cxn ang="0">
                  <a:pos x="T2" y="T3"/>
                </a:cxn>
                <a:cxn ang="0">
                  <a:pos x="T4" y="T5"/>
                </a:cxn>
                <a:cxn ang="0">
                  <a:pos x="T6" y="T7"/>
                </a:cxn>
                <a:cxn ang="0">
                  <a:pos x="T8" y="T9"/>
                </a:cxn>
              </a:cxnLst>
              <a:rect l="0" t="0" r="r" b="b"/>
              <a:pathLst>
                <a:path w="44" h="32">
                  <a:moveTo>
                    <a:pt x="44" y="0"/>
                  </a:moveTo>
                  <a:cubicBezTo>
                    <a:pt x="39" y="21"/>
                    <a:pt x="19" y="27"/>
                    <a:pt x="0" y="31"/>
                  </a:cubicBezTo>
                  <a:cubicBezTo>
                    <a:pt x="4" y="32"/>
                    <a:pt x="8" y="32"/>
                    <a:pt x="12" y="32"/>
                  </a:cubicBezTo>
                  <a:cubicBezTo>
                    <a:pt x="15" y="32"/>
                    <a:pt x="17" y="32"/>
                    <a:pt x="19" y="32"/>
                  </a:cubicBezTo>
                  <a:cubicBezTo>
                    <a:pt x="36" y="29"/>
                    <a:pt x="43" y="15"/>
                    <a:pt x="44"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9" name="Freeform 235"/>
            <p:cNvSpPr>
              <a:spLocks/>
            </p:cNvSpPr>
            <p:nvPr/>
          </p:nvSpPr>
          <p:spPr bwMode="auto">
            <a:xfrm>
              <a:off x="8937625" y="6028104"/>
              <a:ext cx="88900" cy="101600"/>
            </a:xfrm>
            <a:custGeom>
              <a:avLst/>
              <a:gdLst>
                <a:gd name="T0" fmla="*/ 15 w 71"/>
                <a:gd name="T1" fmla="*/ 79 h 81"/>
                <a:gd name="T2" fmla="*/ 68 w 71"/>
                <a:gd name="T3" fmla="*/ 46 h 81"/>
                <a:gd name="T4" fmla="*/ 56 w 71"/>
                <a:gd name="T5" fmla="*/ 3 h 81"/>
                <a:gd name="T6" fmla="*/ 53 w 71"/>
                <a:gd name="T7" fmla="*/ 1 h 81"/>
                <a:gd name="T8" fmla="*/ 30 w 71"/>
                <a:gd name="T9" fmla="*/ 33 h 81"/>
                <a:gd name="T10" fmla="*/ 8 w 71"/>
                <a:gd name="T11" fmla="*/ 61 h 81"/>
                <a:gd name="T12" fmla="*/ 15 w 71"/>
                <a:gd name="T13" fmla="*/ 79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15" y="79"/>
                  </a:moveTo>
                  <a:cubicBezTo>
                    <a:pt x="36" y="76"/>
                    <a:pt x="63" y="71"/>
                    <a:pt x="68" y="46"/>
                  </a:cubicBezTo>
                  <a:cubicBezTo>
                    <a:pt x="71" y="34"/>
                    <a:pt x="67" y="11"/>
                    <a:pt x="56" y="3"/>
                  </a:cubicBezTo>
                  <a:cubicBezTo>
                    <a:pt x="55" y="1"/>
                    <a:pt x="54" y="0"/>
                    <a:pt x="53" y="1"/>
                  </a:cubicBezTo>
                  <a:cubicBezTo>
                    <a:pt x="45" y="12"/>
                    <a:pt x="38" y="23"/>
                    <a:pt x="30" y="33"/>
                  </a:cubicBezTo>
                  <a:cubicBezTo>
                    <a:pt x="23" y="42"/>
                    <a:pt x="14" y="51"/>
                    <a:pt x="8" y="61"/>
                  </a:cubicBezTo>
                  <a:cubicBezTo>
                    <a:pt x="3" y="70"/>
                    <a:pt x="0" y="81"/>
                    <a:pt x="15" y="7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Oval 236"/>
            <p:cNvSpPr>
              <a:spLocks noChangeArrowheads="1"/>
            </p:cNvSpPr>
            <p:nvPr/>
          </p:nvSpPr>
          <p:spPr bwMode="auto">
            <a:xfrm>
              <a:off x="9007475" y="6029692"/>
              <a:ext cx="1588" cy="1587"/>
            </a:xfrm>
            <a:prstGeom prst="ellipse">
              <a:avLst/>
            </a:pr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1" name="Freeform 237"/>
            <p:cNvSpPr>
              <a:spLocks/>
            </p:cNvSpPr>
            <p:nvPr/>
          </p:nvSpPr>
          <p:spPr bwMode="auto">
            <a:xfrm>
              <a:off x="9007475" y="6029692"/>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2" name="Freeform 238"/>
            <p:cNvSpPr>
              <a:spLocks/>
            </p:cNvSpPr>
            <p:nvPr/>
          </p:nvSpPr>
          <p:spPr bwMode="auto">
            <a:xfrm>
              <a:off x="8945563" y="6072554"/>
              <a:ext cx="26988" cy="34925"/>
            </a:xfrm>
            <a:custGeom>
              <a:avLst/>
              <a:gdLst>
                <a:gd name="T0" fmla="*/ 21 w 21"/>
                <a:gd name="T1" fmla="*/ 0 h 28"/>
                <a:gd name="T2" fmla="*/ 1 w 21"/>
                <a:gd name="T3" fmla="*/ 26 h 28"/>
                <a:gd name="T4" fmla="*/ 0 w 21"/>
                <a:gd name="T5" fmla="*/ 28 h 28"/>
                <a:gd name="T6" fmla="*/ 1 w 21"/>
                <a:gd name="T7" fmla="*/ 26 h 28"/>
                <a:gd name="T8" fmla="*/ 21 w 21"/>
                <a:gd name="T9" fmla="*/ 0 h 28"/>
                <a:gd name="T10" fmla="*/ 21 w 21"/>
                <a:gd name="T11" fmla="*/ 0 h 28"/>
              </a:gdLst>
              <a:ahLst/>
              <a:cxnLst>
                <a:cxn ang="0">
                  <a:pos x="T0" y="T1"/>
                </a:cxn>
                <a:cxn ang="0">
                  <a:pos x="T2" y="T3"/>
                </a:cxn>
                <a:cxn ang="0">
                  <a:pos x="T4" y="T5"/>
                </a:cxn>
                <a:cxn ang="0">
                  <a:pos x="T6" y="T7"/>
                </a:cxn>
                <a:cxn ang="0">
                  <a:pos x="T8" y="T9"/>
                </a:cxn>
                <a:cxn ang="0">
                  <a:pos x="T10" y="T11"/>
                </a:cxn>
              </a:cxnLst>
              <a:rect l="0" t="0" r="r" b="b"/>
              <a:pathLst>
                <a:path w="21" h="28">
                  <a:moveTo>
                    <a:pt x="21" y="0"/>
                  </a:moveTo>
                  <a:cubicBezTo>
                    <a:pt x="14" y="8"/>
                    <a:pt x="6" y="17"/>
                    <a:pt x="1" y="26"/>
                  </a:cubicBezTo>
                  <a:cubicBezTo>
                    <a:pt x="1" y="27"/>
                    <a:pt x="0" y="27"/>
                    <a:pt x="0" y="28"/>
                  </a:cubicBezTo>
                  <a:cubicBezTo>
                    <a:pt x="0" y="27"/>
                    <a:pt x="1" y="27"/>
                    <a:pt x="1" y="26"/>
                  </a:cubicBezTo>
                  <a:cubicBezTo>
                    <a:pt x="6" y="17"/>
                    <a:pt x="14" y="8"/>
                    <a:pt x="21" y="0"/>
                  </a:cubicBezTo>
                  <a:cubicBezTo>
                    <a:pt x="21" y="0"/>
                    <a:pt x="21" y="0"/>
                    <a:pt x="21" y="0"/>
                  </a:cubicBezTo>
                </a:path>
              </a:pathLst>
            </a:custGeom>
            <a:solidFill>
              <a:srgbClr val="2932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239"/>
            <p:cNvSpPr>
              <a:spLocks/>
            </p:cNvSpPr>
            <p:nvPr/>
          </p:nvSpPr>
          <p:spPr bwMode="auto">
            <a:xfrm>
              <a:off x="8943975" y="6029692"/>
              <a:ext cx="69850" cy="85725"/>
            </a:xfrm>
            <a:custGeom>
              <a:avLst/>
              <a:gdLst>
                <a:gd name="T0" fmla="*/ 49 w 56"/>
                <a:gd name="T1" fmla="*/ 0 h 68"/>
                <a:gd name="T2" fmla="*/ 49 w 56"/>
                <a:gd name="T3" fmla="*/ 0 h 68"/>
                <a:gd name="T4" fmla="*/ 48 w 56"/>
                <a:gd name="T5" fmla="*/ 0 h 68"/>
                <a:gd name="T6" fmla="*/ 48 w 56"/>
                <a:gd name="T7" fmla="*/ 0 h 68"/>
                <a:gd name="T8" fmla="*/ 25 w 56"/>
                <a:gd name="T9" fmla="*/ 32 h 68"/>
                <a:gd name="T10" fmla="*/ 23 w 56"/>
                <a:gd name="T11" fmla="*/ 34 h 68"/>
                <a:gd name="T12" fmla="*/ 3 w 56"/>
                <a:gd name="T13" fmla="*/ 60 h 68"/>
                <a:gd name="T14" fmla="*/ 2 w 56"/>
                <a:gd name="T15" fmla="*/ 62 h 68"/>
                <a:gd name="T16" fmla="*/ 0 w 56"/>
                <a:gd name="T17" fmla="*/ 68 h 68"/>
                <a:gd name="T18" fmla="*/ 33 w 56"/>
                <a:gd name="T19" fmla="*/ 57 h 68"/>
                <a:gd name="T20" fmla="*/ 52 w 56"/>
                <a:gd name="T21" fmla="*/ 2 h 68"/>
                <a:gd name="T22" fmla="*/ 51 w 56"/>
                <a:gd name="T23" fmla="*/ 2 h 68"/>
                <a:gd name="T24" fmla="*/ 51 w 56"/>
                <a:gd name="T25" fmla="*/ 2 h 68"/>
                <a:gd name="T26" fmla="*/ 51 w 56"/>
                <a:gd name="T27" fmla="*/ 2 h 68"/>
                <a:gd name="T28" fmla="*/ 51 w 56"/>
                <a:gd name="T29" fmla="*/ 2 h 68"/>
                <a:gd name="T30" fmla="*/ 51 w 56"/>
                <a:gd name="T31" fmla="*/ 1 h 68"/>
                <a:gd name="T32" fmla="*/ 51 w 56"/>
                <a:gd name="T33" fmla="*/ 1 h 68"/>
                <a:gd name="T34" fmla="*/ 49 w 56"/>
                <a:gd name="T35" fmla="*/ 0 h 68"/>
                <a:gd name="T36" fmla="*/ 49 w 56"/>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8">
                  <a:moveTo>
                    <a:pt x="49" y="0"/>
                  </a:moveTo>
                  <a:cubicBezTo>
                    <a:pt x="49" y="0"/>
                    <a:pt x="49" y="0"/>
                    <a:pt x="49" y="0"/>
                  </a:cubicBezTo>
                  <a:cubicBezTo>
                    <a:pt x="49" y="0"/>
                    <a:pt x="48" y="0"/>
                    <a:pt x="48" y="0"/>
                  </a:cubicBezTo>
                  <a:cubicBezTo>
                    <a:pt x="48" y="0"/>
                    <a:pt x="48" y="0"/>
                    <a:pt x="48" y="0"/>
                  </a:cubicBezTo>
                  <a:cubicBezTo>
                    <a:pt x="40" y="11"/>
                    <a:pt x="33" y="22"/>
                    <a:pt x="25" y="32"/>
                  </a:cubicBezTo>
                  <a:cubicBezTo>
                    <a:pt x="24" y="33"/>
                    <a:pt x="24" y="33"/>
                    <a:pt x="23" y="34"/>
                  </a:cubicBezTo>
                  <a:cubicBezTo>
                    <a:pt x="16" y="42"/>
                    <a:pt x="8" y="51"/>
                    <a:pt x="3" y="60"/>
                  </a:cubicBezTo>
                  <a:cubicBezTo>
                    <a:pt x="3" y="61"/>
                    <a:pt x="2" y="61"/>
                    <a:pt x="2" y="62"/>
                  </a:cubicBezTo>
                  <a:cubicBezTo>
                    <a:pt x="1" y="64"/>
                    <a:pt x="0" y="66"/>
                    <a:pt x="0" y="68"/>
                  </a:cubicBezTo>
                  <a:cubicBezTo>
                    <a:pt x="11" y="66"/>
                    <a:pt x="23" y="63"/>
                    <a:pt x="33" y="57"/>
                  </a:cubicBezTo>
                  <a:cubicBezTo>
                    <a:pt x="54" y="45"/>
                    <a:pt x="56" y="23"/>
                    <a:pt x="52" y="2"/>
                  </a:cubicBezTo>
                  <a:cubicBezTo>
                    <a:pt x="51" y="2"/>
                    <a:pt x="51" y="2"/>
                    <a:pt x="51" y="2"/>
                  </a:cubicBezTo>
                  <a:cubicBezTo>
                    <a:pt x="51" y="2"/>
                    <a:pt x="51" y="2"/>
                    <a:pt x="51" y="2"/>
                  </a:cubicBezTo>
                  <a:cubicBezTo>
                    <a:pt x="51" y="2"/>
                    <a:pt x="51" y="2"/>
                    <a:pt x="51" y="2"/>
                  </a:cubicBezTo>
                  <a:cubicBezTo>
                    <a:pt x="51" y="2"/>
                    <a:pt x="51" y="2"/>
                    <a:pt x="51" y="2"/>
                  </a:cubicBezTo>
                  <a:cubicBezTo>
                    <a:pt x="51" y="1"/>
                    <a:pt x="51" y="1"/>
                    <a:pt x="51" y="1"/>
                  </a:cubicBezTo>
                  <a:cubicBezTo>
                    <a:pt x="51" y="1"/>
                    <a:pt x="51" y="1"/>
                    <a:pt x="51" y="1"/>
                  </a:cubicBezTo>
                  <a:cubicBezTo>
                    <a:pt x="50" y="0"/>
                    <a:pt x="50" y="0"/>
                    <a:pt x="49" y="0"/>
                  </a:cubicBezTo>
                  <a:cubicBezTo>
                    <a:pt x="49" y="0"/>
                    <a:pt x="49" y="0"/>
                    <a:pt x="49" y="0"/>
                  </a:cubicBezTo>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4" name="Freeform 240"/>
            <p:cNvSpPr>
              <a:spLocks/>
            </p:cNvSpPr>
            <p:nvPr/>
          </p:nvSpPr>
          <p:spPr bwMode="auto">
            <a:xfrm>
              <a:off x="8926513" y="5982067"/>
              <a:ext cx="95250" cy="150812"/>
            </a:xfrm>
            <a:custGeom>
              <a:avLst/>
              <a:gdLst>
                <a:gd name="T0" fmla="*/ 26 w 75"/>
                <a:gd name="T1" fmla="*/ 62 h 119"/>
                <a:gd name="T2" fmla="*/ 29 w 75"/>
                <a:gd name="T3" fmla="*/ 57 h 119"/>
                <a:gd name="T4" fmla="*/ 34 w 75"/>
                <a:gd name="T5" fmla="*/ 4 h 119"/>
                <a:gd name="T6" fmla="*/ 64 w 75"/>
                <a:gd name="T7" fmla="*/ 25 h 119"/>
                <a:gd name="T8" fmla="*/ 38 w 75"/>
                <a:gd name="T9" fmla="*/ 90 h 119"/>
                <a:gd name="T10" fmla="*/ 1 w 75"/>
                <a:gd name="T11" fmla="*/ 102 h 119"/>
                <a:gd name="T12" fmla="*/ 18 w 75"/>
                <a:gd name="T13" fmla="*/ 75 h 119"/>
                <a:gd name="T14" fmla="*/ 26 w 75"/>
                <a:gd name="T15" fmla="*/ 62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19">
                  <a:moveTo>
                    <a:pt x="26" y="62"/>
                  </a:moveTo>
                  <a:cubicBezTo>
                    <a:pt x="27" y="60"/>
                    <a:pt x="28" y="59"/>
                    <a:pt x="29" y="57"/>
                  </a:cubicBezTo>
                  <a:cubicBezTo>
                    <a:pt x="36" y="40"/>
                    <a:pt x="34" y="27"/>
                    <a:pt x="34" y="4"/>
                  </a:cubicBezTo>
                  <a:cubicBezTo>
                    <a:pt x="44" y="0"/>
                    <a:pt x="59" y="13"/>
                    <a:pt x="64" y="25"/>
                  </a:cubicBezTo>
                  <a:cubicBezTo>
                    <a:pt x="75" y="52"/>
                    <a:pt x="58" y="73"/>
                    <a:pt x="38" y="90"/>
                  </a:cubicBezTo>
                  <a:cubicBezTo>
                    <a:pt x="33" y="95"/>
                    <a:pt x="5" y="119"/>
                    <a:pt x="1" y="102"/>
                  </a:cubicBezTo>
                  <a:cubicBezTo>
                    <a:pt x="0" y="95"/>
                    <a:pt x="15" y="80"/>
                    <a:pt x="18" y="75"/>
                  </a:cubicBezTo>
                  <a:cubicBezTo>
                    <a:pt x="22" y="71"/>
                    <a:pt x="24" y="66"/>
                    <a:pt x="26" y="6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241"/>
            <p:cNvSpPr>
              <a:spLocks/>
            </p:cNvSpPr>
            <p:nvPr/>
          </p:nvSpPr>
          <p:spPr bwMode="auto">
            <a:xfrm>
              <a:off x="8416925" y="6261467"/>
              <a:ext cx="331788" cy="277812"/>
            </a:xfrm>
            <a:custGeom>
              <a:avLst/>
              <a:gdLst>
                <a:gd name="T0" fmla="*/ 84 w 262"/>
                <a:gd name="T1" fmla="*/ 0 h 219"/>
                <a:gd name="T2" fmla="*/ 0 w 262"/>
                <a:gd name="T3" fmla="*/ 172 h 219"/>
                <a:gd name="T4" fmla="*/ 207 w 262"/>
                <a:gd name="T5" fmla="*/ 219 h 219"/>
                <a:gd name="T6" fmla="*/ 262 w 262"/>
                <a:gd name="T7" fmla="*/ 216 h 219"/>
                <a:gd name="T8" fmla="*/ 257 w 262"/>
                <a:gd name="T9" fmla="*/ 216 h 219"/>
                <a:gd name="T10" fmla="*/ 12 w 262"/>
                <a:gd name="T11" fmla="*/ 163 h 219"/>
                <a:gd name="T12" fmla="*/ 84 w 262"/>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62" h="219">
                  <a:moveTo>
                    <a:pt x="84" y="0"/>
                  </a:moveTo>
                  <a:cubicBezTo>
                    <a:pt x="84" y="0"/>
                    <a:pt x="23" y="61"/>
                    <a:pt x="0" y="172"/>
                  </a:cubicBezTo>
                  <a:cubicBezTo>
                    <a:pt x="0" y="172"/>
                    <a:pt x="74" y="219"/>
                    <a:pt x="207" y="219"/>
                  </a:cubicBezTo>
                  <a:cubicBezTo>
                    <a:pt x="224" y="219"/>
                    <a:pt x="243" y="218"/>
                    <a:pt x="262" y="216"/>
                  </a:cubicBezTo>
                  <a:cubicBezTo>
                    <a:pt x="262" y="216"/>
                    <a:pt x="260" y="216"/>
                    <a:pt x="257" y="216"/>
                  </a:cubicBezTo>
                  <a:cubicBezTo>
                    <a:pt x="227" y="216"/>
                    <a:pt x="81" y="214"/>
                    <a:pt x="12" y="163"/>
                  </a:cubicBezTo>
                  <a:cubicBezTo>
                    <a:pt x="12" y="163"/>
                    <a:pt x="30" y="90"/>
                    <a:pt x="84" y="0"/>
                  </a:cubicBezTo>
                </a:path>
              </a:pathLst>
            </a:custGeom>
            <a:solidFill>
              <a:srgbClr val="FF0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242"/>
            <p:cNvSpPr>
              <a:spLocks/>
            </p:cNvSpPr>
            <p:nvPr/>
          </p:nvSpPr>
          <p:spPr bwMode="auto">
            <a:xfrm>
              <a:off x="9710738" y="4910504"/>
              <a:ext cx="96838" cy="111125"/>
            </a:xfrm>
            <a:custGeom>
              <a:avLst/>
              <a:gdLst>
                <a:gd name="T0" fmla="*/ 26 w 76"/>
                <a:gd name="T1" fmla="*/ 83 h 88"/>
                <a:gd name="T2" fmla="*/ 11 w 76"/>
                <a:gd name="T3" fmla="*/ 42 h 88"/>
                <a:gd name="T4" fmla="*/ 27 w 76"/>
                <a:gd name="T5" fmla="*/ 8 h 88"/>
                <a:gd name="T6" fmla="*/ 47 w 76"/>
                <a:gd name="T7" fmla="*/ 3 h 88"/>
                <a:gd name="T8" fmla="*/ 69 w 76"/>
                <a:gd name="T9" fmla="*/ 1 h 88"/>
                <a:gd name="T10" fmla="*/ 74 w 76"/>
                <a:gd name="T11" fmla="*/ 12 h 88"/>
                <a:gd name="T12" fmla="*/ 76 w 76"/>
                <a:gd name="T13" fmla="*/ 33 h 88"/>
                <a:gd name="T14" fmla="*/ 70 w 76"/>
                <a:gd name="T15" fmla="*/ 68 h 88"/>
                <a:gd name="T16" fmla="*/ 26 w 76"/>
                <a:gd name="T1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8">
                  <a:moveTo>
                    <a:pt x="26" y="83"/>
                  </a:moveTo>
                  <a:cubicBezTo>
                    <a:pt x="0" y="88"/>
                    <a:pt x="6" y="60"/>
                    <a:pt x="11" y="42"/>
                  </a:cubicBezTo>
                  <a:cubicBezTo>
                    <a:pt x="12" y="28"/>
                    <a:pt x="18" y="12"/>
                    <a:pt x="27" y="8"/>
                  </a:cubicBezTo>
                  <a:cubicBezTo>
                    <a:pt x="32" y="5"/>
                    <a:pt x="39" y="4"/>
                    <a:pt x="47" y="3"/>
                  </a:cubicBezTo>
                  <a:cubicBezTo>
                    <a:pt x="54" y="3"/>
                    <a:pt x="61" y="4"/>
                    <a:pt x="69" y="1"/>
                  </a:cubicBezTo>
                  <a:cubicBezTo>
                    <a:pt x="71" y="0"/>
                    <a:pt x="74" y="4"/>
                    <a:pt x="74" y="12"/>
                  </a:cubicBezTo>
                  <a:cubicBezTo>
                    <a:pt x="75" y="18"/>
                    <a:pt x="76" y="26"/>
                    <a:pt x="76" y="33"/>
                  </a:cubicBezTo>
                  <a:cubicBezTo>
                    <a:pt x="76" y="48"/>
                    <a:pt x="74" y="64"/>
                    <a:pt x="70" y="68"/>
                  </a:cubicBezTo>
                  <a:cubicBezTo>
                    <a:pt x="57" y="80"/>
                    <a:pt x="42" y="80"/>
                    <a:pt x="26" y="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243"/>
            <p:cNvSpPr>
              <a:spLocks/>
            </p:cNvSpPr>
            <p:nvPr/>
          </p:nvSpPr>
          <p:spPr bwMode="auto">
            <a:xfrm>
              <a:off x="9653588" y="4956542"/>
              <a:ext cx="119063" cy="117475"/>
            </a:xfrm>
            <a:custGeom>
              <a:avLst/>
              <a:gdLst>
                <a:gd name="T0" fmla="*/ 55 w 95"/>
                <a:gd name="T1" fmla="*/ 87 h 93"/>
                <a:gd name="T2" fmla="*/ 14 w 95"/>
                <a:gd name="T3" fmla="*/ 52 h 93"/>
                <a:gd name="T4" fmla="*/ 15 w 95"/>
                <a:gd name="T5" fmla="*/ 51 h 93"/>
                <a:gd name="T6" fmla="*/ 31 w 95"/>
                <a:gd name="T7" fmla="*/ 6 h 93"/>
                <a:gd name="T8" fmla="*/ 53 w 95"/>
                <a:gd name="T9" fmla="*/ 2 h 93"/>
                <a:gd name="T10" fmla="*/ 92 w 95"/>
                <a:gd name="T11" fmla="*/ 3 h 93"/>
                <a:gd name="T12" fmla="*/ 94 w 95"/>
                <a:gd name="T13" fmla="*/ 9 h 93"/>
                <a:gd name="T14" fmla="*/ 55 w 95"/>
                <a:gd name="T15" fmla="*/ 8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3">
                  <a:moveTo>
                    <a:pt x="55" y="87"/>
                  </a:moveTo>
                  <a:cubicBezTo>
                    <a:pt x="28" y="93"/>
                    <a:pt x="0" y="80"/>
                    <a:pt x="14" y="52"/>
                  </a:cubicBezTo>
                  <a:cubicBezTo>
                    <a:pt x="15" y="51"/>
                    <a:pt x="15" y="51"/>
                    <a:pt x="15" y="51"/>
                  </a:cubicBezTo>
                  <a:cubicBezTo>
                    <a:pt x="18" y="34"/>
                    <a:pt x="18" y="18"/>
                    <a:pt x="31" y="6"/>
                  </a:cubicBezTo>
                  <a:cubicBezTo>
                    <a:pt x="35" y="2"/>
                    <a:pt x="47" y="2"/>
                    <a:pt x="53" y="2"/>
                  </a:cubicBezTo>
                  <a:cubicBezTo>
                    <a:pt x="66" y="2"/>
                    <a:pt x="80" y="0"/>
                    <a:pt x="92" y="3"/>
                  </a:cubicBezTo>
                  <a:cubicBezTo>
                    <a:pt x="94" y="4"/>
                    <a:pt x="95" y="7"/>
                    <a:pt x="94" y="9"/>
                  </a:cubicBezTo>
                  <a:cubicBezTo>
                    <a:pt x="87" y="38"/>
                    <a:pt x="92" y="77"/>
                    <a:pt x="55" y="87"/>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244"/>
            <p:cNvSpPr>
              <a:spLocks/>
            </p:cNvSpPr>
            <p:nvPr/>
          </p:nvSpPr>
          <p:spPr bwMode="auto">
            <a:xfrm>
              <a:off x="9599613" y="5008929"/>
              <a:ext cx="111125" cy="106362"/>
            </a:xfrm>
            <a:custGeom>
              <a:avLst/>
              <a:gdLst>
                <a:gd name="T0" fmla="*/ 22 w 87"/>
                <a:gd name="T1" fmla="*/ 79 h 84"/>
                <a:gd name="T2" fmla="*/ 11 w 87"/>
                <a:gd name="T3" fmla="*/ 41 h 84"/>
                <a:gd name="T4" fmla="*/ 28 w 87"/>
                <a:gd name="T5" fmla="*/ 11 h 84"/>
                <a:gd name="T6" fmla="*/ 54 w 87"/>
                <a:gd name="T7" fmla="*/ 2 h 84"/>
                <a:gd name="T8" fmla="*/ 85 w 87"/>
                <a:gd name="T9" fmla="*/ 12 h 84"/>
                <a:gd name="T10" fmla="*/ 87 w 87"/>
                <a:gd name="T11" fmla="*/ 21 h 84"/>
                <a:gd name="T12" fmla="*/ 82 w 87"/>
                <a:gd name="T13" fmla="*/ 59 h 84"/>
                <a:gd name="T14" fmla="*/ 58 w 87"/>
                <a:gd name="T15" fmla="*/ 82 h 84"/>
                <a:gd name="T16" fmla="*/ 22 w 87"/>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84">
                  <a:moveTo>
                    <a:pt x="22" y="79"/>
                  </a:moveTo>
                  <a:cubicBezTo>
                    <a:pt x="0" y="76"/>
                    <a:pt x="3" y="56"/>
                    <a:pt x="11" y="41"/>
                  </a:cubicBezTo>
                  <a:cubicBezTo>
                    <a:pt x="12" y="32"/>
                    <a:pt x="23" y="17"/>
                    <a:pt x="28" y="11"/>
                  </a:cubicBezTo>
                  <a:cubicBezTo>
                    <a:pt x="35" y="1"/>
                    <a:pt x="42" y="0"/>
                    <a:pt x="54" y="2"/>
                  </a:cubicBezTo>
                  <a:cubicBezTo>
                    <a:pt x="62" y="3"/>
                    <a:pt x="80" y="5"/>
                    <a:pt x="85" y="12"/>
                  </a:cubicBezTo>
                  <a:cubicBezTo>
                    <a:pt x="87" y="16"/>
                    <a:pt x="87" y="17"/>
                    <a:pt x="87" y="21"/>
                  </a:cubicBezTo>
                  <a:cubicBezTo>
                    <a:pt x="86" y="34"/>
                    <a:pt x="84" y="47"/>
                    <a:pt x="82" y="59"/>
                  </a:cubicBezTo>
                  <a:cubicBezTo>
                    <a:pt x="81" y="74"/>
                    <a:pt x="70" y="80"/>
                    <a:pt x="58" y="82"/>
                  </a:cubicBezTo>
                  <a:cubicBezTo>
                    <a:pt x="46" y="84"/>
                    <a:pt x="32" y="81"/>
                    <a:pt x="22" y="7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245"/>
            <p:cNvSpPr>
              <a:spLocks/>
            </p:cNvSpPr>
            <p:nvPr/>
          </p:nvSpPr>
          <p:spPr bwMode="auto">
            <a:xfrm>
              <a:off x="9510713" y="5042267"/>
              <a:ext cx="155575" cy="130175"/>
            </a:xfrm>
            <a:custGeom>
              <a:avLst/>
              <a:gdLst>
                <a:gd name="T0" fmla="*/ 28 w 122"/>
                <a:gd name="T1" fmla="*/ 95 h 103"/>
                <a:gd name="T2" fmla="*/ 3 w 122"/>
                <a:gd name="T3" fmla="*/ 73 h 103"/>
                <a:gd name="T4" fmla="*/ 20 w 122"/>
                <a:gd name="T5" fmla="*/ 41 h 103"/>
                <a:gd name="T6" fmla="*/ 52 w 122"/>
                <a:gd name="T7" fmla="*/ 4 h 103"/>
                <a:gd name="T8" fmla="*/ 84 w 122"/>
                <a:gd name="T9" fmla="*/ 7 h 103"/>
                <a:gd name="T10" fmla="*/ 118 w 122"/>
                <a:gd name="T11" fmla="*/ 18 h 103"/>
                <a:gd name="T12" fmla="*/ 113 w 122"/>
                <a:gd name="T13" fmla="*/ 44 h 103"/>
                <a:gd name="T14" fmla="*/ 93 w 122"/>
                <a:gd name="T15" fmla="*/ 85 h 103"/>
                <a:gd name="T16" fmla="*/ 28 w 122"/>
                <a:gd name="T17" fmla="*/ 9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03">
                  <a:moveTo>
                    <a:pt x="28" y="95"/>
                  </a:moveTo>
                  <a:cubicBezTo>
                    <a:pt x="14" y="94"/>
                    <a:pt x="6" y="88"/>
                    <a:pt x="3" y="73"/>
                  </a:cubicBezTo>
                  <a:cubicBezTo>
                    <a:pt x="0" y="58"/>
                    <a:pt x="11" y="50"/>
                    <a:pt x="20" y="41"/>
                  </a:cubicBezTo>
                  <a:cubicBezTo>
                    <a:pt x="29" y="27"/>
                    <a:pt x="38" y="8"/>
                    <a:pt x="52" y="4"/>
                  </a:cubicBezTo>
                  <a:cubicBezTo>
                    <a:pt x="63" y="0"/>
                    <a:pt x="73" y="4"/>
                    <a:pt x="84" y="7"/>
                  </a:cubicBezTo>
                  <a:cubicBezTo>
                    <a:pt x="93" y="9"/>
                    <a:pt x="111" y="10"/>
                    <a:pt x="118" y="18"/>
                  </a:cubicBezTo>
                  <a:cubicBezTo>
                    <a:pt x="122" y="22"/>
                    <a:pt x="114" y="39"/>
                    <a:pt x="113" y="44"/>
                  </a:cubicBezTo>
                  <a:cubicBezTo>
                    <a:pt x="108" y="59"/>
                    <a:pt x="104" y="71"/>
                    <a:pt x="93" y="85"/>
                  </a:cubicBezTo>
                  <a:cubicBezTo>
                    <a:pt x="81" y="100"/>
                    <a:pt x="46" y="103"/>
                    <a:pt x="28" y="95"/>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246"/>
            <p:cNvSpPr>
              <a:spLocks/>
            </p:cNvSpPr>
            <p:nvPr/>
          </p:nvSpPr>
          <p:spPr bwMode="auto">
            <a:xfrm>
              <a:off x="9445625" y="5080367"/>
              <a:ext cx="136525" cy="123825"/>
            </a:xfrm>
            <a:custGeom>
              <a:avLst/>
              <a:gdLst>
                <a:gd name="T0" fmla="*/ 15 w 108"/>
                <a:gd name="T1" fmla="*/ 83 h 98"/>
                <a:gd name="T2" fmla="*/ 4 w 108"/>
                <a:gd name="T3" fmla="*/ 53 h 98"/>
                <a:gd name="T4" fmla="*/ 12 w 108"/>
                <a:gd name="T5" fmla="*/ 40 h 98"/>
                <a:gd name="T6" fmla="*/ 23 w 108"/>
                <a:gd name="T7" fmla="*/ 28 h 98"/>
                <a:gd name="T8" fmla="*/ 61 w 108"/>
                <a:gd name="T9" fmla="*/ 5 h 98"/>
                <a:gd name="T10" fmla="*/ 83 w 108"/>
                <a:gd name="T11" fmla="*/ 13 h 98"/>
                <a:gd name="T12" fmla="*/ 104 w 108"/>
                <a:gd name="T13" fmla="*/ 22 h 98"/>
                <a:gd name="T14" fmla="*/ 107 w 108"/>
                <a:gd name="T15" fmla="*/ 39 h 98"/>
                <a:gd name="T16" fmla="*/ 103 w 108"/>
                <a:gd name="T17" fmla="*/ 57 h 98"/>
                <a:gd name="T18" fmla="*/ 95 w 108"/>
                <a:gd name="T19" fmla="*/ 78 h 98"/>
                <a:gd name="T20" fmla="*/ 77 w 108"/>
                <a:gd name="T21" fmla="*/ 94 h 98"/>
                <a:gd name="T22" fmla="*/ 44 w 108"/>
                <a:gd name="T23" fmla="*/ 96 h 98"/>
                <a:gd name="T24" fmla="*/ 15 w 108"/>
                <a:gd name="T25"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98">
                  <a:moveTo>
                    <a:pt x="15" y="83"/>
                  </a:moveTo>
                  <a:cubicBezTo>
                    <a:pt x="1" y="73"/>
                    <a:pt x="0" y="62"/>
                    <a:pt x="4" y="53"/>
                  </a:cubicBezTo>
                  <a:cubicBezTo>
                    <a:pt x="6" y="49"/>
                    <a:pt x="9" y="45"/>
                    <a:pt x="12" y="40"/>
                  </a:cubicBezTo>
                  <a:cubicBezTo>
                    <a:pt x="15" y="36"/>
                    <a:pt x="19" y="32"/>
                    <a:pt x="23" y="28"/>
                  </a:cubicBezTo>
                  <a:cubicBezTo>
                    <a:pt x="34" y="13"/>
                    <a:pt x="39" y="0"/>
                    <a:pt x="61" y="5"/>
                  </a:cubicBezTo>
                  <a:cubicBezTo>
                    <a:pt x="65" y="6"/>
                    <a:pt x="74" y="9"/>
                    <a:pt x="83" y="13"/>
                  </a:cubicBezTo>
                  <a:cubicBezTo>
                    <a:pt x="92" y="17"/>
                    <a:pt x="102" y="20"/>
                    <a:pt x="104" y="22"/>
                  </a:cubicBezTo>
                  <a:cubicBezTo>
                    <a:pt x="108" y="25"/>
                    <a:pt x="108" y="32"/>
                    <a:pt x="107" y="39"/>
                  </a:cubicBezTo>
                  <a:cubicBezTo>
                    <a:pt x="106" y="46"/>
                    <a:pt x="103" y="53"/>
                    <a:pt x="103" y="57"/>
                  </a:cubicBezTo>
                  <a:cubicBezTo>
                    <a:pt x="101" y="64"/>
                    <a:pt x="99" y="72"/>
                    <a:pt x="95" y="78"/>
                  </a:cubicBezTo>
                  <a:cubicBezTo>
                    <a:pt x="91" y="85"/>
                    <a:pt x="85" y="90"/>
                    <a:pt x="77" y="94"/>
                  </a:cubicBezTo>
                  <a:cubicBezTo>
                    <a:pt x="67" y="98"/>
                    <a:pt x="54" y="98"/>
                    <a:pt x="44" y="96"/>
                  </a:cubicBezTo>
                  <a:cubicBezTo>
                    <a:pt x="33" y="93"/>
                    <a:pt x="22" y="87"/>
                    <a:pt x="15" y="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247"/>
            <p:cNvSpPr>
              <a:spLocks/>
            </p:cNvSpPr>
            <p:nvPr/>
          </p:nvSpPr>
          <p:spPr bwMode="auto">
            <a:xfrm>
              <a:off x="9344025" y="5083542"/>
              <a:ext cx="168275" cy="130175"/>
            </a:xfrm>
            <a:custGeom>
              <a:avLst/>
              <a:gdLst>
                <a:gd name="T0" fmla="*/ 10 w 133"/>
                <a:gd name="T1" fmla="*/ 74 h 103"/>
                <a:gd name="T2" fmla="*/ 8 w 133"/>
                <a:gd name="T3" fmla="*/ 38 h 103"/>
                <a:gd name="T4" fmla="*/ 31 w 133"/>
                <a:gd name="T5" fmla="*/ 20 h 103"/>
                <a:gd name="T6" fmla="*/ 61 w 133"/>
                <a:gd name="T7" fmla="*/ 6 h 103"/>
                <a:gd name="T8" fmla="*/ 92 w 133"/>
                <a:gd name="T9" fmla="*/ 12 h 103"/>
                <a:gd name="T10" fmla="*/ 111 w 133"/>
                <a:gd name="T11" fmla="*/ 26 h 103"/>
                <a:gd name="T12" fmla="*/ 130 w 133"/>
                <a:gd name="T13" fmla="*/ 44 h 103"/>
                <a:gd name="T14" fmla="*/ 127 w 133"/>
                <a:gd name="T15" fmla="*/ 62 h 103"/>
                <a:gd name="T16" fmla="*/ 114 w 133"/>
                <a:gd name="T17" fmla="*/ 80 h 103"/>
                <a:gd name="T18" fmla="*/ 93 w 133"/>
                <a:gd name="T19" fmla="*/ 97 h 103"/>
                <a:gd name="T20" fmla="*/ 65 w 133"/>
                <a:gd name="T21" fmla="*/ 103 h 103"/>
                <a:gd name="T22" fmla="*/ 10 w 133"/>
                <a:gd name="T23" fmla="*/ 7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03">
                  <a:moveTo>
                    <a:pt x="10" y="74"/>
                  </a:moveTo>
                  <a:cubicBezTo>
                    <a:pt x="0" y="62"/>
                    <a:pt x="0" y="49"/>
                    <a:pt x="8" y="38"/>
                  </a:cubicBezTo>
                  <a:cubicBezTo>
                    <a:pt x="15" y="29"/>
                    <a:pt x="22" y="24"/>
                    <a:pt x="31" y="20"/>
                  </a:cubicBezTo>
                  <a:cubicBezTo>
                    <a:pt x="39" y="13"/>
                    <a:pt x="53" y="9"/>
                    <a:pt x="61" y="6"/>
                  </a:cubicBezTo>
                  <a:cubicBezTo>
                    <a:pt x="73" y="0"/>
                    <a:pt x="81" y="3"/>
                    <a:pt x="92" y="12"/>
                  </a:cubicBezTo>
                  <a:cubicBezTo>
                    <a:pt x="97" y="15"/>
                    <a:pt x="104" y="21"/>
                    <a:pt x="111" y="26"/>
                  </a:cubicBezTo>
                  <a:cubicBezTo>
                    <a:pt x="118" y="31"/>
                    <a:pt x="126" y="38"/>
                    <a:pt x="130" y="44"/>
                  </a:cubicBezTo>
                  <a:cubicBezTo>
                    <a:pt x="133" y="48"/>
                    <a:pt x="131" y="55"/>
                    <a:pt x="127" y="62"/>
                  </a:cubicBezTo>
                  <a:cubicBezTo>
                    <a:pt x="123" y="70"/>
                    <a:pt x="117" y="77"/>
                    <a:pt x="114" y="80"/>
                  </a:cubicBezTo>
                  <a:cubicBezTo>
                    <a:pt x="108" y="87"/>
                    <a:pt x="101" y="93"/>
                    <a:pt x="93" y="97"/>
                  </a:cubicBezTo>
                  <a:cubicBezTo>
                    <a:pt x="85" y="101"/>
                    <a:pt x="76" y="103"/>
                    <a:pt x="65" y="103"/>
                  </a:cubicBezTo>
                  <a:cubicBezTo>
                    <a:pt x="47" y="103"/>
                    <a:pt x="18" y="87"/>
                    <a:pt x="10" y="74"/>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248"/>
            <p:cNvSpPr>
              <a:spLocks/>
            </p:cNvSpPr>
            <p:nvPr/>
          </p:nvSpPr>
          <p:spPr bwMode="auto">
            <a:xfrm>
              <a:off x="9275763" y="5062904"/>
              <a:ext cx="134938" cy="122237"/>
            </a:xfrm>
            <a:custGeom>
              <a:avLst/>
              <a:gdLst>
                <a:gd name="T0" fmla="*/ 27 w 107"/>
                <a:gd name="T1" fmla="*/ 85 h 96"/>
                <a:gd name="T2" fmla="*/ 5 w 107"/>
                <a:gd name="T3" fmla="*/ 41 h 96"/>
                <a:gd name="T4" fmla="*/ 33 w 107"/>
                <a:gd name="T5" fmla="*/ 5 h 96"/>
                <a:gd name="T6" fmla="*/ 60 w 107"/>
                <a:gd name="T7" fmla="*/ 3 h 96"/>
                <a:gd name="T8" fmla="*/ 87 w 107"/>
                <a:gd name="T9" fmla="*/ 5 h 96"/>
                <a:gd name="T10" fmla="*/ 95 w 107"/>
                <a:gd name="T11" fmla="*/ 12 h 96"/>
                <a:gd name="T12" fmla="*/ 99 w 107"/>
                <a:gd name="T13" fmla="*/ 26 h 96"/>
                <a:gd name="T14" fmla="*/ 104 w 107"/>
                <a:gd name="T15" fmla="*/ 49 h 96"/>
                <a:gd name="T16" fmla="*/ 103 w 107"/>
                <a:gd name="T17" fmla="*/ 72 h 96"/>
                <a:gd name="T18" fmla="*/ 93 w 107"/>
                <a:gd name="T19" fmla="*/ 78 h 96"/>
                <a:gd name="T20" fmla="*/ 78 w 107"/>
                <a:gd name="T21" fmla="*/ 86 h 96"/>
                <a:gd name="T22" fmla="*/ 62 w 107"/>
                <a:gd name="T23" fmla="*/ 92 h 96"/>
                <a:gd name="T24" fmla="*/ 43 w 107"/>
                <a:gd name="T25" fmla="*/ 95 h 96"/>
                <a:gd name="T26" fmla="*/ 27 w 107"/>
                <a:gd name="T2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96">
                  <a:moveTo>
                    <a:pt x="27" y="85"/>
                  </a:moveTo>
                  <a:cubicBezTo>
                    <a:pt x="16" y="74"/>
                    <a:pt x="0" y="54"/>
                    <a:pt x="5" y="41"/>
                  </a:cubicBezTo>
                  <a:cubicBezTo>
                    <a:pt x="9" y="28"/>
                    <a:pt x="20" y="11"/>
                    <a:pt x="33" y="5"/>
                  </a:cubicBezTo>
                  <a:cubicBezTo>
                    <a:pt x="44" y="0"/>
                    <a:pt x="52" y="1"/>
                    <a:pt x="60" y="3"/>
                  </a:cubicBezTo>
                  <a:cubicBezTo>
                    <a:pt x="70" y="3"/>
                    <a:pt x="80" y="3"/>
                    <a:pt x="87" y="5"/>
                  </a:cubicBezTo>
                  <a:cubicBezTo>
                    <a:pt x="90" y="7"/>
                    <a:pt x="93" y="8"/>
                    <a:pt x="95" y="12"/>
                  </a:cubicBezTo>
                  <a:cubicBezTo>
                    <a:pt x="97" y="15"/>
                    <a:pt x="99" y="20"/>
                    <a:pt x="99" y="26"/>
                  </a:cubicBezTo>
                  <a:cubicBezTo>
                    <a:pt x="100" y="32"/>
                    <a:pt x="102" y="40"/>
                    <a:pt x="104" y="49"/>
                  </a:cubicBezTo>
                  <a:cubicBezTo>
                    <a:pt x="105" y="58"/>
                    <a:pt x="107" y="66"/>
                    <a:pt x="103" y="72"/>
                  </a:cubicBezTo>
                  <a:cubicBezTo>
                    <a:pt x="101" y="75"/>
                    <a:pt x="96" y="76"/>
                    <a:pt x="93" y="78"/>
                  </a:cubicBezTo>
                  <a:cubicBezTo>
                    <a:pt x="88" y="80"/>
                    <a:pt x="83" y="83"/>
                    <a:pt x="78" y="86"/>
                  </a:cubicBezTo>
                  <a:cubicBezTo>
                    <a:pt x="73" y="88"/>
                    <a:pt x="67" y="90"/>
                    <a:pt x="62" y="92"/>
                  </a:cubicBezTo>
                  <a:cubicBezTo>
                    <a:pt x="55" y="95"/>
                    <a:pt x="49" y="96"/>
                    <a:pt x="43" y="95"/>
                  </a:cubicBezTo>
                  <a:cubicBezTo>
                    <a:pt x="38" y="94"/>
                    <a:pt x="32" y="91"/>
                    <a:pt x="27" y="8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249"/>
            <p:cNvSpPr>
              <a:spLocks/>
            </p:cNvSpPr>
            <p:nvPr/>
          </p:nvSpPr>
          <p:spPr bwMode="auto">
            <a:xfrm>
              <a:off x="9215438" y="5016867"/>
              <a:ext cx="127000" cy="127000"/>
            </a:xfrm>
            <a:custGeom>
              <a:avLst/>
              <a:gdLst>
                <a:gd name="T0" fmla="*/ 1 w 101"/>
                <a:gd name="T1" fmla="*/ 40 h 101"/>
                <a:gd name="T2" fmla="*/ 12 w 101"/>
                <a:gd name="T3" fmla="*/ 10 h 101"/>
                <a:gd name="T4" fmla="*/ 39 w 101"/>
                <a:gd name="T5" fmla="*/ 0 h 101"/>
                <a:gd name="T6" fmla="*/ 39 w 101"/>
                <a:gd name="T7" fmla="*/ 0 h 101"/>
                <a:gd name="T8" fmla="*/ 84 w 101"/>
                <a:gd name="T9" fmla="*/ 6 h 101"/>
                <a:gd name="T10" fmla="*/ 99 w 101"/>
                <a:gd name="T11" fmla="*/ 24 h 101"/>
                <a:gd name="T12" fmla="*/ 98 w 101"/>
                <a:gd name="T13" fmla="*/ 75 h 101"/>
                <a:gd name="T14" fmla="*/ 95 w 101"/>
                <a:gd name="T15" fmla="*/ 82 h 101"/>
                <a:gd name="T16" fmla="*/ 63 w 101"/>
                <a:gd name="T17" fmla="*/ 93 h 101"/>
                <a:gd name="T18" fmla="*/ 26 w 101"/>
                <a:gd name="T19" fmla="*/ 90 h 101"/>
                <a:gd name="T20" fmla="*/ 1 w 101"/>
                <a:gd name="T2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01">
                  <a:moveTo>
                    <a:pt x="1" y="40"/>
                  </a:moveTo>
                  <a:cubicBezTo>
                    <a:pt x="0" y="27"/>
                    <a:pt x="5" y="17"/>
                    <a:pt x="12" y="10"/>
                  </a:cubicBezTo>
                  <a:cubicBezTo>
                    <a:pt x="20" y="4"/>
                    <a:pt x="30" y="1"/>
                    <a:pt x="39" y="0"/>
                  </a:cubicBezTo>
                  <a:cubicBezTo>
                    <a:pt x="39" y="0"/>
                    <a:pt x="39" y="0"/>
                    <a:pt x="39" y="0"/>
                  </a:cubicBezTo>
                  <a:cubicBezTo>
                    <a:pt x="55" y="0"/>
                    <a:pt x="71" y="3"/>
                    <a:pt x="84" y="6"/>
                  </a:cubicBezTo>
                  <a:cubicBezTo>
                    <a:pt x="95" y="8"/>
                    <a:pt x="98" y="13"/>
                    <a:pt x="99" y="24"/>
                  </a:cubicBezTo>
                  <a:cubicBezTo>
                    <a:pt x="100" y="38"/>
                    <a:pt x="101" y="59"/>
                    <a:pt x="98" y="75"/>
                  </a:cubicBezTo>
                  <a:cubicBezTo>
                    <a:pt x="98" y="78"/>
                    <a:pt x="97" y="81"/>
                    <a:pt x="95" y="82"/>
                  </a:cubicBezTo>
                  <a:cubicBezTo>
                    <a:pt x="85" y="88"/>
                    <a:pt x="73" y="90"/>
                    <a:pt x="63" y="93"/>
                  </a:cubicBezTo>
                  <a:cubicBezTo>
                    <a:pt x="49" y="98"/>
                    <a:pt x="40" y="101"/>
                    <a:pt x="26" y="90"/>
                  </a:cubicBezTo>
                  <a:cubicBezTo>
                    <a:pt x="12" y="79"/>
                    <a:pt x="1" y="56"/>
                    <a:pt x="1" y="40"/>
                  </a:cubicBezTo>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250"/>
            <p:cNvSpPr>
              <a:spLocks/>
            </p:cNvSpPr>
            <p:nvPr/>
          </p:nvSpPr>
          <p:spPr bwMode="auto">
            <a:xfrm>
              <a:off x="9772650" y="4605704"/>
              <a:ext cx="209550" cy="331787"/>
            </a:xfrm>
            <a:custGeom>
              <a:avLst/>
              <a:gdLst>
                <a:gd name="T0" fmla="*/ 110 w 165"/>
                <a:gd name="T1" fmla="*/ 211 h 262"/>
                <a:gd name="T2" fmla="*/ 133 w 165"/>
                <a:gd name="T3" fmla="*/ 181 h 262"/>
                <a:gd name="T4" fmla="*/ 137 w 165"/>
                <a:gd name="T5" fmla="*/ 172 h 262"/>
                <a:gd name="T6" fmla="*/ 135 w 165"/>
                <a:gd name="T7" fmla="*/ 171 h 262"/>
                <a:gd name="T8" fmla="*/ 98 w 165"/>
                <a:gd name="T9" fmla="*/ 186 h 262"/>
                <a:gd name="T10" fmla="*/ 93 w 165"/>
                <a:gd name="T11" fmla="*/ 187 h 262"/>
                <a:gd name="T12" fmla="*/ 149 w 165"/>
                <a:gd name="T13" fmla="*/ 133 h 262"/>
                <a:gd name="T14" fmla="*/ 159 w 165"/>
                <a:gd name="T15" fmla="*/ 54 h 262"/>
                <a:gd name="T16" fmla="*/ 156 w 165"/>
                <a:gd name="T17" fmla="*/ 54 h 262"/>
                <a:gd name="T18" fmla="*/ 144 w 165"/>
                <a:gd name="T19" fmla="*/ 78 h 262"/>
                <a:gd name="T20" fmla="*/ 147 w 165"/>
                <a:gd name="T21" fmla="*/ 66 h 262"/>
                <a:gd name="T22" fmla="*/ 118 w 165"/>
                <a:gd name="T23" fmla="*/ 0 h 262"/>
                <a:gd name="T24" fmla="*/ 116 w 165"/>
                <a:gd name="T25" fmla="*/ 2 h 262"/>
                <a:gd name="T26" fmla="*/ 70 w 165"/>
                <a:gd name="T27" fmla="*/ 68 h 262"/>
                <a:gd name="T28" fmla="*/ 41 w 165"/>
                <a:gd name="T29" fmla="*/ 104 h 262"/>
                <a:gd name="T30" fmla="*/ 40 w 165"/>
                <a:gd name="T31" fmla="*/ 106 h 262"/>
                <a:gd name="T32" fmla="*/ 52 w 165"/>
                <a:gd name="T33" fmla="*/ 73 h 262"/>
                <a:gd name="T34" fmla="*/ 49 w 165"/>
                <a:gd name="T35" fmla="*/ 69 h 262"/>
                <a:gd name="T36" fmla="*/ 6 w 165"/>
                <a:gd name="T37" fmla="*/ 143 h 262"/>
                <a:gd name="T38" fmla="*/ 17 w 165"/>
                <a:gd name="T39" fmla="*/ 246 h 262"/>
                <a:gd name="T40" fmla="*/ 17 w 165"/>
                <a:gd name="T41" fmla="*/ 246 h 262"/>
                <a:gd name="T42" fmla="*/ 17 w 165"/>
                <a:gd name="T43" fmla="*/ 245 h 262"/>
                <a:gd name="T44" fmla="*/ 19 w 165"/>
                <a:gd name="T45" fmla="*/ 249 h 262"/>
                <a:gd name="T46" fmla="*/ 57 w 165"/>
                <a:gd name="T47" fmla="*/ 254 h 262"/>
                <a:gd name="T48" fmla="*/ 110 w 165"/>
                <a:gd name="T49" fmla="*/ 21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262">
                  <a:moveTo>
                    <a:pt x="110" y="211"/>
                  </a:moveTo>
                  <a:cubicBezTo>
                    <a:pt x="118" y="201"/>
                    <a:pt x="125" y="191"/>
                    <a:pt x="133" y="181"/>
                  </a:cubicBezTo>
                  <a:cubicBezTo>
                    <a:pt x="135" y="178"/>
                    <a:pt x="137" y="176"/>
                    <a:pt x="137" y="172"/>
                  </a:cubicBezTo>
                  <a:cubicBezTo>
                    <a:pt x="137" y="171"/>
                    <a:pt x="136" y="170"/>
                    <a:pt x="135" y="171"/>
                  </a:cubicBezTo>
                  <a:cubicBezTo>
                    <a:pt x="123" y="177"/>
                    <a:pt x="112" y="185"/>
                    <a:pt x="98" y="186"/>
                  </a:cubicBezTo>
                  <a:cubicBezTo>
                    <a:pt x="97" y="187"/>
                    <a:pt x="95" y="187"/>
                    <a:pt x="93" y="187"/>
                  </a:cubicBezTo>
                  <a:cubicBezTo>
                    <a:pt x="118" y="177"/>
                    <a:pt x="135" y="158"/>
                    <a:pt x="149" y="133"/>
                  </a:cubicBezTo>
                  <a:cubicBezTo>
                    <a:pt x="165" y="105"/>
                    <a:pt x="164" y="85"/>
                    <a:pt x="159" y="54"/>
                  </a:cubicBezTo>
                  <a:cubicBezTo>
                    <a:pt x="159" y="52"/>
                    <a:pt x="156" y="52"/>
                    <a:pt x="156" y="54"/>
                  </a:cubicBezTo>
                  <a:cubicBezTo>
                    <a:pt x="153" y="62"/>
                    <a:pt x="149" y="70"/>
                    <a:pt x="144" y="78"/>
                  </a:cubicBezTo>
                  <a:cubicBezTo>
                    <a:pt x="146" y="74"/>
                    <a:pt x="147" y="70"/>
                    <a:pt x="147" y="66"/>
                  </a:cubicBezTo>
                  <a:cubicBezTo>
                    <a:pt x="152" y="37"/>
                    <a:pt x="142" y="16"/>
                    <a:pt x="118" y="0"/>
                  </a:cubicBezTo>
                  <a:cubicBezTo>
                    <a:pt x="117" y="0"/>
                    <a:pt x="116" y="1"/>
                    <a:pt x="116" y="2"/>
                  </a:cubicBezTo>
                  <a:cubicBezTo>
                    <a:pt x="123" y="39"/>
                    <a:pt x="95" y="51"/>
                    <a:pt x="70" y="68"/>
                  </a:cubicBezTo>
                  <a:cubicBezTo>
                    <a:pt x="58" y="76"/>
                    <a:pt x="47" y="90"/>
                    <a:pt x="41" y="104"/>
                  </a:cubicBezTo>
                  <a:cubicBezTo>
                    <a:pt x="41" y="105"/>
                    <a:pt x="40" y="105"/>
                    <a:pt x="40" y="106"/>
                  </a:cubicBezTo>
                  <a:cubicBezTo>
                    <a:pt x="42" y="94"/>
                    <a:pt x="46" y="82"/>
                    <a:pt x="52" y="73"/>
                  </a:cubicBezTo>
                  <a:cubicBezTo>
                    <a:pt x="53" y="71"/>
                    <a:pt x="52" y="68"/>
                    <a:pt x="49" y="69"/>
                  </a:cubicBezTo>
                  <a:cubicBezTo>
                    <a:pt x="26" y="83"/>
                    <a:pt x="10" y="117"/>
                    <a:pt x="6" y="143"/>
                  </a:cubicBezTo>
                  <a:cubicBezTo>
                    <a:pt x="0" y="179"/>
                    <a:pt x="8" y="211"/>
                    <a:pt x="17" y="246"/>
                  </a:cubicBezTo>
                  <a:cubicBezTo>
                    <a:pt x="17" y="246"/>
                    <a:pt x="17" y="246"/>
                    <a:pt x="17" y="246"/>
                  </a:cubicBezTo>
                  <a:cubicBezTo>
                    <a:pt x="17" y="245"/>
                    <a:pt x="17" y="245"/>
                    <a:pt x="17" y="245"/>
                  </a:cubicBezTo>
                  <a:cubicBezTo>
                    <a:pt x="18" y="246"/>
                    <a:pt x="18" y="248"/>
                    <a:pt x="19" y="249"/>
                  </a:cubicBezTo>
                  <a:cubicBezTo>
                    <a:pt x="24" y="262"/>
                    <a:pt x="48" y="257"/>
                    <a:pt x="57" y="254"/>
                  </a:cubicBezTo>
                  <a:cubicBezTo>
                    <a:pt x="80" y="245"/>
                    <a:pt x="94" y="229"/>
                    <a:pt x="110" y="21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251"/>
            <p:cNvSpPr>
              <a:spLocks/>
            </p:cNvSpPr>
            <p:nvPr/>
          </p:nvSpPr>
          <p:spPr bwMode="auto">
            <a:xfrm>
              <a:off x="9678988" y="4793029"/>
              <a:ext cx="225425" cy="244475"/>
            </a:xfrm>
            <a:custGeom>
              <a:avLst/>
              <a:gdLst>
                <a:gd name="T0" fmla="*/ 86 w 179"/>
                <a:gd name="T1" fmla="*/ 106 h 192"/>
                <a:gd name="T2" fmla="*/ 11 w 179"/>
                <a:gd name="T3" fmla="*/ 77 h 192"/>
                <a:gd name="T4" fmla="*/ 76 w 179"/>
                <a:gd name="T5" fmla="*/ 21 h 192"/>
                <a:gd name="T6" fmla="*/ 97 w 179"/>
                <a:gd name="T7" fmla="*/ 99 h 192"/>
                <a:gd name="T8" fmla="*/ 175 w 179"/>
                <a:gd name="T9" fmla="*/ 122 h 192"/>
                <a:gd name="T10" fmla="*/ 111 w 179"/>
                <a:gd name="T11" fmla="*/ 179 h 192"/>
                <a:gd name="T12" fmla="*/ 86 w 179"/>
                <a:gd name="T13" fmla="*/ 106 h 192"/>
              </a:gdLst>
              <a:ahLst/>
              <a:cxnLst>
                <a:cxn ang="0">
                  <a:pos x="T0" y="T1"/>
                </a:cxn>
                <a:cxn ang="0">
                  <a:pos x="T2" y="T3"/>
                </a:cxn>
                <a:cxn ang="0">
                  <a:pos x="T4" y="T5"/>
                </a:cxn>
                <a:cxn ang="0">
                  <a:pos x="T6" y="T7"/>
                </a:cxn>
                <a:cxn ang="0">
                  <a:pos x="T8" y="T9"/>
                </a:cxn>
                <a:cxn ang="0">
                  <a:pos x="T10" y="T11"/>
                </a:cxn>
                <a:cxn ang="0">
                  <a:pos x="T12" y="T13"/>
                </a:cxn>
              </a:cxnLst>
              <a:rect l="0" t="0" r="r" b="b"/>
              <a:pathLst>
                <a:path w="179" h="192">
                  <a:moveTo>
                    <a:pt x="86" y="106"/>
                  </a:moveTo>
                  <a:cubicBezTo>
                    <a:pt x="86" y="106"/>
                    <a:pt x="21" y="98"/>
                    <a:pt x="11" y="77"/>
                  </a:cubicBezTo>
                  <a:cubicBezTo>
                    <a:pt x="0" y="57"/>
                    <a:pt x="56" y="0"/>
                    <a:pt x="76" y="21"/>
                  </a:cubicBezTo>
                  <a:cubicBezTo>
                    <a:pt x="96" y="43"/>
                    <a:pt x="97" y="99"/>
                    <a:pt x="97" y="99"/>
                  </a:cubicBezTo>
                  <a:cubicBezTo>
                    <a:pt x="97" y="99"/>
                    <a:pt x="179" y="105"/>
                    <a:pt x="175" y="122"/>
                  </a:cubicBezTo>
                  <a:cubicBezTo>
                    <a:pt x="171" y="140"/>
                    <a:pt x="124" y="192"/>
                    <a:pt x="111" y="179"/>
                  </a:cubicBezTo>
                  <a:cubicBezTo>
                    <a:pt x="99" y="166"/>
                    <a:pt x="86" y="106"/>
                    <a:pt x="86"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252"/>
            <p:cNvSpPr>
              <a:spLocks/>
            </p:cNvSpPr>
            <p:nvPr/>
          </p:nvSpPr>
          <p:spPr bwMode="auto">
            <a:xfrm>
              <a:off x="7937500" y="4943842"/>
              <a:ext cx="104775" cy="106362"/>
            </a:xfrm>
            <a:custGeom>
              <a:avLst/>
              <a:gdLst>
                <a:gd name="T0" fmla="*/ 79 w 82"/>
                <a:gd name="T1" fmla="*/ 58 h 84"/>
                <a:gd name="T2" fmla="*/ 35 w 82"/>
                <a:gd name="T3" fmla="*/ 67 h 84"/>
                <a:gd name="T4" fmla="*/ 6 w 82"/>
                <a:gd name="T5" fmla="*/ 42 h 84"/>
                <a:gd name="T6" fmla="*/ 8 w 82"/>
                <a:gd name="T7" fmla="*/ 21 h 84"/>
                <a:gd name="T8" fmla="*/ 17 w 82"/>
                <a:gd name="T9" fmla="*/ 5 h 84"/>
                <a:gd name="T10" fmla="*/ 21 w 82"/>
                <a:gd name="T11" fmla="*/ 3 h 84"/>
                <a:gd name="T12" fmla="*/ 27 w 82"/>
                <a:gd name="T13" fmla="*/ 0 h 84"/>
                <a:gd name="T14" fmla="*/ 45 w 82"/>
                <a:gd name="T15" fmla="*/ 3 h 84"/>
                <a:gd name="T16" fmla="*/ 75 w 82"/>
                <a:gd name="T17" fmla="*/ 15 h 84"/>
                <a:gd name="T18" fmla="*/ 79 w 82"/>
                <a:gd name="T19" fmla="*/ 5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4">
                  <a:moveTo>
                    <a:pt x="79" y="58"/>
                  </a:moveTo>
                  <a:cubicBezTo>
                    <a:pt x="80" y="84"/>
                    <a:pt x="53" y="76"/>
                    <a:pt x="35" y="67"/>
                  </a:cubicBezTo>
                  <a:cubicBezTo>
                    <a:pt x="22" y="62"/>
                    <a:pt x="7" y="52"/>
                    <a:pt x="6" y="42"/>
                  </a:cubicBezTo>
                  <a:cubicBezTo>
                    <a:pt x="4" y="36"/>
                    <a:pt x="5" y="28"/>
                    <a:pt x="8" y="21"/>
                  </a:cubicBezTo>
                  <a:cubicBezTo>
                    <a:pt x="10" y="14"/>
                    <a:pt x="13" y="6"/>
                    <a:pt x="17" y="5"/>
                  </a:cubicBezTo>
                  <a:cubicBezTo>
                    <a:pt x="0" y="10"/>
                    <a:pt x="3" y="10"/>
                    <a:pt x="21" y="3"/>
                  </a:cubicBezTo>
                  <a:cubicBezTo>
                    <a:pt x="24" y="2"/>
                    <a:pt x="25" y="2"/>
                    <a:pt x="27" y="0"/>
                  </a:cubicBezTo>
                  <a:cubicBezTo>
                    <a:pt x="32" y="1"/>
                    <a:pt x="39" y="2"/>
                    <a:pt x="45" y="3"/>
                  </a:cubicBezTo>
                  <a:cubicBezTo>
                    <a:pt x="59" y="6"/>
                    <a:pt x="72" y="11"/>
                    <a:pt x="75" y="15"/>
                  </a:cubicBezTo>
                  <a:cubicBezTo>
                    <a:pt x="82" y="29"/>
                    <a:pt x="79" y="42"/>
                    <a:pt x="79" y="5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253"/>
            <p:cNvSpPr>
              <a:spLocks/>
            </p:cNvSpPr>
            <p:nvPr/>
          </p:nvSpPr>
          <p:spPr bwMode="auto">
            <a:xfrm>
              <a:off x="7972425" y="4981942"/>
              <a:ext cx="112713" cy="125412"/>
            </a:xfrm>
            <a:custGeom>
              <a:avLst/>
              <a:gdLst>
                <a:gd name="T0" fmla="*/ 86 w 89"/>
                <a:gd name="T1" fmla="*/ 46 h 99"/>
                <a:gd name="T2" fmla="*/ 49 w 89"/>
                <a:gd name="T3" fmla="*/ 85 h 99"/>
                <a:gd name="T4" fmla="*/ 48 w 89"/>
                <a:gd name="T5" fmla="*/ 84 h 99"/>
                <a:gd name="T6" fmla="*/ 4 w 89"/>
                <a:gd name="T7" fmla="*/ 63 h 99"/>
                <a:gd name="T8" fmla="*/ 4 w 89"/>
                <a:gd name="T9" fmla="*/ 39 h 99"/>
                <a:gd name="T10" fmla="*/ 14 w 89"/>
                <a:gd name="T11" fmla="*/ 2 h 99"/>
                <a:gd name="T12" fmla="*/ 19 w 89"/>
                <a:gd name="T13" fmla="*/ 1 h 99"/>
                <a:gd name="T14" fmla="*/ 86 w 89"/>
                <a:gd name="T15" fmla="*/ 46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99">
                  <a:moveTo>
                    <a:pt x="86" y="46"/>
                  </a:moveTo>
                  <a:cubicBezTo>
                    <a:pt x="89" y="69"/>
                    <a:pt x="79" y="99"/>
                    <a:pt x="49" y="85"/>
                  </a:cubicBezTo>
                  <a:cubicBezTo>
                    <a:pt x="49" y="84"/>
                    <a:pt x="48" y="84"/>
                    <a:pt x="48" y="84"/>
                  </a:cubicBezTo>
                  <a:cubicBezTo>
                    <a:pt x="32" y="81"/>
                    <a:pt x="14" y="78"/>
                    <a:pt x="4" y="63"/>
                  </a:cubicBezTo>
                  <a:cubicBezTo>
                    <a:pt x="0" y="57"/>
                    <a:pt x="3" y="46"/>
                    <a:pt x="4" y="39"/>
                  </a:cubicBezTo>
                  <a:cubicBezTo>
                    <a:pt x="5" y="26"/>
                    <a:pt x="7" y="13"/>
                    <a:pt x="14" y="2"/>
                  </a:cubicBezTo>
                  <a:cubicBezTo>
                    <a:pt x="15" y="0"/>
                    <a:pt x="17" y="0"/>
                    <a:pt x="19" y="1"/>
                  </a:cubicBezTo>
                  <a:cubicBezTo>
                    <a:pt x="45" y="15"/>
                    <a:pt x="81" y="12"/>
                    <a:pt x="86" y="46"/>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254"/>
            <p:cNvSpPr>
              <a:spLocks/>
            </p:cNvSpPr>
            <p:nvPr/>
          </p:nvSpPr>
          <p:spPr bwMode="auto">
            <a:xfrm>
              <a:off x="8021638" y="5050204"/>
              <a:ext cx="104775" cy="101600"/>
            </a:xfrm>
            <a:custGeom>
              <a:avLst/>
              <a:gdLst>
                <a:gd name="T0" fmla="*/ 82 w 83"/>
                <a:gd name="T1" fmla="*/ 57 h 81"/>
                <a:gd name="T2" fmla="*/ 47 w 83"/>
                <a:gd name="T3" fmla="*/ 76 h 81"/>
                <a:gd name="T4" fmla="*/ 13 w 83"/>
                <a:gd name="T5" fmla="*/ 60 h 81"/>
                <a:gd name="T6" fmla="*/ 3 w 83"/>
                <a:gd name="T7" fmla="*/ 33 h 81"/>
                <a:gd name="T8" fmla="*/ 15 w 83"/>
                <a:gd name="T9" fmla="*/ 3 h 81"/>
                <a:gd name="T10" fmla="*/ 25 w 83"/>
                <a:gd name="T11" fmla="*/ 1 h 81"/>
                <a:gd name="T12" fmla="*/ 61 w 83"/>
                <a:gd name="T13" fmla="*/ 4 h 81"/>
                <a:gd name="T14" fmla="*/ 81 w 83"/>
                <a:gd name="T15" fmla="*/ 23 h 81"/>
                <a:gd name="T16" fmla="*/ 82 w 83"/>
                <a:gd name="T17" fmla="*/ 5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1">
                  <a:moveTo>
                    <a:pt x="82" y="57"/>
                  </a:moveTo>
                  <a:cubicBezTo>
                    <a:pt x="82" y="79"/>
                    <a:pt x="64" y="81"/>
                    <a:pt x="47" y="76"/>
                  </a:cubicBezTo>
                  <a:cubicBezTo>
                    <a:pt x="38" y="75"/>
                    <a:pt x="20" y="65"/>
                    <a:pt x="13" y="60"/>
                  </a:cubicBezTo>
                  <a:cubicBezTo>
                    <a:pt x="3" y="52"/>
                    <a:pt x="0" y="45"/>
                    <a:pt x="3" y="33"/>
                  </a:cubicBezTo>
                  <a:cubicBezTo>
                    <a:pt x="5" y="25"/>
                    <a:pt x="8" y="7"/>
                    <a:pt x="15" y="3"/>
                  </a:cubicBezTo>
                  <a:cubicBezTo>
                    <a:pt x="19" y="0"/>
                    <a:pt x="20" y="1"/>
                    <a:pt x="25" y="1"/>
                  </a:cubicBezTo>
                  <a:cubicBezTo>
                    <a:pt x="37" y="3"/>
                    <a:pt x="49" y="4"/>
                    <a:pt x="61" y="4"/>
                  </a:cubicBezTo>
                  <a:cubicBezTo>
                    <a:pt x="74" y="5"/>
                    <a:pt x="79" y="13"/>
                    <a:pt x="81" y="23"/>
                  </a:cubicBezTo>
                  <a:cubicBezTo>
                    <a:pt x="83" y="34"/>
                    <a:pt x="82" y="47"/>
                    <a:pt x="82" y="5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255"/>
            <p:cNvSpPr>
              <a:spLocks/>
            </p:cNvSpPr>
            <p:nvPr/>
          </p:nvSpPr>
          <p:spPr bwMode="auto">
            <a:xfrm>
              <a:off x="8066088" y="5093067"/>
              <a:ext cx="136525" cy="131762"/>
            </a:xfrm>
            <a:custGeom>
              <a:avLst/>
              <a:gdLst>
                <a:gd name="T0" fmla="*/ 101 w 108"/>
                <a:gd name="T1" fmla="*/ 58 h 104"/>
                <a:gd name="T2" fmla="*/ 100 w 108"/>
                <a:gd name="T3" fmla="*/ 91 h 104"/>
                <a:gd name="T4" fmla="*/ 62 w 108"/>
                <a:gd name="T5" fmla="*/ 95 h 104"/>
                <a:gd name="T6" fmla="*/ 7 w 108"/>
                <a:gd name="T7" fmla="*/ 73 h 104"/>
                <a:gd name="T8" fmla="*/ 2 w 108"/>
                <a:gd name="T9" fmla="*/ 39 h 104"/>
                <a:gd name="T10" fmla="*/ 10 w 108"/>
                <a:gd name="T11" fmla="*/ 5 h 104"/>
                <a:gd name="T12" fmla="*/ 36 w 108"/>
                <a:gd name="T13" fmla="*/ 6 h 104"/>
                <a:gd name="T14" fmla="*/ 74 w 108"/>
                <a:gd name="T15" fmla="*/ 12 h 104"/>
                <a:gd name="T16" fmla="*/ 92 w 108"/>
                <a:gd name="T17" fmla="*/ 30 h 104"/>
                <a:gd name="T18" fmla="*/ 98 w 108"/>
                <a:gd name="T19" fmla="*/ 44 h 104"/>
                <a:gd name="T20" fmla="*/ 101 w 108"/>
                <a:gd name="T21" fmla="*/ 5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4">
                  <a:moveTo>
                    <a:pt x="101" y="58"/>
                  </a:moveTo>
                  <a:cubicBezTo>
                    <a:pt x="107" y="68"/>
                    <a:pt x="108" y="79"/>
                    <a:pt x="100" y="91"/>
                  </a:cubicBezTo>
                  <a:cubicBezTo>
                    <a:pt x="92" y="104"/>
                    <a:pt x="75" y="100"/>
                    <a:pt x="62" y="95"/>
                  </a:cubicBezTo>
                  <a:cubicBezTo>
                    <a:pt x="42" y="93"/>
                    <a:pt x="17" y="88"/>
                    <a:pt x="7" y="73"/>
                  </a:cubicBezTo>
                  <a:cubicBezTo>
                    <a:pt x="0" y="62"/>
                    <a:pt x="1" y="51"/>
                    <a:pt x="2" y="39"/>
                  </a:cubicBezTo>
                  <a:cubicBezTo>
                    <a:pt x="3" y="30"/>
                    <a:pt x="2" y="12"/>
                    <a:pt x="10" y="5"/>
                  </a:cubicBezTo>
                  <a:cubicBezTo>
                    <a:pt x="15" y="0"/>
                    <a:pt x="31" y="5"/>
                    <a:pt x="36" y="6"/>
                  </a:cubicBezTo>
                  <a:cubicBezTo>
                    <a:pt x="50" y="7"/>
                    <a:pt x="61" y="8"/>
                    <a:pt x="74" y="12"/>
                  </a:cubicBezTo>
                  <a:cubicBezTo>
                    <a:pt x="82" y="14"/>
                    <a:pt x="87" y="22"/>
                    <a:pt x="92" y="30"/>
                  </a:cubicBezTo>
                  <a:cubicBezTo>
                    <a:pt x="94" y="34"/>
                    <a:pt x="96" y="39"/>
                    <a:pt x="98" y="44"/>
                  </a:cubicBezTo>
                  <a:cubicBezTo>
                    <a:pt x="99" y="49"/>
                    <a:pt x="101" y="53"/>
                    <a:pt x="101" y="58"/>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256"/>
            <p:cNvSpPr>
              <a:spLocks/>
            </p:cNvSpPr>
            <p:nvPr/>
          </p:nvSpPr>
          <p:spPr bwMode="auto">
            <a:xfrm>
              <a:off x="8135938" y="5139104"/>
              <a:ext cx="128588" cy="120650"/>
            </a:xfrm>
            <a:custGeom>
              <a:avLst/>
              <a:gdLst>
                <a:gd name="T0" fmla="*/ 91 w 102"/>
                <a:gd name="T1" fmla="*/ 36 h 95"/>
                <a:gd name="T2" fmla="*/ 97 w 102"/>
                <a:gd name="T3" fmla="*/ 66 h 95"/>
                <a:gd name="T4" fmla="*/ 86 w 102"/>
                <a:gd name="T5" fmla="*/ 78 h 95"/>
                <a:gd name="T6" fmla="*/ 69 w 102"/>
                <a:gd name="T7" fmla="*/ 86 h 95"/>
                <a:gd name="T8" fmla="*/ 8 w 102"/>
                <a:gd name="T9" fmla="*/ 71 h 95"/>
                <a:gd name="T10" fmla="*/ 2 w 102"/>
                <a:gd name="T11" fmla="*/ 47 h 95"/>
                <a:gd name="T12" fmla="*/ 1 w 102"/>
                <a:gd name="T13" fmla="*/ 23 h 95"/>
                <a:gd name="T14" fmla="*/ 15 w 102"/>
                <a:gd name="T15" fmla="*/ 14 h 95"/>
                <a:gd name="T16" fmla="*/ 31 w 102"/>
                <a:gd name="T17" fmla="*/ 9 h 95"/>
                <a:gd name="T18" fmla="*/ 50 w 102"/>
                <a:gd name="T19" fmla="*/ 2 h 95"/>
                <a:gd name="T20" fmla="*/ 66 w 102"/>
                <a:gd name="T21" fmla="*/ 3 h 95"/>
                <a:gd name="T22" fmla="*/ 80 w 102"/>
                <a:gd name="T23" fmla="*/ 16 h 95"/>
                <a:gd name="T24" fmla="*/ 91 w 102"/>
                <a:gd name="T25" fmla="*/ 3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95">
                  <a:moveTo>
                    <a:pt x="91" y="36"/>
                  </a:moveTo>
                  <a:cubicBezTo>
                    <a:pt x="99" y="47"/>
                    <a:pt x="102" y="57"/>
                    <a:pt x="97" y="66"/>
                  </a:cubicBezTo>
                  <a:cubicBezTo>
                    <a:pt x="95" y="71"/>
                    <a:pt x="91" y="75"/>
                    <a:pt x="86" y="78"/>
                  </a:cubicBezTo>
                  <a:cubicBezTo>
                    <a:pt x="81" y="81"/>
                    <a:pt x="75" y="84"/>
                    <a:pt x="69" y="86"/>
                  </a:cubicBezTo>
                  <a:cubicBezTo>
                    <a:pt x="47" y="94"/>
                    <a:pt x="23" y="95"/>
                    <a:pt x="8" y="71"/>
                  </a:cubicBezTo>
                  <a:cubicBezTo>
                    <a:pt x="6" y="68"/>
                    <a:pt x="3" y="57"/>
                    <a:pt x="2" y="47"/>
                  </a:cubicBezTo>
                  <a:cubicBezTo>
                    <a:pt x="0" y="37"/>
                    <a:pt x="0" y="27"/>
                    <a:pt x="1" y="23"/>
                  </a:cubicBezTo>
                  <a:cubicBezTo>
                    <a:pt x="2" y="19"/>
                    <a:pt x="8" y="16"/>
                    <a:pt x="15" y="14"/>
                  </a:cubicBezTo>
                  <a:cubicBezTo>
                    <a:pt x="21" y="12"/>
                    <a:pt x="28" y="10"/>
                    <a:pt x="31" y="9"/>
                  </a:cubicBezTo>
                  <a:cubicBezTo>
                    <a:pt x="38" y="6"/>
                    <a:pt x="44" y="3"/>
                    <a:pt x="50" y="2"/>
                  </a:cubicBezTo>
                  <a:cubicBezTo>
                    <a:pt x="55" y="0"/>
                    <a:pt x="61" y="0"/>
                    <a:pt x="66" y="3"/>
                  </a:cubicBezTo>
                  <a:cubicBezTo>
                    <a:pt x="72" y="5"/>
                    <a:pt x="76" y="9"/>
                    <a:pt x="80" y="16"/>
                  </a:cubicBezTo>
                  <a:cubicBezTo>
                    <a:pt x="84" y="22"/>
                    <a:pt x="87" y="29"/>
                    <a:pt x="91" y="3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257"/>
            <p:cNvSpPr>
              <a:spLocks/>
            </p:cNvSpPr>
            <p:nvPr/>
          </p:nvSpPr>
          <p:spPr bwMode="auto">
            <a:xfrm>
              <a:off x="8197850" y="5154979"/>
              <a:ext cx="157163" cy="133350"/>
            </a:xfrm>
            <a:custGeom>
              <a:avLst/>
              <a:gdLst>
                <a:gd name="T0" fmla="*/ 100 w 124"/>
                <a:gd name="T1" fmla="*/ 12 h 105"/>
                <a:gd name="T2" fmla="*/ 122 w 124"/>
                <a:gd name="T3" fmla="*/ 39 h 105"/>
                <a:gd name="T4" fmla="*/ 115 w 124"/>
                <a:gd name="T5" fmla="*/ 68 h 105"/>
                <a:gd name="T6" fmla="*/ 83 w 124"/>
                <a:gd name="T7" fmla="*/ 96 h 105"/>
                <a:gd name="T8" fmla="*/ 30 w 124"/>
                <a:gd name="T9" fmla="*/ 91 h 105"/>
                <a:gd name="T10" fmla="*/ 8 w 124"/>
                <a:gd name="T11" fmla="*/ 68 h 105"/>
                <a:gd name="T12" fmla="*/ 1 w 124"/>
                <a:gd name="T13" fmla="*/ 41 h 105"/>
                <a:gd name="T14" fmla="*/ 14 w 124"/>
                <a:gd name="T15" fmla="*/ 29 h 105"/>
                <a:gd name="T16" fmla="*/ 30 w 124"/>
                <a:gd name="T17" fmla="*/ 19 h 105"/>
                <a:gd name="T18" fmla="*/ 45 w 124"/>
                <a:gd name="T19" fmla="*/ 7 h 105"/>
                <a:gd name="T20" fmla="*/ 61 w 124"/>
                <a:gd name="T21" fmla="*/ 1 h 105"/>
                <a:gd name="T22" fmla="*/ 100 w 124"/>
                <a:gd name="T23"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05">
                  <a:moveTo>
                    <a:pt x="100" y="12"/>
                  </a:moveTo>
                  <a:cubicBezTo>
                    <a:pt x="111" y="18"/>
                    <a:pt x="119" y="25"/>
                    <a:pt x="122" y="39"/>
                  </a:cubicBezTo>
                  <a:cubicBezTo>
                    <a:pt x="124" y="51"/>
                    <a:pt x="122" y="60"/>
                    <a:pt x="115" y="68"/>
                  </a:cubicBezTo>
                  <a:cubicBezTo>
                    <a:pt x="111" y="80"/>
                    <a:pt x="94" y="90"/>
                    <a:pt x="83" y="96"/>
                  </a:cubicBezTo>
                  <a:cubicBezTo>
                    <a:pt x="63" y="105"/>
                    <a:pt x="47" y="103"/>
                    <a:pt x="30" y="91"/>
                  </a:cubicBezTo>
                  <a:cubicBezTo>
                    <a:pt x="22" y="85"/>
                    <a:pt x="13" y="78"/>
                    <a:pt x="8" y="68"/>
                  </a:cubicBezTo>
                  <a:cubicBezTo>
                    <a:pt x="3" y="59"/>
                    <a:pt x="0" y="49"/>
                    <a:pt x="1" y="41"/>
                  </a:cubicBezTo>
                  <a:cubicBezTo>
                    <a:pt x="2" y="36"/>
                    <a:pt x="8" y="32"/>
                    <a:pt x="14" y="29"/>
                  </a:cubicBezTo>
                  <a:cubicBezTo>
                    <a:pt x="21" y="25"/>
                    <a:pt x="27" y="22"/>
                    <a:pt x="30" y="19"/>
                  </a:cubicBezTo>
                  <a:cubicBezTo>
                    <a:pt x="36" y="14"/>
                    <a:pt x="40" y="10"/>
                    <a:pt x="45" y="7"/>
                  </a:cubicBezTo>
                  <a:cubicBezTo>
                    <a:pt x="50" y="4"/>
                    <a:pt x="55" y="2"/>
                    <a:pt x="61" y="1"/>
                  </a:cubicBezTo>
                  <a:cubicBezTo>
                    <a:pt x="71" y="0"/>
                    <a:pt x="89" y="8"/>
                    <a:pt x="100" y="12"/>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258"/>
            <p:cNvSpPr>
              <a:spLocks/>
            </p:cNvSpPr>
            <p:nvPr/>
          </p:nvSpPr>
          <p:spPr bwMode="auto">
            <a:xfrm>
              <a:off x="8297863" y="5145454"/>
              <a:ext cx="134938" cy="130175"/>
            </a:xfrm>
            <a:custGeom>
              <a:avLst/>
              <a:gdLst>
                <a:gd name="T0" fmla="*/ 39 w 107"/>
                <a:gd name="T1" fmla="*/ 1 h 103"/>
                <a:gd name="T2" fmla="*/ 48 w 107"/>
                <a:gd name="T3" fmla="*/ 1 h 103"/>
                <a:gd name="T4" fmla="*/ 77 w 107"/>
                <a:gd name="T5" fmla="*/ 5 h 103"/>
                <a:gd name="T6" fmla="*/ 106 w 107"/>
                <a:gd name="T7" fmla="*/ 40 h 103"/>
                <a:gd name="T8" fmla="*/ 93 w 107"/>
                <a:gd name="T9" fmla="*/ 70 h 103"/>
                <a:gd name="T10" fmla="*/ 61 w 107"/>
                <a:gd name="T11" fmla="*/ 98 h 103"/>
                <a:gd name="T12" fmla="*/ 25 w 107"/>
                <a:gd name="T13" fmla="*/ 92 h 103"/>
                <a:gd name="T14" fmla="*/ 9 w 107"/>
                <a:gd name="T15" fmla="*/ 74 h 103"/>
                <a:gd name="T16" fmla="*/ 2 w 107"/>
                <a:gd name="T17" fmla="*/ 52 h 103"/>
                <a:gd name="T18" fmla="*/ 9 w 107"/>
                <a:gd name="T19" fmla="*/ 43 h 103"/>
                <a:gd name="T20" fmla="*/ 16 w 107"/>
                <a:gd name="T21" fmla="*/ 30 h 103"/>
                <a:gd name="T22" fmla="*/ 22 w 107"/>
                <a:gd name="T23" fmla="*/ 16 h 103"/>
                <a:gd name="T24" fmla="*/ 28 w 107"/>
                <a:gd name="T25" fmla="*/ 4 h 103"/>
                <a:gd name="T26" fmla="*/ 39 w 107"/>
                <a:gd name="T27"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03">
                  <a:moveTo>
                    <a:pt x="39" y="1"/>
                  </a:moveTo>
                  <a:cubicBezTo>
                    <a:pt x="41" y="1"/>
                    <a:pt x="45" y="1"/>
                    <a:pt x="48" y="1"/>
                  </a:cubicBezTo>
                  <a:cubicBezTo>
                    <a:pt x="58" y="0"/>
                    <a:pt x="69" y="0"/>
                    <a:pt x="77" y="5"/>
                  </a:cubicBezTo>
                  <a:cubicBezTo>
                    <a:pt x="88" y="12"/>
                    <a:pt x="104" y="26"/>
                    <a:pt x="106" y="40"/>
                  </a:cubicBezTo>
                  <a:cubicBezTo>
                    <a:pt x="107" y="53"/>
                    <a:pt x="102" y="62"/>
                    <a:pt x="93" y="70"/>
                  </a:cubicBezTo>
                  <a:cubicBezTo>
                    <a:pt x="85" y="82"/>
                    <a:pt x="74" y="93"/>
                    <a:pt x="61" y="98"/>
                  </a:cubicBezTo>
                  <a:cubicBezTo>
                    <a:pt x="48" y="103"/>
                    <a:pt x="35" y="103"/>
                    <a:pt x="25" y="92"/>
                  </a:cubicBezTo>
                  <a:cubicBezTo>
                    <a:pt x="21" y="88"/>
                    <a:pt x="14" y="81"/>
                    <a:pt x="9" y="74"/>
                  </a:cubicBezTo>
                  <a:cubicBezTo>
                    <a:pt x="4" y="67"/>
                    <a:pt x="0" y="59"/>
                    <a:pt x="2" y="52"/>
                  </a:cubicBezTo>
                  <a:cubicBezTo>
                    <a:pt x="3" y="48"/>
                    <a:pt x="6" y="46"/>
                    <a:pt x="9" y="43"/>
                  </a:cubicBezTo>
                  <a:cubicBezTo>
                    <a:pt x="11" y="39"/>
                    <a:pt x="14" y="34"/>
                    <a:pt x="16" y="30"/>
                  </a:cubicBezTo>
                  <a:cubicBezTo>
                    <a:pt x="18" y="25"/>
                    <a:pt x="20" y="21"/>
                    <a:pt x="22" y="16"/>
                  </a:cubicBezTo>
                  <a:cubicBezTo>
                    <a:pt x="24" y="11"/>
                    <a:pt x="25" y="7"/>
                    <a:pt x="28" y="4"/>
                  </a:cubicBezTo>
                  <a:cubicBezTo>
                    <a:pt x="30" y="1"/>
                    <a:pt x="33" y="1"/>
                    <a:pt x="39" y="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259"/>
            <p:cNvSpPr>
              <a:spLocks/>
            </p:cNvSpPr>
            <p:nvPr/>
          </p:nvSpPr>
          <p:spPr bwMode="auto">
            <a:xfrm>
              <a:off x="8372475" y="5094654"/>
              <a:ext cx="125413" cy="133350"/>
            </a:xfrm>
            <a:custGeom>
              <a:avLst/>
              <a:gdLst>
                <a:gd name="T0" fmla="*/ 44 w 99"/>
                <a:gd name="T1" fmla="*/ 2 h 105"/>
                <a:gd name="T2" fmla="*/ 74 w 99"/>
                <a:gd name="T3" fmla="*/ 6 h 105"/>
                <a:gd name="T4" fmla="*/ 94 w 99"/>
                <a:gd name="T5" fmla="*/ 26 h 105"/>
                <a:gd name="T6" fmla="*/ 94 w 99"/>
                <a:gd name="T7" fmla="*/ 26 h 105"/>
                <a:gd name="T8" fmla="*/ 89 w 99"/>
                <a:gd name="T9" fmla="*/ 81 h 105"/>
                <a:gd name="T10" fmla="*/ 60 w 99"/>
                <a:gd name="T11" fmla="*/ 102 h 105"/>
                <a:gd name="T12" fmla="*/ 5 w 99"/>
                <a:gd name="T13" fmla="*/ 86 h 105"/>
                <a:gd name="T14" fmla="*/ 1 w 99"/>
                <a:gd name="T15" fmla="*/ 80 h 105"/>
                <a:gd name="T16" fmla="*/ 3 w 99"/>
                <a:gd name="T17" fmla="*/ 48 h 105"/>
                <a:gd name="T18" fmla="*/ 8 w 99"/>
                <a:gd name="T19" fmla="*/ 18 h 105"/>
                <a:gd name="T20" fmla="*/ 44 w 99"/>
                <a:gd name="T21"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5">
                  <a:moveTo>
                    <a:pt x="44" y="2"/>
                  </a:moveTo>
                  <a:cubicBezTo>
                    <a:pt x="55" y="0"/>
                    <a:pt x="65" y="2"/>
                    <a:pt x="74" y="6"/>
                  </a:cubicBezTo>
                  <a:cubicBezTo>
                    <a:pt x="83" y="10"/>
                    <a:pt x="90" y="17"/>
                    <a:pt x="94" y="26"/>
                  </a:cubicBezTo>
                  <a:cubicBezTo>
                    <a:pt x="94" y="26"/>
                    <a:pt x="94" y="26"/>
                    <a:pt x="94" y="26"/>
                  </a:cubicBezTo>
                  <a:cubicBezTo>
                    <a:pt x="99" y="42"/>
                    <a:pt x="96" y="63"/>
                    <a:pt x="89" y="81"/>
                  </a:cubicBezTo>
                  <a:cubicBezTo>
                    <a:pt x="83" y="95"/>
                    <a:pt x="75" y="101"/>
                    <a:pt x="60" y="102"/>
                  </a:cubicBezTo>
                  <a:cubicBezTo>
                    <a:pt x="41" y="105"/>
                    <a:pt x="17" y="98"/>
                    <a:pt x="5" y="86"/>
                  </a:cubicBezTo>
                  <a:cubicBezTo>
                    <a:pt x="3" y="84"/>
                    <a:pt x="1" y="82"/>
                    <a:pt x="1" y="80"/>
                  </a:cubicBezTo>
                  <a:cubicBezTo>
                    <a:pt x="1" y="69"/>
                    <a:pt x="4" y="58"/>
                    <a:pt x="3" y="48"/>
                  </a:cubicBezTo>
                  <a:cubicBezTo>
                    <a:pt x="2" y="35"/>
                    <a:pt x="0" y="26"/>
                    <a:pt x="8" y="18"/>
                  </a:cubicBezTo>
                  <a:cubicBezTo>
                    <a:pt x="16" y="11"/>
                    <a:pt x="32" y="4"/>
                    <a:pt x="44" y="2"/>
                  </a:cubicBezTo>
                  <a:close/>
                </a:path>
              </a:pathLst>
            </a:custGeom>
            <a:solidFill>
              <a:srgbClr val="F3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260"/>
            <p:cNvSpPr>
              <a:spLocks/>
            </p:cNvSpPr>
            <p:nvPr/>
          </p:nvSpPr>
          <p:spPr bwMode="auto">
            <a:xfrm>
              <a:off x="7753350" y="4646979"/>
              <a:ext cx="203200" cy="338137"/>
            </a:xfrm>
            <a:custGeom>
              <a:avLst/>
              <a:gdLst>
                <a:gd name="T0" fmla="*/ 98 w 160"/>
                <a:gd name="T1" fmla="*/ 257 h 267"/>
                <a:gd name="T2" fmla="*/ 136 w 160"/>
                <a:gd name="T3" fmla="*/ 255 h 267"/>
                <a:gd name="T4" fmla="*/ 138 w 160"/>
                <a:gd name="T5" fmla="*/ 251 h 267"/>
                <a:gd name="T6" fmla="*/ 138 w 160"/>
                <a:gd name="T7" fmla="*/ 252 h 267"/>
                <a:gd name="T8" fmla="*/ 139 w 160"/>
                <a:gd name="T9" fmla="*/ 252 h 267"/>
                <a:gd name="T10" fmla="*/ 157 w 160"/>
                <a:gd name="T11" fmla="*/ 150 h 267"/>
                <a:gd name="T12" fmla="*/ 118 w 160"/>
                <a:gd name="T13" fmla="*/ 74 h 267"/>
                <a:gd name="T14" fmla="*/ 115 w 160"/>
                <a:gd name="T15" fmla="*/ 78 h 267"/>
                <a:gd name="T16" fmla="*/ 124 w 160"/>
                <a:gd name="T17" fmla="*/ 111 h 267"/>
                <a:gd name="T18" fmla="*/ 124 w 160"/>
                <a:gd name="T19" fmla="*/ 109 h 267"/>
                <a:gd name="T20" fmla="*/ 97 w 160"/>
                <a:gd name="T21" fmla="*/ 71 h 267"/>
                <a:gd name="T22" fmla="*/ 56 w 160"/>
                <a:gd name="T23" fmla="*/ 2 h 267"/>
                <a:gd name="T24" fmla="*/ 54 w 160"/>
                <a:gd name="T25" fmla="*/ 1 h 267"/>
                <a:gd name="T26" fmla="*/ 20 w 160"/>
                <a:gd name="T27" fmla="*/ 64 h 267"/>
                <a:gd name="T28" fmla="*/ 22 w 160"/>
                <a:gd name="T29" fmla="*/ 76 h 267"/>
                <a:gd name="T30" fmla="*/ 13 w 160"/>
                <a:gd name="T31" fmla="*/ 51 h 267"/>
                <a:gd name="T32" fmla="*/ 9 w 160"/>
                <a:gd name="T33" fmla="*/ 51 h 267"/>
                <a:gd name="T34" fmla="*/ 14 w 160"/>
                <a:gd name="T35" fmla="*/ 131 h 267"/>
                <a:gd name="T36" fmla="*/ 66 w 160"/>
                <a:gd name="T37" fmla="*/ 188 h 267"/>
                <a:gd name="T38" fmla="*/ 61 w 160"/>
                <a:gd name="T39" fmla="*/ 188 h 267"/>
                <a:gd name="T40" fmla="*/ 26 w 160"/>
                <a:gd name="T41" fmla="*/ 170 h 267"/>
                <a:gd name="T42" fmla="*/ 24 w 160"/>
                <a:gd name="T43" fmla="*/ 171 h 267"/>
                <a:gd name="T44" fmla="*/ 27 w 160"/>
                <a:gd name="T45" fmla="*/ 179 h 267"/>
                <a:gd name="T46" fmla="*/ 48 w 160"/>
                <a:gd name="T47" fmla="*/ 211 h 267"/>
                <a:gd name="T48" fmla="*/ 98 w 160"/>
                <a:gd name="T49" fmla="*/ 25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267">
                  <a:moveTo>
                    <a:pt x="98" y="257"/>
                  </a:moveTo>
                  <a:cubicBezTo>
                    <a:pt x="107" y="262"/>
                    <a:pt x="130" y="267"/>
                    <a:pt x="136" y="255"/>
                  </a:cubicBezTo>
                  <a:cubicBezTo>
                    <a:pt x="137" y="254"/>
                    <a:pt x="138" y="253"/>
                    <a:pt x="138" y="251"/>
                  </a:cubicBezTo>
                  <a:cubicBezTo>
                    <a:pt x="138" y="252"/>
                    <a:pt x="138" y="252"/>
                    <a:pt x="138" y="252"/>
                  </a:cubicBezTo>
                  <a:cubicBezTo>
                    <a:pt x="138" y="252"/>
                    <a:pt x="139" y="253"/>
                    <a:pt x="139" y="252"/>
                  </a:cubicBezTo>
                  <a:cubicBezTo>
                    <a:pt x="150" y="218"/>
                    <a:pt x="160" y="187"/>
                    <a:pt x="157" y="150"/>
                  </a:cubicBezTo>
                  <a:cubicBezTo>
                    <a:pt x="154" y="124"/>
                    <a:pt x="140" y="89"/>
                    <a:pt x="118" y="74"/>
                  </a:cubicBezTo>
                  <a:cubicBezTo>
                    <a:pt x="116" y="72"/>
                    <a:pt x="113" y="76"/>
                    <a:pt x="115" y="78"/>
                  </a:cubicBezTo>
                  <a:cubicBezTo>
                    <a:pt x="120" y="87"/>
                    <a:pt x="123" y="99"/>
                    <a:pt x="124" y="111"/>
                  </a:cubicBezTo>
                  <a:cubicBezTo>
                    <a:pt x="124" y="110"/>
                    <a:pt x="124" y="110"/>
                    <a:pt x="124" y="109"/>
                  </a:cubicBezTo>
                  <a:cubicBezTo>
                    <a:pt x="119" y="95"/>
                    <a:pt x="109" y="80"/>
                    <a:pt x="97" y="71"/>
                  </a:cubicBezTo>
                  <a:cubicBezTo>
                    <a:pt x="73" y="52"/>
                    <a:pt x="46" y="39"/>
                    <a:pt x="56" y="2"/>
                  </a:cubicBezTo>
                  <a:cubicBezTo>
                    <a:pt x="56" y="1"/>
                    <a:pt x="55" y="0"/>
                    <a:pt x="54" y="1"/>
                  </a:cubicBezTo>
                  <a:cubicBezTo>
                    <a:pt x="28" y="15"/>
                    <a:pt x="17" y="35"/>
                    <a:pt x="20" y="64"/>
                  </a:cubicBezTo>
                  <a:cubicBezTo>
                    <a:pt x="20" y="68"/>
                    <a:pt x="21" y="72"/>
                    <a:pt x="22" y="76"/>
                  </a:cubicBezTo>
                  <a:cubicBezTo>
                    <a:pt x="18" y="68"/>
                    <a:pt x="14" y="60"/>
                    <a:pt x="13" y="51"/>
                  </a:cubicBezTo>
                  <a:cubicBezTo>
                    <a:pt x="12" y="49"/>
                    <a:pt x="9" y="49"/>
                    <a:pt x="9" y="51"/>
                  </a:cubicBezTo>
                  <a:cubicBezTo>
                    <a:pt x="3" y="82"/>
                    <a:pt x="0" y="102"/>
                    <a:pt x="14" y="131"/>
                  </a:cubicBezTo>
                  <a:cubicBezTo>
                    <a:pt x="26" y="157"/>
                    <a:pt x="42" y="177"/>
                    <a:pt x="66" y="188"/>
                  </a:cubicBezTo>
                  <a:cubicBezTo>
                    <a:pt x="64" y="188"/>
                    <a:pt x="63" y="188"/>
                    <a:pt x="61" y="188"/>
                  </a:cubicBezTo>
                  <a:cubicBezTo>
                    <a:pt x="47" y="185"/>
                    <a:pt x="37" y="177"/>
                    <a:pt x="26" y="170"/>
                  </a:cubicBezTo>
                  <a:cubicBezTo>
                    <a:pt x="25" y="169"/>
                    <a:pt x="24" y="170"/>
                    <a:pt x="24" y="171"/>
                  </a:cubicBezTo>
                  <a:cubicBezTo>
                    <a:pt x="24" y="175"/>
                    <a:pt x="25" y="177"/>
                    <a:pt x="27" y="179"/>
                  </a:cubicBezTo>
                  <a:cubicBezTo>
                    <a:pt x="34" y="190"/>
                    <a:pt x="41" y="201"/>
                    <a:pt x="48" y="211"/>
                  </a:cubicBezTo>
                  <a:cubicBezTo>
                    <a:pt x="62" y="230"/>
                    <a:pt x="76" y="248"/>
                    <a:pt x="98" y="257"/>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261"/>
            <p:cNvSpPr>
              <a:spLocks/>
            </p:cNvSpPr>
            <p:nvPr/>
          </p:nvSpPr>
          <p:spPr bwMode="auto">
            <a:xfrm>
              <a:off x="7818438" y="4847004"/>
              <a:ext cx="230188" cy="236537"/>
            </a:xfrm>
            <a:custGeom>
              <a:avLst/>
              <a:gdLst>
                <a:gd name="T0" fmla="*/ 93 w 181"/>
                <a:gd name="T1" fmla="*/ 103 h 187"/>
                <a:gd name="T2" fmla="*/ 170 w 181"/>
                <a:gd name="T3" fmla="*/ 80 h 187"/>
                <a:gd name="T4" fmla="*/ 108 w 181"/>
                <a:gd name="T5" fmla="*/ 20 h 187"/>
                <a:gd name="T6" fmla="*/ 83 w 181"/>
                <a:gd name="T7" fmla="*/ 96 h 187"/>
                <a:gd name="T8" fmla="*/ 3 w 181"/>
                <a:gd name="T9" fmla="*/ 114 h 187"/>
                <a:gd name="T10" fmla="*/ 63 w 181"/>
                <a:gd name="T11" fmla="*/ 175 h 187"/>
                <a:gd name="T12" fmla="*/ 93 w 181"/>
                <a:gd name="T13" fmla="*/ 103 h 187"/>
              </a:gdLst>
              <a:ahLst/>
              <a:cxnLst>
                <a:cxn ang="0">
                  <a:pos x="T0" y="T1"/>
                </a:cxn>
                <a:cxn ang="0">
                  <a:pos x="T2" y="T3"/>
                </a:cxn>
                <a:cxn ang="0">
                  <a:pos x="T4" y="T5"/>
                </a:cxn>
                <a:cxn ang="0">
                  <a:pos x="T6" y="T7"/>
                </a:cxn>
                <a:cxn ang="0">
                  <a:pos x="T8" y="T9"/>
                </a:cxn>
                <a:cxn ang="0">
                  <a:pos x="T10" y="T11"/>
                </a:cxn>
                <a:cxn ang="0">
                  <a:pos x="T12" y="T13"/>
                </a:cxn>
              </a:cxnLst>
              <a:rect l="0" t="0" r="r" b="b"/>
              <a:pathLst>
                <a:path w="181" h="187">
                  <a:moveTo>
                    <a:pt x="93" y="103"/>
                  </a:moveTo>
                  <a:cubicBezTo>
                    <a:pt x="93" y="103"/>
                    <a:pt x="158" y="100"/>
                    <a:pt x="170" y="80"/>
                  </a:cubicBezTo>
                  <a:cubicBezTo>
                    <a:pt x="181" y="60"/>
                    <a:pt x="130" y="0"/>
                    <a:pt x="108" y="20"/>
                  </a:cubicBezTo>
                  <a:cubicBezTo>
                    <a:pt x="86" y="40"/>
                    <a:pt x="83" y="96"/>
                    <a:pt x="83" y="96"/>
                  </a:cubicBezTo>
                  <a:cubicBezTo>
                    <a:pt x="83" y="96"/>
                    <a:pt x="0" y="96"/>
                    <a:pt x="3" y="114"/>
                  </a:cubicBezTo>
                  <a:cubicBezTo>
                    <a:pt x="6" y="132"/>
                    <a:pt x="50" y="187"/>
                    <a:pt x="63" y="175"/>
                  </a:cubicBezTo>
                  <a:cubicBezTo>
                    <a:pt x="76" y="162"/>
                    <a:pt x="93" y="103"/>
                    <a:pt x="93"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262"/>
            <p:cNvSpPr>
              <a:spLocks/>
            </p:cNvSpPr>
            <p:nvPr/>
          </p:nvSpPr>
          <p:spPr bwMode="auto">
            <a:xfrm>
              <a:off x="8050213" y="4092942"/>
              <a:ext cx="1487488" cy="1265237"/>
            </a:xfrm>
            <a:custGeom>
              <a:avLst/>
              <a:gdLst>
                <a:gd name="T0" fmla="*/ 778 w 1174"/>
                <a:gd name="T1" fmla="*/ 155 h 999"/>
                <a:gd name="T2" fmla="*/ 345 w 1174"/>
                <a:gd name="T3" fmla="*/ 185 h 999"/>
                <a:gd name="T4" fmla="*/ 310 w 1174"/>
                <a:gd name="T5" fmla="*/ 964 h 999"/>
                <a:gd name="T6" fmla="*/ 248 w 1174"/>
                <a:gd name="T7" fmla="*/ 648 h 999"/>
                <a:gd name="T8" fmla="*/ 264 w 1174"/>
                <a:gd name="T9" fmla="*/ 472 h 999"/>
                <a:gd name="T10" fmla="*/ 557 w 1174"/>
                <a:gd name="T11" fmla="*/ 400 h 999"/>
                <a:gd name="T12" fmla="*/ 439 w 1174"/>
                <a:gd name="T13" fmla="*/ 477 h 999"/>
                <a:gd name="T14" fmla="*/ 678 w 1174"/>
                <a:gd name="T15" fmla="*/ 344 h 999"/>
                <a:gd name="T16" fmla="*/ 599 w 1174"/>
                <a:gd name="T17" fmla="*/ 517 h 999"/>
                <a:gd name="T18" fmla="*/ 735 w 1174"/>
                <a:gd name="T19" fmla="*/ 376 h 999"/>
                <a:gd name="T20" fmla="*/ 839 w 1174"/>
                <a:gd name="T21" fmla="*/ 556 h 999"/>
                <a:gd name="T22" fmla="*/ 813 w 1174"/>
                <a:gd name="T23" fmla="*/ 426 h 999"/>
                <a:gd name="T24" fmla="*/ 973 w 1174"/>
                <a:gd name="T25" fmla="*/ 617 h 999"/>
                <a:gd name="T26" fmla="*/ 906 w 1174"/>
                <a:gd name="T27" fmla="*/ 896 h 999"/>
                <a:gd name="T28" fmla="*/ 819 w 1174"/>
                <a:gd name="T29" fmla="*/ 999 h 999"/>
                <a:gd name="T30" fmla="*/ 1084 w 1174"/>
                <a:gd name="T31" fmla="*/ 784 h 999"/>
                <a:gd name="T32" fmla="*/ 778 w 1174"/>
                <a:gd name="T33" fmla="*/ 155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4" h="999">
                  <a:moveTo>
                    <a:pt x="778" y="155"/>
                  </a:moveTo>
                  <a:cubicBezTo>
                    <a:pt x="778" y="155"/>
                    <a:pt x="645" y="0"/>
                    <a:pt x="345" y="185"/>
                  </a:cubicBezTo>
                  <a:cubicBezTo>
                    <a:pt x="47" y="369"/>
                    <a:pt x="0" y="797"/>
                    <a:pt x="310" y="964"/>
                  </a:cubicBezTo>
                  <a:cubicBezTo>
                    <a:pt x="177" y="828"/>
                    <a:pt x="211" y="733"/>
                    <a:pt x="248" y="648"/>
                  </a:cubicBezTo>
                  <a:cubicBezTo>
                    <a:pt x="285" y="564"/>
                    <a:pt x="264" y="472"/>
                    <a:pt x="264" y="472"/>
                  </a:cubicBezTo>
                  <a:cubicBezTo>
                    <a:pt x="399" y="495"/>
                    <a:pt x="557" y="400"/>
                    <a:pt x="557" y="400"/>
                  </a:cubicBezTo>
                  <a:cubicBezTo>
                    <a:pt x="517" y="451"/>
                    <a:pt x="439" y="477"/>
                    <a:pt x="439" y="477"/>
                  </a:cubicBezTo>
                  <a:cubicBezTo>
                    <a:pt x="622" y="475"/>
                    <a:pt x="678" y="344"/>
                    <a:pt x="678" y="344"/>
                  </a:cubicBezTo>
                  <a:cubicBezTo>
                    <a:pt x="684" y="404"/>
                    <a:pt x="599" y="517"/>
                    <a:pt x="599" y="517"/>
                  </a:cubicBezTo>
                  <a:cubicBezTo>
                    <a:pt x="702" y="490"/>
                    <a:pt x="735" y="376"/>
                    <a:pt x="735" y="376"/>
                  </a:cubicBezTo>
                  <a:cubicBezTo>
                    <a:pt x="746" y="507"/>
                    <a:pt x="839" y="556"/>
                    <a:pt x="839" y="556"/>
                  </a:cubicBezTo>
                  <a:cubicBezTo>
                    <a:pt x="804" y="507"/>
                    <a:pt x="813" y="426"/>
                    <a:pt x="813" y="426"/>
                  </a:cubicBezTo>
                  <a:cubicBezTo>
                    <a:pt x="836" y="518"/>
                    <a:pt x="973" y="617"/>
                    <a:pt x="973" y="617"/>
                  </a:cubicBezTo>
                  <a:cubicBezTo>
                    <a:pt x="938" y="662"/>
                    <a:pt x="912" y="848"/>
                    <a:pt x="906" y="896"/>
                  </a:cubicBezTo>
                  <a:cubicBezTo>
                    <a:pt x="900" y="945"/>
                    <a:pt x="819" y="999"/>
                    <a:pt x="819" y="999"/>
                  </a:cubicBezTo>
                  <a:cubicBezTo>
                    <a:pt x="819" y="999"/>
                    <a:pt x="993" y="978"/>
                    <a:pt x="1084" y="784"/>
                  </a:cubicBezTo>
                  <a:cubicBezTo>
                    <a:pt x="1174" y="590"/>
                    <a:pt x="1116" y="203"/>
                    <a:pt x="778" y="15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263"/>
            <p:cNvSpPr>
              <a:spLocks/>
            </p:cNvSpPr>
            <p:nvPr/>
          </p:nvSpPr>
          <p:spPr bwMode="auto">
            <a:xfrm>
              <a:off x="8331200" y="4991467"/>
              <a:ext cx="4763" cy="9525"/>
            </a:xfrm>
            <a:custGeom>
              <a:avLst/>
              <a:gdLst>
                <a:gd name="T0" fmla="*/ 3 w 3"/>
                <a:gd name="T1" fmla="*/ 0 h 8"/>
                <a:gd name="T2" fmla="*/ 0 w 3"/>
                <a:gd name="T3" fmla="*/ 8 h 8"/>
                <a:gd name="T4" fmla="*/ 3 w 3"/>
                <a:gd name="T5" fmla="*/ 0 h 8"/>
              </a:gdLst>
              <a:ahLst/>
              <a:cxnLst>
                <a:cxn ang="0">
                  <a:pos x="T0" y="T1"/>
                </a:cxn>
                <a:cxn ang="0">
                  <a:pos x="T2" y="T3"/>
                </a:cxn>
                <a:cxn ang="0">
                  <a:pos x="T4" y="T5"/>
                </a:cxn>
              </a:cxnLst>
              <a:rect l="0" t="0" r="r" b="b"/>
              <a:pathLst>
                <a:path w="3" h="8">
                  <a:moveTo>
                    <a:pt x="3" y="0"/>
                  </a:moveTo>
                  <a:cubicBezTo>
                    <a:pt x="2" y="2"/>
                    <a:pt x="1" y="5"/>
                    <a:pt x="0" y="8"/>
                  </a:cubicBezTo>
                  <a:cubicBezTo>
                    <a:pt x="0" y="8"/>
                    <a:pt x="1" y="5"/>
                    <a:pt x="3" y="0"/>
                  </a:cubicBezTo>
                </a:path>
              </a:pathLst>
            </a:custGeom>
            <a:solidFill>
              <a:srgbClr val="CC68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264"/>
            <p:cNvSpPr>
              <a:spLocks/>
            </p:cNvSpPr>
            <p:nvPr/>
          </p:nvSpPr>
          <p:spPr bwMode="auto">
            <a:xfrm>
              <a:off x="9221788" y="5050204"/>
              <a:ext cx="6350" cy="22225"/>
            </a:xfrm>
            <a:custGeom>
              <a:avLst/>
              <a:gdLst>
                <a:gd name="T0" fmla="*/ 0 w 4"/>
                <a:gd name="T1" fmla="*/ 18 h 18"/>
                <a:gd name="T2" fmla="*/ 0 w 4"/>
                <a:gd name="T3" fmla="*/ 18 h 18"/>
                <a:gd name="T4" fmla="*/ 4 w 4"/>
                <a:gd name="T5" fmla="*/ 0 h 18"/>
                <a:gd name="T6" fmla="*/ 0 w 4"/>
                <a:gd name="T7" fmla="*/ 18 h 18"/>
              </a:gdLst>
              <a:ahLst/>
              <a:cxnLst>
                <a:cxn ang="0">
                  <a:pos x="T0" y="T1"/>
                </a:cxn>
                <a:cxn ang="0">
                  <a:pos x="T2" y="T3"/>
                </a:cxn>
                <a:cxn ang="0">
                  <a:pos x="T4" y="T5"/>
                </a:cxn>
                <a:cxn ang="0">
                  <a:pos x="T6" y="T7"/>
                </a:cxn>
              </a:cxnLst>
              <a:rect l="0" t="0" r="r" b="b"/>
              <a:pathLst>
                <a:path w="4" h="18">
                  <a:moveTo>
                    <a:pt x="0" y="18"/>
                  </a:moveTo>
                  <a:cubicBezTo>
                    <a:pt x="0" y="18"/>
                    <a:pt x="0" y="18"/>
                    <a:pt x="0" y="18"/>
                  </a:cubicBezTo>
                  <a:cubicBezTo>
                    <a:pt x="1" y="12"/>
                    <a:pt x="3" y="6"/>
                    <a:pt x="4" y="0"/>
                  </a:cubicBezTo>
                  <a:cubicBezTo>
                    <a:pt x="2" y="6"/>
                    <a:pt x="1" y="12"/>
                    <a:pt x="0" y="18"/>
                  </a:cubicBezTo>
                </a:path>
              </a:pathLst>
            </a:custGeom>
            <a:solidFill>
              <a:srgbClr val="CC68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265"/>
            <p:cNvSpPr>
              <a:spLocks/>
            </p:cNvSpPr>
            <p:nvPr/>
          </p:nvSpPr>
          <p:spPr bwMode="auto">
            <a:xfrm>
              <a:off x="9218613" y="5072429"/>
              <a:ext cx="3175" cy="20637"/>
            </a:xfrm>
            <a:custGeom>
              <a:avLst/>
              <a:gdLst>
                <a:gd name="T0" fmla="*/ 0 w 3"/>
                <a:gd name="T1" fmla="*/ 16 h 16"/>
                <a:gd name="T2" fmla="*/ 3 w 3"/>
                <a:gd name="T3" fmla="*/ 0 h 16"/>
                <a:gd name="T4" fmla="*/ 0 w 3"/>
                <a:gd name="T5" fmla="*/ 16 h 16"/>
              </a:gdLst>
              <a:ahLst/>
              <a:cxnLst>
                <a:cxn ang="0">
                  <a:pos x="T0" y="T1"/>
                </a:cxn>
                <a:cxn ang="0">
                  <a:pos x="T2" y="T3"/>
                </a:cxn>
                <a:cxn ang="0">
                  <a:pos x="T4" y="T5"/>
                </a:cxn>
              </a:cxnLst>
              <a:rect l="0" t="0" r="r" b="b"/>
              <a:pathLst>
                <a:path w="3" h="16">
                  <a:moveTo>
                    <a:pt x="0" y="16"/>
                  </a:moveTo>
                  <a:cubicBezTo>
                    <a:pt x="1" y="11"/>
                    <a:pt x="2" y="6"/>
                    <a:pt x="3" y="0"/>
                  </a:cubicBezTo>
                  <a:cubicBezTo>
                    <a:pt x="2" y="6"/>
                    <a:pt x="1" y="11"/>
                    <a:pt x="0" y="16"/>
                  </a:cubicBezTo>
                </a:path>
              </a:pathLst>
            </a:custGeom>
            <a:solidFill>
              <a:srgbClr val="CC68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266"/>
            <p:cNvSpPr>
              <a:spLocks/>
            </p:cNvSpPr>
            <p:nvPr/>
          </p:nvSpPr>
          <p:spPr bwMode="auto">
            <a:xfrm>
              <a:off x="8605838" y="4475529"/>
              <a:ext cx="306388" cy="222250"/>
            </a:xfrm>
            <a:custGeom>
              <a:avLst/>
              <a:gdLst>
                <a:gd name="T0" fmla="*/ 238 w 241"/>
                <a:gd name="T1" fmla="*/ 0 h 175"/>
                <a:gd name="T2" fmla="*/ 0 w 241"/>
                <a:gd name="T3" fmla="*/ 175 h 175"/>
                <a:gd name="T4" fmla="*/ 0 w 241"/>
                <a:gd name="T5" fmla="*/ 175 h 175"/>
                <a:gd name="T6" fmla="*/ 1 w 241"/>
                <a:gd name="T7" fmla="*/ 175 h 175"/>
                <a:gd name="T8" fmla="*/ 1 w 241"/>
                <a:gd name="T9" fmla="*/ 175 h 175"/>
                <a:gd name="T10" fmla="*/ 1 w 241"/>
                <a:gd name="T11" fmla="*/ 175 h 175"/>
                <a:gd name="T12" fmla="*/ 26 w 241"/>
                <a:gd name="T13" fmla="*/ 174 h 175"/>
                <a:gd name="T14" fmla="*/ 25 w 241"/>
                <a:gd name="T15" fmla="*/ 174 h 175"/>
                <a:gd name="T16" fmla="*/ 159 w 241"/>
                <a:gd name="T17" fmla="*/ 130 h 175"/>
                <a:gd name="T18" fmla="*/ 159 w 241"/>
                <a:gd name="T19" fmla="*/ 130 h 175"/>
                <a:gd name="T20" fmla="*/ 239 w 241"/>
                <a:gd name="T21" fmla="*/ 42 h 175"/>
                <a:gd name="T22" fmla="*/ 239 w 241"/>
                <a:gd name="T23" fmla="*/ 42 h 175"/>
                <a:gd name="T24" fmla="*/ 239 w 241"/>
                <a:gd name="T25" fmla="*/ 42 h 175"/>
                <a:gd name="T26" fmla="*/ 239 w 241"/>
                <a:gd name="T27" fmla="*/ 42 h 175"/>
                <a:gd name="T28" fmla="*/ 239 w 241"/>
                <a:gd name="T29" fmla="*/ 42 h 175"/>
                <a:gd name="T30" fmla="*/ 238 w 241"/>
                <a:gd name="T3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75">
                  <a:moveTo>
                    <a:pt x="238" y="0"/>
                  </a:moveTo>
                  <a:cubicBezTo>
                    <a:pt x="182" y="148"/>
                    <a:pt x="0" y="175"/>
                    <a:pt x="0" y="175"/>
                  </a:cubicBezTo>
                  <a:cubicBezTo>
                    <a:pt x="0" y="175"/>
                    <a:pt x="0" y="175"/>
                    <a:pt x="0" y="175"/>
                  </a:cubicBezTo>
                  <a:cubicBezTo>
                    <a:pt x="1" y="175"/>
                    <a:pt x="1" y="175"/>
                    <a:pt x="1" y="175"/>
                  </a:cubicBezTo>
                  <a:cubicBezTo>
                    <a:pt x="1" y="175"/>
                    <a:pt x="1" y="175"/>
                    <a:pt x="1" y="175"/>
                  </a:cubicBezTo>
                  <a:cubicBezTo>
                    <a:pt x="1" y="175"/>
                    <a:pt x="1" y="175"/>
                    <a:pt x="1" y="175"/>
                  </a:cubicBezTo>
                  <a:cubicBezTo>
                    <a:pt x="10" y="175"/>
                    <a:pt x="18" y="174"/>
                    <a:pt x="26" y="174"/>
                  </a:cubicBezTo>
                  <a:cubicBezTo>
                    <a:pt x="26" y="174"/>
                    <a:pt x="25" y="174"/>
                    <a:pt x="25" y="174"/>
                  </a:cubicBezTo>
                  <a:cubicBezTo>
                    <a:pt x="83" y="169"/>
                    <a:pt x="127" y="151"/>
                    <a:pt x="159" y="130"/>
                  </a:cubicBezTo>
                  <a:cubicBezTo>
                    <a:pt x="159" y="130"/>
                    <a:pt x="159" y="130"/>
                    <a:pt x="159" y="130"/>
                  </a:cubicBezTo>
                  <a:cubicBezTo>
                    <a:pt x="218" y="91"/>
                    <a:pt x="239" y="42"/>
                    <a:pt x="239" y="42"/>
                  </a:cubicBezTo>
                  <a:cubicBezTo>
                    <a:pt x="239" y="42"/>
                    <a:pt x="239" y="42"/>
                    <a:pt x="239" y="42"/>
                  </a:cubicBezTo>
                  <a:cubicBezTo>
                    <a:pt x="239" y="42"/>
                    <a:pt x="239" y="42"/>
                    <a:pt x="239" y="42"/>
                  </a:cubicBezTo>
                  <a:cubicBezTo>
                    <a:pt x="239" y="42"/>
                    <a:pt x="239" y="42"/>
                    <a:pt x="239" y="42"/>
                  </a:cubicBezTo>
                  <a:cubicBezTo>
                    <a:pt x="239" y="42"/>
                    <a:pt x="239" y="42"/>
                    <a:pt x="239" y="42"/>
                  </a:cubicBezTo>
                  <a:cubicBezTo>
                    <a:pt x="241" y="18"/>
                    <a:pt x="238" y="0"/>
                    <a:pt x="238"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267"/>
            <p:cNvSpPr>
              <a:spLocks noEditPoints="1"/>
            </p:cNvSpPr>
            <p:nvPr/>
          </p:nvSpPr>
          <p:spPr bwMode="auto">
            <a:xfrm>
              <a:off x="9423400" y="5080367"/>
              <a:ext cx="3175" cy="4762"/>
            </a:xfrm>
            <a:custGeom>
              <a:avLst/>
              <a:gdLst>
                <a:gd name="T0" fmla="*/ 0 w 2"/>
                <a:gd name="T1" fmla="*/ 4 h 4"/>
                <a:gd name="T2" fmla="*/ 0 w 2"/>
                <a:gd name="T3" fmla="*/ 4 h 4"/>
                <a:gd name="T4" fmla="*/ 0 w 2"/>
                <a:gd name="T5" fmla="*/ 4 h 4"/>
                <a:gd name="T6" fmla="*/ 0 w 2"/>
                <a:gd name="T7" fmla="*/ 3 h 4"/>
                <a:gd name="T8" fmla="*/ 0 w 2"/>
                <a:gd name="T9" fmla="*/ 4 h 4"/>
                <a:gd name="T10" fmla="*/ 0 w 2"/>
                <a:gd name="T11" fmla="*/ 3 h 4"/>
                <a:gd name="T12" fmla="*/ 0 w 2"/>
                <a:gd name="T13" fmla="*/ 3 h 4"/>
                <a:gd name="T14" fmla="*/ 0 w 2"/>
                <a:gd name="T15" fmla="*/ 3 h 4"/>
                <a:gd name="T16" fmla="*/ 0 w 2"/>
                <a:gd name="T17" fmla="*/ 3 h 4"/>
                <a:gd name="T18" fmla="*/ 1 w 2"/>
                <a:gd name="T19" fmla="*/ 2 h 4"/>
                <a:gd name="T20" fmla="*/ 1 w 2"/>
                <a:gd name="T21" fmla="*/ 3 h 4"/>
                <a:gd name="T22" fmla="*/ 1 w 2"/>
                <a:gd name="T23" fmla="*/ 2 h 4"/>
                <a:gd name="T24" fmla="*/ 1 w 2"/>
                <a:gd name="T25" fmla="*/ 2 h 4"/>
                <a:gd name="T26" fmla="*/ 1 w 2"/>
                <a:gd name="T27" fmla="*/ 2 h 4"/>
                <a:gd name="T28" fmla="*/ 1 w 2"/>
                <a:gd name="T29" fmla="*/ 2 h 4"/>
                <a:gd name="T30" fmla="*/ 1 w 2"/>
                <a:gd name="T31" fmla="*/ 1 h 4"/>
                <a:gd name="T32" fmla="*/ 1 w 2"/>
                <a:gd name="T33" fmla="*/ 1 h 4"/>
                <a:gd name="T34" fmla="*/ 1 w 2"/>
                <a:gd name="T35" fmla="*/ 1 h 4"/>
                <a:gd name="T36" fmla="*/ 2 w 2"/>
                <a:gd name="T37" fmla="*/ 1 h 4"/>
                <a:gd name="T38" fmla="*/ 1 w 2"/>
                <a:gd name="T39" fmla="*/ 1 h 4"/>
                <a:gd name="T40" fmla="*/ 2 w 2"/>
                <a:gd name="T41" fmla="*/ 1 h 4"/>
                <a:gd name="T42" fmla="*/ 2 w 2"/>
                <a:gd name="T43" fmla="*/ 0 h 4"/>
                <a:gd name="T44" fmla="*/ 2 w 2"/>
                <a:gd name="T45" fmla="*/ 0 h 4"/>
                <a:gd name="T46" fmla="*/ 2 w 2"/>
                <a:gd name="T4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4">
                  <a:moveTo>
                    <a:pt x="0" y="4"/>
                  </a:moveTo>
                  <a:cubicBezTo>
                    <a:pt x="0" y="4"/>
                    <a:pt x="0" y="4"/>
                    <a:pt x="0" y="4"/>
                  </a:cubicBezTo>
                  <a:cubicBezTo>
                    <a:pt x="0" y="4"/>
                    <a:pt x="0" y="4"/>
                    <a:pt x="0" y="4"/>
                  </a:cubicBezTo>
                  <a:moveTo>
                    <a:pt x="0" y="3"/>
                  </a:moveTo>
                  <a:cubicBezTo>
                    <a:pt x="0" y="4"/>
                    <a:pt x="0" y="4"/>
                    <a:pt x="0" y="4"/>
                  </a:cubicBezTo>
                  <a:cubicBezTo>
                    <a:pt x="0" y="4"/>
                    <a:pt x="0" y="4"/>
                    <a:pt x="0" y="3"/>
                  </a:cubicBezTo>
                  <a:moveTo>
                    <a:pt x="0" y="3"/>
                  </a:moveTo>
                  <a:cubicBezTo>
                    <a:pt x="0" y="3"/>
                    <a:pt x="0" y="3"/>
                    <a:pt x="0" y="3"/>
                  </a:cubicBezTo>
                  <a:cubicBezTo>
                    <a:pt x="0" y="3"/>
                    <a:pt x="0" y="3"/>
                    <a:pt x="0"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2" y="1"/>
                  </a:moveTo>
                  <a:cubicBezTo>
                    <a:pt x="2" y="1"/>
                    <a:pt x="2" y="1"/>
                    <a:pt x="1" y="1"/>
                  </a:cubicBezTo>
                  <a:cubicBezTo>
                    <a:pt x="2" y="1"/>
                    <a:pt x="2" y="1"/>
                    <a:pt x="2" y="1"/>
                  </a:cubicBezTo>
                  <a:moveTo>
                    <a:pt x="2" y="0"/>
                  </a:moveTo>
                  <a:cubicBezTo>
                    <a:pt x="2" y="0"/>
                    <a:pt x="2" y="0"/>
                    <a:pt x="2" y="0"/>
                  </a:cubicBezTo>
                  <a:cubicBezTo>
                    <a:pt x="2" y="0"/>
                    <a:pt x="2" y="0"/>
                    <a:pt x="2" y="0"/>
                  </a:cubicBezTo>
                </a:path>
              </a:pathLst>
            </a:custGeom>
            <a:solidFill>
              <a:srgbClr val="C18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268"/>
            <p:cNvSpPr>
              <a:spLocks/>
            </p:cNvSpPr>
            <p:nvPr/>
          </p:nvSpPr>
          <p:spPr bwMode="auto">
            <a:xfrm>
              <a:off x="8999538" y="4483467"/>
              <a:ext cx="473075" cy="874712"/>
            </a:xfrm>
            <a:custGeom>
              <a:avLst/>
              <a:gdLst>
                <a:gd name="T0" fmla="*/ 90 w 373"/>
                <a:gd name="T1" fmla="*/ 248 h 691"/>
                <a:gd name="T2" fmla="*/ 63 w 373"/>
                <a:gd name="T3" fmla="*/ 143 h 691"/>
                <a:gd name="T4" fmla="*/ 64 w 373"/>
                <a:gd name="T5" fmla="*/ 118 h 691"/>
                <a:gd name="T6" fmla="*/ 89 w 373"/>
                <a:gd name="T7" fmla="*/ 173 h 691"/>
                <a:gd name="T8" fmla="*/ 185 w 373"/>
                <a:gd name="T9" fmla="*/ 278 h 691"/>
                <a:gd name="T10" fmla="*/ 224 w 373"/>
                <a:gd name="T11" fmla="*/ 309 h 691"/>
                <a:gd name="T12" fmla="*/ 224 w 373"/>
                <a:gd name="T13" fmla="*/ 309 h 691"/>
                <a:gd name="T14" fmla="*/ 224 w 373"/>
                <a:gd name="T15" fmla="*/ 309 h 691"/>
                <a:gd name="T16" fmla="*/ 224 w 373"/>
                <a:gd name="T17" fmla="*/ 309 h 691"/>
                <a:gd name="T18" fmla="*/ 224 w 373"/>
                <a:gd name="T19" fmla="*/ 309 h 691"/>
                <a:gd name="T20" fmla="*/ 224 w 373"/>
                <a:gd name="T21" fmla="*/ 309 h 691"/>
                <a:gd name="T22" fmla="*/ 224 w 373"/>
                <a:gd name="T23" fmla="*/ 309 h 691"/>
                <a:gd name="T24" fmla="*/ 224 w 373"/>
                <a:gd name="T25" fmla="*/ 309 h 691"/>
                <a:gd name="T26" fmla="*/ 230 w 373"/>
                <a:gd name="T27" fmla="*/ 416 h 691"/>
                <a:gd name="T28" fmla="*/ 176 w 373"/>
                <a:gd name="T29" fmla="*/ 527 h 691"/>
                <a:gd name="T30" fmla="*/ 157 w 373"/>
                <a:gd name="T31" fmla="*/ 588 h 691"/>
                <a:gd name="T32" fmla="*/ 157 w 373"/>
                <a:gd name="T33" fmla="*/ 589 h 691"/>
                <a:gd name="T34" fmla="*/ 157 w 373"/>
                <a:gd name="T35" fmla="*/ 589 h 691"/>
                <a:gd name="T36" fmla="*/ 152 w 373"/>
                <a:gd name="T37" fmla="*/ 607 h 691"/>
                <a:gd name="T38" fmla="*/ 152 w 373"/>
                <a:gd name="T39" fmla="*/ 607 h 691"/>
                <a:gd name="T40" fmla="*/ 151 w 373"/>
                <a:gd name="T41" fmla="*/ 607 h 691"/>
                <a:gd name="T42" fmla="*/ 151 w 373"/>
                <a:gd name="T43" fmla="*/ 608 h 691"/>
                <a:gd name="T44" fmla="*/ 151 w 373"/>
                <a:gd name="T45" fmla="*/ 608 h 691"/>
                <a:gd name="T46" fmla="*/ 151 w 373"/>
                <a:gd name="T47" fmla="*/ 608 h 691"/>
                <a:gd name="T48" fmla="*/ 151 w 373"/>
                <a:gd name="T49" fmla="*/ 608 h 691"/>
                <a:gd name="T50" fmla="*/ 78 w 373"/>
                <a:gd name="T51" fmla="*/ 685 h 691"/>
                <a:gd name="T52" fmla="*/ 70 w 373"/>
                <a:gd name="T53" fmla="*/ 691 h 691"/>
                <a:gd name="T54" fmla="*/ 335 w 373"/>
                <a:gd name="T55" fmla="*/ 475 h 691"/>
                <a:gd name="T56" fmla="*/ 335 w 373"/>
                <a:gd name="T57" fmla="*/ 475 h 691"/>
                <a:gd name="T58" fmla="*/ 335 w 373"/>
                <a:gd name="T59" fmla="*/ 474 h 691"/>
                <a:gd name="T60" fmla="*/ 336 w 373"/>
                <a:gd name="T61" fmla="*/ 474 h 691"/>
                <a:gd name="T62" fmla="*/ 336 w 373"/>
                <a:gd name="T63" fmla="*/ 473 h 691"/>
                <a:gd name="T64" fmla="*/ 336 w 373"/>
                <a:gd name="T65" fmla="*/ 472 h 691"/>
                <a:gd name="T66" fmla="*/ 336 w 373"/>
                <a:gd name="T67" fmla="*/ 472 h 691"/>
                <a:gd name="T68" fmla="*/ 337 w 373"/>
                <a:gd name="T69" fmla="*/ 471 h 691"/>
                <a:gd name="T70" fmla="*/ 373 w 373"/>
                <a:gd name="T71" fmla="*/ 291 h 691"/>
                <a:gd name="T72" fmla="*/ 319 w 373"/>
                <a:gd name="T73" fmla="*/ 289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 h="691">
                  <a:moveTo>
                    <a:pt x="45" y="0"/>
                  </a:moveTo>
                  <a:cubicBezTo>
                    <a:pt x="0" y="155"/>
                    <a:pt x="90" y="248"/>
                    <a:pt x="90" y="248"/>
                  </a:cubicBezTo>
                  <a:cubicBezTo>
                    <a:pt x="90" y="248"/>
                    <a:pt x="90" y="248"/>
                    <a:pt x="90" y="248"/>
                  </a:cubicBezTo>
                  <a:cubicBezTo>
                    <a:pt x="67" y="216"/>
                    <a:pt x="63" y="170"/>
                    <a:pt x="63" y="143"/>
                  </a:cubicBezTo>
                  <a:cubicBezTo>
                    <a:pt x="63" y="143"/>
                    <a:pt x="63" y="143"/>
                    <a:pt x="63" y="143"/>
                  </a:cubicBezTo>
                  <a:cubicBezTo>
                    <a:pt x="63" y="128"/>
                    <a:pt x="64" y="118"/>
                    <a:pt x="64" y="118"/>
                  </a:cubicBezTo>
                  <a:cubicBezTo>
                    <a:pt x="64" y="118"/>
                    <a:pt x="64" y="118"/>
                    <a:pt x="64" y="118"/>
                  </a:cubicBezTo>
                  <a:cubicBezTo>
                    <a:pt x="69" y="136"/>
                    <a:pt x="78" y="155"/>
                    <a:pt x="89" y="173"/>
                  </a:cubicBezTo>
                  <a:cubicBezTo>
                    <a:pt x="89" y="173"/>
                    <a:pt x="89" y="173"/>
                    <a:pt x="89" y="173"/>
                  </a:cubicBezTo>
                  <a:cubicBezTo>
                    <a:pt x="116" y="214"/>
                    <a:pt x="156" y="253"/>
                    <a:pt x="185" y="278"/>
                  </a:cubicBezTo>
                  <a:cubicBezTo>
                    <a:pt x="208" y="297"/>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24" y="309"/>
                    <a:pt x="224" y="309"/>
                    <a:pt x="224" y="309"/>
                  </a:cubicBezTo>
                  <a:cubicBezTo>
                    <a:pt x="214" y="322"/>
                    <a:pt x="220" y="373"/>
                    <a:pt x="215" y="410"/>
                  </a:cubicBezTo>
                  <a:cubicBezTo>
                    <a:pt x="220" y="411"/>
                    <a:pt x="224" y="413"/>
                    <a:pt x="230" y="416"/>
                  </a:cubicBezTo>
                  <a:cubicBezTo>
                    <a:pt x="261" y="437"/>
                    <a:pt x="257" y="485"/>
                    <a:pt x="228" y="510"/>
                  </a:cubicBezTo>
                  <a:cubicBezTo>
                    <a:pt x="211" y="524"/>
                    <a:pt x="190" y="527"/>
                    <a:pt x="176" y="527"/>
                  </a:cubicBezTo>
                  <a:cubicBezTo>
                    <a:pt x="172" y="527"/>
                    <a:pt x="169" y="527"/>
                    <a:pt x="166" y="526"/>
                  </a:cubicBezTo>
                  <a:cubicBezTo>
                    <a:pt x="162" y="553"/>
                    <a:pt x="159" y="576"/>
                    <a:pt x="157" y="588"/>
                  </a:cubicBezTo>
                  <a:cubicBezTo>
                    <a:pt x="157" y="589"/>
                    <a:pt x="157" y="589"/>
                    <a:pt x="157" y="589"/>
                  </a:cubicBezTo>
                  <a:cubicBezTo>
                    <a:pt x="157" y="589"/>
                    <a:pt x="157" y="589"/>
                    <a:pt x="157" y="589"/>
                  </a:cubicBezTo>
                  <a:cubicBezTo>
                    <a:pt x="157" y="589"/>
                    <a:pt x="157" y="589"/>
                    <a:pt x="157" y="589"/>
                  </a:cubicBezTo>
                  <a:cubicBezTo>
                    <a:pt x="157" y="589"/>
                    <a:pt x="157" y="589"/>
                    <a:pt x="157" y="589"/>
                  </a:cubicBezTo>
                  <a:cubicBezTo>
                    <a:pt x="156" y="595"/>
                    <a:pt x="154" y="601"/>
                    <a:pt x="152" y="607"/>
                  </a:cubicBezTo>
                  <a:cubicBezTo>
                    <a:pt x="152" y="607"/>
                    <a:pt x="152" y="607"/>
                    <a:pt x="152" y="607"/>
                  </a:cubicBezTo>
                  <a:cubicBezTo>
                    <a:pt x="152" y="607"/>
                    <a:pt x="152" y="607"/>
                    <a:pt x="152" y="607"/>
                  </a:cubicBezTo>
                  <a:cubicBezTo>
                    <a:pt x="152" y="607"/>
                    <a:pt x="152" y="607"/>
                    <a:pt x="152" y="607"/>
                  </a:cubicBezTo>
                  <a:cubicBezTo>
                    <a:pt x="152" y="607"/>
                    <a:pt x="152" y="607"/>
                    <a:pt x="152" y="607"/>
                  </a:cubicBezTo>
                  <a:cubicBezTo>
                    <a:pt x="152" y="607"/>
                    <a:pt x="152" y="607"/>
                    <a:pt x="151" y="607"/>
                  </a:cubicBezTo>
                  <a:cubicBezTo>
                    <a:pt x="151" y="607"/>
                    <a:pt x="151" y="607"/>
                    <a:pt x="151" y="607"/>
                  </a:cubicBezTo>
                  <a:cubicBezTo>
                    <a:pt x="151" y="607"/>
                    <a:pt x="151" y="608"/>
                    <a:pt x="151" y="608"/>
                  </a:cubicBezTo>
                  <a:cubicBezTo>
                    <a:pt x="151" y="608"/>
                    <a:pt x="151" y="608"/>
                    <a:pt x="151" y="608"/>
                  </a:cubicBezTo>
                  <a:cubicBezTo>
                    <a:pt x="151" y="608"/>
                    <a:pt x="151" y="608"/>
                    <a:pt x="151" y="608"/>
                  </a:cubicBezTo>
                  <a:cubicBezTo>
                    <a:pt x="151" y="608"/>
                    <a:pt x="151" y="608"/>
                    <a:pt x="151" y="608"/>
                  </a:cubicBezTo>
                  <a:cubicBezTo>
                    <a:pt x="151" y="608"/>
                    <a:pt x="151" y="608"/>
                    <a:pt x="151" y="608"/>
                  </a:cubicBezTo>
                  <a:cubicBezTo>
                    <a:pt x="151" y="608"/>
                    <a:pt x="151" y="608"/>
                    <a:pt x="151" y="608"/>
                  </a:cubicBezTo>
                  <a:cubicBezTo>
                    <a:pt x="151" y="608"/>
                    <a:pt x="151" y="608"/>
                    <a:pt x="151" y="608"/>
                  </a:cubicBezTo>
                  <a:cubicBezTo>
                    <a:pt x="151" y="608"/>
                    <a:pt x="151" y="608"/>
                    <a:pt x="151" y="608"/>
                  </a:cubicBezTo>
                  <a:cubicBezTo>
                    <a:pt x="135" y="641"/>
                    <a:pt x="95" y="673"/>
                    <a:pt x="78" y="685"/>
                  </a:cubicBezTo>
                  <a:cubicBezTo>
                    <a:pt x="78" y="685"/>
                    <a:pt x="78" y="685"/>
                    <a:pt x="78" y="685"/>
                  </a:cubicBezTo>
                  <a:cubicBezTo>
                    <a:pt x="73" y="689"/>
                    <a:pt x="70" y="691"/>
                    <a:pt x="70" y="691"/>
                  </a:cubicBezTo>
                  <a:cubicBezTo>
                    <a:pt x="70" y="691"/>
                    <a:pt x="244" y="670"/>
                    <a:pt x="335" y="476"/>
                  </a:cubicBezTo>
                  <a:cubicBezTo>
                    <a:pt x="335" y="476"/>
                    <a:pt x="335" y="475"/>
                    <a:pt x="335" y="475"/>
                  </a:cubicBezTo>
                  <a:cubicBezTo>
                    <a:pt x="335" y="475"/>
                    <a:pt x="335" y="475"/>
                    <a:pt x="335" y="475"/>
                  </a:cubicBezTo>
                  <a:cubicBezTo>
                    <a:pt x="335" y="475"/>
                    <a:pt x="335" y="475"/>
                    <a:pt x="335" y="475"/>
                  </a:cubicBezTo>
                  <a:cubicBezTo>
                    <a:pt x="335" y="475"/>
                    <a:pt x="335" y="475"/>
                    <a:pt x="335" y="474"/>
                  </a:cubicBezTo>
                  <a:cubicBezTo>
                    <a:pt x="335" y="474"/>
                    <a:pt x="335" y="474"/>
                    <a:pt x="335" y="474"/>
                  </a:cubicBezTo>
                  <a:cubicBezTo>
                    <a:pt x="335" y="474"/>
                    <a:pt x="335" y="474"/>
                    <a:pt x="335" y="474"/>
                  </a:cubicBezTo>
                  <a:cubicBezTo>
                    <a:pt x="336" y="474"/>
                    <a:pt x="336" y="474"/>
                    <a:pt x="336" y="474"/>
                  </a:cubicBezTo>
                  <a:cubicBezTo>
                    <a:pt x="336" y="473"/>
                    <a:pt x="336" y="473"/>
                    <a:pt x="336" y="473"/>
                  </a:cubicBezTo>
                  <a:cubicBezTo>
                    <a:pt x="336" y="473"/>
                    <a:pt x="336" y="473"/>
                    <a:pt x="336" y="473"/>
                  </a:cubicBezTo>
                  <a:cubicBezTo>
                    <a:pt x="336" y="473"/>
                    <a:pt x="336" y="473"/>
                    <a:pt x="336" y="473"/>
                  </a:cubicBezTo>
                  <a:cubicBezTo>
                    <a:pt x="336" y="473"/>
                    <a:pt x="336" y="472"/>
                    <a:pt x="336" y="472"/>
                  </a:cubicBezTo>
                  <a:cubicBezTo>
                    <a:pt x="336" y="472"/>
                    <a:pt x="336" y="472"/>
                    <a:pt x="336" y="472"/>
                  </a:cubicBezTo>
                  <a:cubicBezTo>
                    <a:pt x="336" y="472"/>
                    <a:pt x="336" y="472"/>
                    <a:pt x="336" y="472"/>
                  </a:cubicBezTo>
                  <a:cubicBezTo>
                    <a:pt x="337" y="472"/>
                    <a:pt x="337" y="472"/>
                    <a:pt x="337" y="472"/>
                  </a:cubicBezTo>
                  <a:cubicBezTo>
                    <a:pt x="337" y="471"/>
                    <a:pt x="337" y="471"/>
                    <a:pt x="337" y="471"/>
                  </a:cubicBezTo>
                  <a:cubicBezTo>
                    <a:pt x="337" y="471"/>
                    <a:pt x="337" y="471"/>
                    <a:pt x="337" y="471"/>
                  </a:cubicBezTo>
                  <a:cubicBezTo>
                    <a:pt x="359" y="420"/>
                    <a:pt x="372" y="358"/>
                    <a:pt x="373" y="291"/>
                  </a:cubicBezTo>
                  <a:cubicBezTo>
                    <a:pt x="353" y="317"/>
                    <a:pt x="332" y="342"/>
                    <a:pt x="307" y="363"/>
                  </a:cubicBezTo>
                  <a:cubicBezTo>
                    <a:pt x="318" y="325"/>
                    <a:pt x="319" y="289"/>
                    <a:pt x="319" y="289"/>
                  </a:cubicBezTo>
                  <a:cubicBezTo>
                    <a:pt x="121" y="176"/>
                    <a:pt x="45" y="0"/>
                    <a:pt x="45"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269"/>
            <p:cNvSpPr>
              <a:spLocks noEditPoints="1"/>
            </p:cNvSpPr>
            <p:nvPr/>
          </p:nvSpPr>
          <p:spPr bwMode="auto">
            <a:xfrm>
              <a:off x="8374063" y="4694604"/>
              <a:ext cx="69850" cy="619125"/>
            </a:xfrm>
            <a:custGeom>
              <a:avLst/>
              <a:gdLst>
                <a:gd name="T0" fmla="*/ 54 w 54"/>
                <a:gd name="T1" fmla="*/ 488 h 488"/>
                <a:gd name="T2" fmla="*/ 54 w 54"/>
                <a:gd name="T3" fmla="*/ 488 h 488"/>
                <a:gd name="T4" fmla="*/ 54 w 54"/>
                <a:gd name="T5" fmla="*/ 488 h 488"/>
                <a:gd name="T6" fmla="*/ 53 w 54"/>
                <a:gd name="T7" fmla="*/ 488 h 488"/>
                <a:gd name="T8" fmla="*/ 53 w 54"/>
                <a:gd name="T9" fmla="*/ 488 h 488"/>
                <a:gd name="T10" fmla="*/ 53 w 54"/>
                <a:gd name="T11" fmla="*/ 488 h 488"/>
                <a:gd name="T12" fmla="*/ 52 w 54"/>
                <a:gd name="T13" fmla="*/ 488 h 488"/>
                <a:gd name="T14" fmla="*/ 53 w 54"/>
                <a:gd name="T15" fmla="*/ 488 h 488"/>
                <a:gd name="T16" fmla="*/ 52 w 54"/>
                <a:gd name="T17" fmla="*/ 488 h 488"/>
                <a:gd name="T18" fmla="*/ 52 w 54"/>
                <a:gd name="T19" fmla="*/ 487 h 488"/>
                <a:gd name="T20" fmla="*/ 52 w 54"/>
                <a:gd name="T21" fmla="*/ 487 h 488"/>
                <a:gd name="T22" fmla="*/ 52 w 54"/>
                <a:gd name="T23" fmla="*/ 487 h 488"/>
                <a:gd name="T24" fmla="*/ 0 w 54"/>
                <a:gd name="T25" fmla="*/ 454 h 488"/>
                <a:gd name="T26" fmla="*/ 0 w 54"/>
                <a:gd name="T27" fmla="*/ 454 h 488"/>
                <a:gd name="T28" fmla="*/ 52 w 54"/>
                <a:gd name="T29" fmla="*/ 487 h 488"/>
                <a:gd name="T30" fmla="*/ 0 w 54"/>
                <a:gd name="T31" fmla="*/ 454 h 488"/>
                <a:gd name="T32" fmla="*/ 52 w 54"/>
                <a:gd name="T33" fmla="*/ 1 h 488"/>
                <a:gd name="T34" fmla="*/ 52 w 54"/>
                <a:gd name="T35" fmla="*/ 1 h 488"/>
                <a:gd name="T36" fmla="*/ 52 w 54"/>
                <a:gd name="T37" fmla="*/ 1 h 488"/>
                <a:gd name="T38" fmla="*/ 52 w 54"/>
                <a:gd name="T39" fmla="*/ 1 h 488"/>
                <a:gd name="T40" fmla="*/ 25 w 54"/>
                <a:gd name="T41" fmla="*/ 0 h 488"/>
                <a:gd name="T42" fmla="*/ 34 w 54"/>
                <a:gd name="T43" fmla="*/ 0 h 488"/>
                <a:gd name="T44" fmla="*/ 52 w 54"/>
                <a:gd name="T45" fmla="*/ 1 h 488"/>
                <a:gd name="T46" fmla="*/ 25 w 54"/>
                <a:gd name="T4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488">
                  <a:moveTo>
                    <a:pt x="54" y="488"/>
                  </a:moveTo>
                  <a:cubicBezTo>
                    <a:pt x="54" y="488"/>
                    <a:pt x="54" y="488"/>
                    <a:pt x="54" y="488"/>
                  </a:cubicBezTo>
                  <a:cubicBezTo>
                    <a:pt x="54" y="488"/>
                    <a:pt x="54" y="488"/>
                    <a:pt x="54" y="488"/>
                  </a:cubicBezTo>
                  <a:moveTo>
                    <a:pt x="53" y="488"/>
                  </a:moveTo>
                  <a:cubicBezTo>
                    <a:pt x="53" y="488"/>
                    <a:pt x="53" y="488"/>
                    <a:pt x="53" y="488"/>
                  </a:cubicBezTo>
                  <a:cubicBezTo>
                    <a:pt x="53" y="488"/>
                    <a:pt x="53" y="488"/>
                    <a:pt x="53" y="488"/>
                  </a:cubicBezTo>
                  <a:moveTo>
                    <a:pt x="52" y="488"/>
                  </a:moveTo>
                  <a:cubicBezTo>
                    <a:pt x="52" y="488"/>
                    <a:pt x="53" y="488"/>
                    <a:pt x="53" y="488"/>
                  </a:cubicBezTo>
                  <a:cubicBezTo>
                    <a:pt x="53" y="488"/>
                    <a:pt x="52" y="488"/>
                    <a:pt x="52" y="488"/>
                  </a:cubicBezTo>
                  <a:moveTo>
                    <a:pt x="52" y="487"/>
                  </a:moveTo>
                  <a:cubicBezTo>
                    <a:pt x="52" y="487"/>
                    <a:pt x="52" y="487"/>
                    <a:pt x="52" y="487"/>
                  </a:cubicBezTo>
                  <a:cubicBezTo>
                    <a:pt x="52" y="487"/>
                    <a:pt x="52" y="487"/>
                    <a:pt x="52" y="487"/>
                  </a:cubicBezTo>
                  <a:moveTo>
                    <a:pt x="0" y="454"/>
                  </a:moveTo>
                  <a:cubicBezTo>
                    <a:pt x="0" y="454"/>
                    <a:pt x="0" y="454"/>
                    <a:pt x="0" y="454"/>
                  </a:cubicBezTo>
                  <a:cubicBezTo>
                    <a:pt x="16" y="466"/>
                    <a:pt x="33" y="477"/>
                    <a:pt x="52" y="487"/>
                  </a:cubicBezTo>
                  <a:cubicBezTo>
                    <a:pt x="33" y="477"/>
                    <a:pt x="16" y="466"/>
                    <a:pt x="0" y="454"/>
                  </a:cubicBezTo>
                  <a:moveTo>
                    <a:pt x="52" y="1"/>
                  </a:moveTo>
                  <a:cubicBezTo>
                    <a:pt x="52" y="1"/>
                    <a:pt x="52" y="1"/>
                    <a:pt x="52" y="1"/>
                  </a:cubicBezTo>
                  <a:cubicBezTo>
                    <a:pt x="52" y="1"/>
                    <a:pt x="52" y="1"/>
                    <a:pt x="52" y="1"/>
                  </a:cubicBezTo>
                  <a:cubicBezTo>
                    <a:pt x="52" y="1"/>
                    <a:pt x="52" y="1"/>
                    <a:pt x="52" y="1"/>
                  </a:cubicBezTo>
                  <a:moveTo>
                    <a:pt x="25" y="0"/>
                  </a:moveTo>
                  <a:cubicBezTo>
                    <a:pt x="28" y="0"/>
                    <a:pt x="31" y="0"/>
                    <a:pt x="34" y="0"/>
                  </a:cubicBezTo>
                  <a:cubicBezTo>
                    <a:pt x="40" y="1"/>
                    <a:pt x="46" y="1"/>
                    <a:pt x="52" y="1"/>
                  </a:cubicBezTo>
                  <a:cubicBezTo>
                    <a:pt x="43" y="1"/>
                    <a:pt x="34" y="1"/>
                    <a:pt x="25" y="0"/>
                  </a:cubicBezTo>
                </a:path>
              </a:pathLst>
            </a:custGeom>
            <a:solidFill>
              <a:srgbClr val="C18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270"/>
            <p:cNvSpPr>
              <a:spLocks noEditPoints="1"/>
            </p:cNvSpPr>
            <p:nvPr/>
          </p:nvSpPr>
          <p:spPr bwMode="auto">
            <a:xfrm>
              <a:off x="8320088" y="5224829"/>
              <a:ext cx="53975" cy="44450"/>
            </a:xfrm>
            <a:custGeom>
              <a:avLst/>
              <a:gdLst>
                <a:gd name="T0" fmla="*/ 2 w 43"/>
                <a:gd name="T1" fmla="*/ 2 h 36"/>
                <a:gd name="T2" fmla="*/ 43 w 43"/>
                <a:gd name="T3" fmla="*/ 36 h 36"/>
                <a:gd name="T4" fmla="*/ 43 w 43"/>
                <a:gd name="T5" fmla="*/ 36 h 36"/>
                <a:gd name="T6" fmla="*/ 2 w 43"/>
                <a:gd name="T7" fmla="*/ 2 h 36"/>
                <a:gd name="T8" fmla="*/ 1 w 43"/>
                <a:gd name="T9" fmla="*/ 1 h 36"/>
                <a:gd name="T10" fmla="*/ 2 w 43"/>
                <a:gd name="T11" fmla="*/ 2 h 36"/>
                <a:gd name="T12" fmla="*/ 1 w 43"/>
                <a:gd name="T13" fmla="*/ 1 h 36"/>
                <a:gd name="T14" fmla="*/ 1 w 43"/>
                <a:gd name="T15" fmla="*/ 0 h 36"/>
                <a:gd name="T16" fmla="*/ 1 w 43"/>
                <a:gd name="T17" fmla="*/ 1 h 36"/>
                <a:gd name="T18" fmla="*/ 1 w 43"/>
                <a:gd name="T19" fmla="*/ 0 h 36"/>
                <a:gd name="T20" fmla="*/ 1 w 43"/>
                <a:gd name="T21" fmla="*/ 0 h 36"/>
                <a:gd name="T22" fmla="*/ 1 w 43"/>
                <a:gd name="T23" fmla="*/ 0 h 36"/>
                <a:gd name="T24" fmla="*/ 1 w 43"/>
                <a:gd name="T25" fmla="*/ 0 h 36"/>
                <a:gd name="T26" fmla="*/ 0 w 43"/>
                <a:gd name="T27" fmla="*/ 0 h 36"/>
                <a:gd name="T28" fmla="*/ 0 w 43"/>
                <a:gd name="T29" fmla="*/ 0 h 36"/>
                <a:gd name="T30" fmla="*/ 0 w 43"/>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36">
                  <a:moveTo>
                    <a:pt x="2" y="2"/>
                  </a:moveTo>
                  <a:cubicBezTo>
                    <a:pt x="15" y="14"/>
                    <a:pt x="28" y="25"/>
                    <a:pt x="43" y="36"/>
                  </a:cubicBezTo>
                  <a:cubicBezTo>
                    <a:pt x="43" y="36"/>
                    <a:pt x="43" y="36"/>
                    <a:pt x="43" y="36"/>
                  </a:cubicBezTo>
                  <a:cubicBezTo>
                    <a:pt x="28" y="25"/>
                    <a:pt x="15" y="14"/>
                    <a:pt x="2" y="2"/>
                  </a:cubicBezTo>
                  <a:moveTo>
                    <a:pt x="1" y="1"/>
                  </a:moveTo>
                  <a:cubicBezTo>
                    <a:pt x="2" y="1"/>
                    <a:pt x="2" y="1"/>
                    <a:pt x="2" y="2"/>
                  </a:cubicBezTo>
                  <a:cubicBezTo>
                    <a:pt x="2" y="1"/>
                    <a:pt x="2" y="1"/>
                    <a:pt x="1" y="1"/>
                  </a:cubicBezTo>
                  <a:moveTo>
                    <a:pt x="1" y="0"/>
                  </a:moveTo>
                  <a:cubicBezTo>
                    <a:pt x="1" y="0"/>
                    <a:pt x="1" y="0"/>
                    <a:pt x="1" y="1"/>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9A38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271"/>
            <p:cNvSpPr>
              <a:spLocks/>
            </p:cNvSpPr>
            <p:nvPr/>
          </p:nvSpPr>
          <p:spPr bwMode="auto">
            <a:xfrm>
              <a:off x="8135938" y="4527917"/>
              <a:ext cx="681038" cy="785812"/>
            </a:xfrm>
            <a:custGeom>
              <a:avLst/>
              <a:gdLst>
                <a:gd name="T0" fmla="*/ 140 w 537"/>
                <a:gd name="T1" fmla="*/ 75 h 621"/>
                <a:gd name="T2" fmla="*/ 145 w 537"/>
                <a:gd name="T3" fmla="*/ 550 h 621"/>
                <a:gd name="T4" fmla="*/ 146 w 537"/>
                <a:gd name="T5" fmla="*/ 550 h 621"/>
                <a:gd name="T6" fmla="*/ 146 w 537"/>
                <a:gd name="T7" fmla="*/ 551 h 621"/>
                <a:gd name="T8" fmla="*/ 188 w 537"/>
                <a:gd name="T9" fmla="*/ 586 h 621"/>
                <a:gd name="T10" fmla="*/ 240 w 537"/>
                <a:gd name="T11" fmla="*/ 619 h 621"/>
                <a:gd name="T12" fmla="*/ 241 w 537"/>
                <a:gd name="T13" fmla="*/ 620 h 621"/>
                <a:gd name="T14" fmla="*/ 242 w 537"/>
                <a:gd name="T15" fmla="*/ 620 h 621"/>
                <a:gd name="T16" fmla="*/ 242 w 537"/>
                <a:gd name="T17" fmla="*/ 620 h 621"/>
                <a:gd name="T18" fmla="*/ 242 w 537"/>
                <a:gd name="T19" fmla="*/ 620 h 621"/>
                <a:gd name="T20" fmla="*/ 241 w 537"/>
                <a:gd name="T21" fmla="*/ 619 h 621"/>
                <a:gd name="T22" fmla="*/ 240 w 537"/>
                <a:gd name="T23" fmla="*/ 619 h 621"/>
                <a:gd name="T24" fmla="*/ 240 w 537"/>
                <a:gd name="T25" fmla="*/ 618 h 621"/>
                <a:gd name="T26" fmla="*/ 239 w 537"/>
                <a:gd name="T27" fmla="*/ 617 h 621"/>
                <a:gd name="T28" fmla="*/ 239 w 537"/>
                <a:gd name="T29" fmla="*/ 617 h 621"/>
                <a:gd name="T30" fmla="*/ 238 w 537"/>
                <a:gd name="T31" fmla="*/ 616 h 621"/>
                <a:gd name="T32" fmla="*/ 238 w 537"/>
                <a:gd name="T33" fmla="*/ 616 h 621"/>
                <a:gd name="T34" fmla="*/ 237 w 537"/>
                <a:gd name="T35" fmla="*/ 615 h 621"/>
                <a:gd name="T36" fmla="*/ 236 w 537"/>
                <a:gd name="T37" fmla="*/ 614 h 621"/>
                <a:gd name="T38" fmla="*/ 235 w 537"/>
                <a:gd name="T39" fmla="*/ 613 h 621"/>
                <a:gd name="T40" fmla="*/ 235 w 537"/>
                <a:gd name="T41" fmla="*/ 613 h 621"/>
                <a:gd name="T42" fmla="*/ 234 w 537"/>
                <a:gd name="T43" fmla="*/ 612 h 621"/>
                <a:gd name="T44" fmla="*/ 233 w 537"/>
                <a:gd name="T45" fmla="*/ 611 h 621"/>
                <a:gd name="T46" fmla="*/ 137 w 537"/>
                <a:gd name="T47" fmla="*/ 244 h 621"/>
                <a:gd name="T48" fmla="*/ 196 w 537"/>
                <a:gd name="T49" fmla="*/ 254 h 621"/>
                <a:gd name="T50" fmla="*/ 196 w 537"/>
                <a:gd name="T51" fmla="*/ 253 h 621"/>
                <a:gd name="T52" fmla="*/ 196 w 537"/>
                <a:gd name="T53" fmla="*/ 253 h 621"/>
                <a:gd name="T54" fmla="*/ 196 w 537"/>
                <a:gd name="T55" fmla="*/ 252 h 621"/>
                <a:gd name="T56" fmla="*/ 196 w 537"/>
                <a:gd name="T57" fmla="*/ 252 h 621"/>
                <a:gd name="T58" fmla="*/ 196 w 537"/>
                <a:gd name="T59" fmla="*/ 251 h 621"/>
                <a:gd name="T60" fmla="*/ 196 w 537"/>
                <a:gd name="T61" fmla="*/ 250 h 621"/>
                <a:gd name="T62" fmla="*/ 197 w 537"/>
                <a:gd name="T63" fmla="*/ 250 h 621"/>
                <a:gd name="T64" fmla="*/ 197 w 537"/>
                <a:gd name="T65" fmla="*/ 249 h 621"/>
                <a:gd name="T66" fmla="*/ 197 w 537"/>
                <a:gd name="T67" fmla="*/ 249 h 621"/>
                <a:gd name="T68" fmla="*/ 197 w 537"/>
                <a:gd name="T69" fmla="*/ 248 h 621"/>
                <a:gd name="T70" fmla="*/ 197 w 537"/>
                <a:gd name="T71" fmla="*/ 248 h 621"/>
                <a:gd name="T72" fmla="*/ 197 w 537"/>
                <a:gd name="T73" fmla="*/ 247 h 621"/>
                <a:gd name="T74" fmla="*/ 197 w 537"/>
                <a:gd name="T75" fmla="*/ 247 h 621"/>
                <a:gd name="T76" fmla="*/ 197 w 537"/>
                <a:gd name="T77" fmla="*/ 246 h 621"/>
                <a:gd name="T78" fmla="*/ 197 w 537"/>
                <a:gd name="T79" fmla="*/ 245 h 621"/>
                <a:gd name="T80" fmla="*/ 198 w 537"/>
                <a:gd name="T81" fmla="*/ 244 h 621"/>
                <a:gd name="T82" fmla="*/ 200 w 537"/>
                <a:gd name="T83" fmla="*/ 225 h 621"/>
                <a:gd name="T84" fmla="*/ 201 w 537"/>
                <a:gd name="T85" fmla="*/ 209 h 621"/>
                <a:gd name="T86" fmla="*/ 198 w 537"/>
                <a:gd name="T87" fmla="*/ 143 h 621"/>
                <a:gd name="T88" fmla="*/ 196 w 537"/>
                <a:gd name="T89" fmla="*/ 129 h 621"/>
                <a:gd name="T90" fmla="*/ 196 w 537"/>
                <a:gd name="T91" fmla="*/ 129 h 621"/>
                <a:gd name="T92" fmla="*/ 240 w 537"/>
                <a:gd name="T93" fmla="*/ 133 h 621"/>
                <a:gd name="T94" fmla="*/ 479 w 537"/>
                <a:gd name="T95" fmla="*/ 6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7" h="621">
                  <a:moveTo>
                    <a:pt x="537" y="0"/>
                  </a:moveTo>
                  <a:cubicBezTo>
                    <a:pt x="443" y="71"/>
                    <a:pt x="336" y="88"/>
                    <a:pt x="257" y="88"/>
                  </a:cubicBezTo>
                  <a:cubicBezTo>
                    <a:pt x="188" y="88"/>
                    <a:pt x="140" y="75"/>
                    <a:pt x="140" y="75"/>
                  </a:cubicBezTo>
                  <a:cubicBezTo>
                    <a:pt x="118" y="148"/>
                    <a:pt x="111" y="200"/>
                    <a:pt x="111" y="238"/>
                  </a:cubicBezTo>
                  <a:cubicBezTo>
                    <a:pt x="86" y="186"/>
                    <a:pt x="72" y="125"/>
                    <a:pt x="77" y="66"/>
                  </a:cubicBezTo>
                  <a:cubicBezTo>
                    <a:pt x="0" y="229"/>
                    <a:pt x="16" y="422"/>
                    <a:pt x="145" y="550"/>
                  </a:cubicBezTo>
                  <a:cubicBezTo>
                    <a:pt x="145" y="550"/>
                    <a:pt x="145" y="550"/>
                    <a:pt x="145" y="550"/>
                  </a:cubicBezTo>
                  <a:cubicBezTo>
                    <a:pt x="145" y="550"/>
                    <a:pt x="145" y="550"/>
                    <a:pt x="146" y="550"/>
                  </a:cubicBezTo>
                  <a:cubicBezTo>
                    <a:pt x="146" y="550"/>
                    <a:pt x="146" y="550"/>
                    <a:pt x="146" y="550"/>
                  </a:cubicBezTo>
                  <a:cubicBezTo>
                    <a:pt x="146" y="550"/>
                    <a:pt x="146" y="550"/>
                    <a:pt x="146" y="550"/>
                  </a:cubicBezTo>
                  <a:cubicBezTo>
                    <a:pt x="146" y="550"/>
                    <a:pt x="146" y="550"/>
                    <a:pt x="146" y="551"/>
                  </a:cubicBezTo>
                  <a:cubicBezTo>
                    <a:pt x="146" y="551"/>
                    <a:pt x="146" y="551"/>
                    <a:pt x="146" y="551"/>
                  </a:cubicBezTo>
                  <a:cubicBezTo>
                    <a:pt x="147" y="551"/>
                    <a:pt x="147" y="551"/>
                    <a:pt x="147" y="552"/>
                  </a:cubicBezTo>
                  <a:cubicBezTo>
                    <a:pt x="147" y="552"/>
                    <a:pt x="147" y="552"/>
                    <a:pt x="147" y="552"/>
                  </a:cubicBezTo>
                  <a:cubicBezTo>
                    <a:pt x="160" y="564"/>
                    <a:pt x="173" y="575"/>
                    <a:pt x="188" y="586"/>
                  </a:cubicBezTo>
                  <a:cubicBezTo>
                    <a:pt x="204" y="598"/>
                    <a:pt x="221" y="609"/>
                    <a:pt x="240" y="619"/>
                  </a:cubicBezTo>
                  <a:cubicBezTo>
                    <a:pt x="240" y="619"/>
                    <a:pt x="240" y="619"/>
                    <a:pt x="240" y="619"/>
                  </a:cubicBezTo>
                  <a:cubicBezTo>
                    <a:pt x="240" y="619"/>
                    <a:pt x="240" y="619"/>
                    <a:pt x="240" y="619"/>
                  </a:cubicBezTo>
                  <a:cubicBezTo>
                    <a:pt x="240" y="619"/>
                    <a:pt x="240" y="620"/>
                    <a:pt x="240" y="620"/>
                  </a:cubicBezTo>
                  <a:cubicBezTo>
                    <a:pt x="240" y="620"/>
                    <a:pt x="241" y="620"/>
                    <a:pt x="241" y="620"/>
                  </a:cubicBezTo>
                  <a:cubicBezTo>
                    <a:pt x="241" y="620"/>
                    <a:pt x="241" y="620"/>
                    <a:pt x="241" y="620"/>
                  </a:cubicBezTo>
                  <a:cubicBezTo>
                    <a:pt x="241" y="620"/>
                    <a:pt x="241" y="620"/>
                    <a:pt x="241" y="620"/>
                  </a:cubicBezTo>
                  <a:cubicBezTo>
                    <a:pt x="241" y="620"/>
                    <a:pt x="242" y="620"/>
                    <a:pt x="242" y="620"/>
                  </a:cubicBezTo>
                  <a:cubicBezTo>
                    <a:pt x="242" y="620"/>
                    <a:pt x="242" y="620"/>
                    <a:pt x="242" y="620"/>
                  </a:cubicBezTo>
                  <a:cubicBezTo>
                    <a:pt x="242" y="621"/>
                    <a:pt x="242" y="621"/>
                    <a:pt x="242" y="621"/>
                  </a:cubicBezTo>
                  <a:cubicBezTo>
                    <a:pt x="242" y="621"/>
                    <a:pt x="242" y="621"/>
                    <a:pt x="242" y="621"/>
                  </a:cubicBezTo>
                  <a:cubicBezTo>
                    <a:pt x="242" y="621"/>
                    <a:pt x="242" y="620"/>
                    <a:pt x="242" y="620"/>
                  </a:cubicBezTo>
                  <a:cubicBezTo>
                    <a:pt x="242" y="620"/>
                    <a:pt x="242" y="620"/>
                    <a:pt x="242" y="620"/>
                  </a:cubicBezTo>
                  <a:cubicBezTo>
                    <a:pt x="242" y="620"/>
                    <a:pt x="242" y="620"/>
                    <a:pt x="242" y="620"/>
                  </a:cubicBezTo>
                  <a:cubicBezTo>
                    <a:pt x="242" y="620"/>
                    <a:pt x="242" y="620"/>
                    <a:pt x="242" y="620"/>
                  </a:cubicBezTo>
                  <a:cubicBezTo>
                    <a:pt x="242" y="620"/>
                    <a:pt x="241" y="620"/>
                    <a:pt x="241" y="620"/>
                  </a:cubicBezTo>
                  <a:cubicBezTo>
                    <a:pt x="241" y="620"/>
                    <a:pt x="241" y="620"/>
                    <a:pt x="241" y="619"/>
                  </a:cubicBezTo>
                  <a:cubicBezTo>
                    <a:pt x="241" y="619"/>
                    <a:pt x="241" y="619"/>
                    <a:pt x="241" y="619"/>
                  </a:cubicBezTo>
                  <a:cubicBezTo>
                    <a:pt x="241" y="619"/>
                    <a:pt x="241" y="619"/>
                    <a:pt x="241" y="619"/>
                  </a:cubicBezTo>
                  <a:cubicBezTo>
                    <a:pt x="241" y="619"/>
                    <a:pt x="241" y="619"/>
                    <a:pt x="241" y="619"/>
                  </a:cubicBezTo>
                  <a:cubicBezTo>
                    <a:pt x="241" y="619"/>
                    <a:pt x="240" y="619"/>
                    <a:pt x="240" y="619"/>
                  </a:cubicBezTo>
                  <a:cubicBezTo>
                    <a:pt x="240" y="619"/>
                    <a:pt x="240" y="619"/>
                    <a:pt x="240" y="618"/>
                  </a:cubicBezTo>
                  <a:cubicBezTo>
                    <a:pt x="240" y="618"/>
                    <a:pt x="240" y="618"/>
                    <a:pt x="240" y="618"/>
                  </a:cubicBezTo>
                  <a:cubicBezTo>
                    <a:pt x="240" y="618"/>
                    <a:pt x="240" y="618"/>
                    <a:pt x="240" y="618"/>
                  </a:cubicBezTo>
                  <a:cubicBezTo>
                    <a:pt x="240" y="618"/>
                    <a:pt x="240" y="618"/>
                    <a:pt x="240" y="618"/>
                  </a:cubicBezTo>
                  <a:cubicBezTo>
                    <a:pt x="240" y="618"/>
                    <a:pt x="239" y="618"/>
                    <a:pt x="239" y="618"/>
                  </a:cubicBezTo>
                  <a:cubicBezTo>
                    <a:pt x="239" y="618"/>
                    <a:pt x="239" y="617"/>
                    <a:pt x="239" y="617"/>
                  </a:cubicBezTo>
                  <a:cubicBezTo>
                    <a:pt x="239" y="617"/>
                    <a:pt x="239" y="617"/>
                    <a:pt x="239" y="617"/>
                  </a:cubicBezTo>
                  <a:cubicBezTo>
                    <a:pt x="239" y="617"/>
                    <a:pt x="239" y="617"/>
                    <a:pt x="239" y="617"/>
                  </a:cubicBezTo>
                  <a:cubicBezTo>
                    <a:pt x="239" y="617"/>
                    <a:pt x="239" y="617"/>
                    <a:pt x="239" y="617"/>
                  </a:cubicBezTo>
                  <a:cubicBezTo>
                    <a:pt x="239" y="617"/>
                    <a:pt x="239" y="617"/>
                    <a:pt x="238" y="617"/>
                  </a:cubicBezTo>
                  <a:cubicBezTo>
                    <a:pt x="238" y="617"/>
                    <a:pt x="238" y="616"/>
                    <a:pt x="238" y="616"/>
                  </a:cubicBezTo>
                  <a:cubicBezTo>
                    <a:pt x="238" y="616"/>
                    <a:pt x="238" y="616"/>
                    <a:pt x="238" y="616"/>
                  </a:cubicBezTo>
                  <a:cubicBezTo>
                    <a:pt x="238" y="616"/>
                    <a:pt x="238" y="616"/>
                    <a:pt x="238" y="616"/>
                  </a:cubicBezTo>
                  <a:cubicBezTo>
                    <a:pt x="238" y="616"/>
                    <a:pt x="238" y="616"/>
                    <a:pt x="238" y="616"/>
                  </a:cubicBezTo>
                  <a:cubicBezTo>
                    <a:pt x="238" y="616"/>
                    <a:pt x="238" y="616"/>
                    <a:pt x="238" y="616"/>
                  </a:cubicBezTo>
                  <a:cubicBezTo>
                    <a:pt x="237" y="615"/>
                    <a:pt x="237" y="615"/>
                    <a:pt x="237" y="615"/>
                  </a:cubicBezTo>
                  <a:cubicBezTo>
                    <a:pt x="237" y="615"/>
                    <a:pt x="237" y="615"/>
                    <a:pt x="237" y="615"/>
                  </a:cubicBezTo>
                  <a:cubicBezTo>
                    <a:pt x="237" y="615"/>
                    <a:pt x="237" y="615"/>
                    <a:pt x="237" y="615"/>
                  </a:cubicBezTo>
                  <a:cubicBezTo>
                    <a:pt x="237" y="615"/>
                    <a:pt x="236" y="615"/>
                    <a:pt x="236" y="615"/>
                  </a:cubicBezTo>
                  <a:cubicBezTo>
                    <a:pt x="236" y="614"/>
                    <a:pt x="236" y="614"/>
                    <a:pt x="236" y="614"/>
                  </a:cubicBezTo>
                  <a:cubicBezTo>
                    <a:pt x="236" y="614"/>
                    <a:pt x="236" y="614"/>
                    <a:pt x="236" y="614"/>
                  </a:cubicBezTo>
                  <a:cubicBezTo>
                    <a:pt x="236" y="614"/>
                    <a:pt x="236" y="614"/>
                    <a:pt x="236" y="614"/>
                  </a:cubicBezTo>
                  <a:cubicBezTo>
                    <a:pt x="236" y="614"/>
                    <a:pt x="236" y="614"/>
                    <a:pt x="236" y="614"/>
                  </a:cubicBezTo>
                  <a:cubicBezTo>
                    <a:pt x="236" y="614"/>
                    <a:pt x="235" y="614"/>
                    <a:pt x="235" y="613"/>
                  </a:cubicBezTo>
                  <a:cubicBezTo>
                    <a:pt x="235" y="613"/>
                    <a:pt x="235" y="613"/>
                    <a:pt x="235" y="613"/>
                  </a:cubicBezTo>
                  <a:cubicBezTo>
                    <a:pt x="235" y="613"/>
                    <a:pt x="235" y="613"/>
                    <a:pt x="235" y="613"/>
                  </a:cubicBezTo>
                  <a:cubicBezTo>
                    <a:pt x="235" y="613"/>
                    <a:pt x="235" y="613"/>
                    <a:pt x="235" y="613"/>
                  </a:cubicBezTo>
                  <a:cubicBezTo>
                    <a:pt x="235" y="613"/>
                    <a:pt x="234" y="612"/>
                    <a:pt x="234" y="612"/>
                  </a:cubicBezTo>
                  <a:cubicBezTo>
                    <a:pt x="234" y="612"/>
                    <a:pt x="234" y="612"/>
                    <a:pt x="234" y="612"/>
                  </a:cubicBezTo>
                  <a:cubicBezTo>
                    <a:pt x="234" y="612"/>
                    <a:pt x="234" y="612"/>
                    <a:pt x="234" y="612"/>
                  </a:cubicBezTo>
                  <a:cubicBezTo>
                    <a:pt x="234" y="612"/>
                    <a:pt x="234" y="612"/>
                    <a:pt x="234" y="612"/>
                  </a:cubicBezTo>
                  <a:cubicBezTo>
                    <a:pt x="234" y="611"/>
                    <a:pt x="233" y="611"/>
                    <a:pt x="233" y="611"/>
                  </a:cubicBezTo>
                  <a:cubicBezTo>
                    <a:pt x="233" y="611"/>
                    <a:pt x="233" y="611"/>
                    <a:pt x="233" y="611"/>
                  </a:cubicBezTo>
                  <a:cubicBezTo>
                    <a:pt x="168" y="541"/>
                    <a:pt x="147" y="483"/>
                    <a:pt x="147" y="430"/>
                  </a:cubicBezTo>
                  <a:cubicBezTo>
                    <a:pt x="147" y="409"/>
                    <a:pt x="150" y="389"/>
                    <a:pt x="156" y="370"/>
                  </a:cubicBezTo>
                  <a:cubicBezTo>
                    <a:pt x="99" y="369"/>
                    <a:pt x="94" y="259"/>
                    <a:pt x="137" y="244"/>
                  </a:cubicBezTo>
                  <a:cubicBezTo>
                    <a:pt x="143" y="242"/>
                    <a:pt x="148" y="241"/>
                    <a:pt x="153" y="241"/>
                  </a:cubicBezTo>
                  <a:cubicBezTo>
                    <a:pt x="176" y="241"/>
                    <a:pt x="187" y="263"/>
                    <a:pt x="191" y="273"/>
                  </a:cubicBezTo>
                  <a:cubicBezTo>
                    <a:pt x="193" y="266"/>
                    <a:pt x="195" y="260"/>
                    <a:pt x="196" y="254"/>
                  </a:cubicBezTo>
                  <a:cubicBezTo>
                    <a:pt x="196" y="254"/>
                    <a:pt x="196" y="254"/>
                    <a:pt x="196" y="254"/>
                  </a:cubicBezTo>
                  <a:cubicBezTo>
                    <a:pt x="196" y="254"/>
                    <a:pt x="196" y="254"/>
                    <a:pt x="196" y="253"/>
                  </a:cubicBezTo>
                  <a:cubicBezTo>
                    <a:pt x="196" y="253"/>
                    <a:pt x="196" y="253"/>
                    <a:pt x="196" y="253"/>
                  </a:cubicBezTo>
                  <a:cubicBezTo>
                    <a:pt x="196" y="253"/>
                    <a:pt x="196" y="253"/>
                    <a:pt x="196" y="253"/>
                  </a:cubicBezTo>
                  <a:cubicBezTo>
                    <a:pt x="196" y="253"/>
                    <a:pt x="196" y="253"/>
                    <a:pt x="196" y="253"/>
                  </a:cubicBezTo>
                  <a:cubicBezTo>
                    <a:pt x="196" y="253"/>
                    <a:pt x="196" y="253"/>
                    <a:pt x="196" y="253"/>
                  </a:cubicBezTo>
                  <a:cubicBezTo>
                    <a:pt x="196" y="253"/>
                    <a:pt x="196" y="253"/>
                    <a:pt x="196" y="253"/>
                  </a:cubicBezTo>
                  <a:cubicBezTo>
                    <a:pt x="196" y="253"/>
                    <a:pt x="196" y="252"/>
                    <a:pt x="196" y="252"/>
                  </a:cubicBezTo>
                  <a:cubicBezTo>
                    <a:pt x="196" y="252"/>
                    <a:pt x="196" y="252"/>
                    <a:pt x="196" y="252"/>
                  </a:cubicBezTo>
                  <a:cubicBezTo>
                    <a:pt x="196" y="252"/>
                    <a:pt x="196" y="252"/>
                    <a:pt x="196" y="252"/>
                  </a:cubicBezTo>
                  <a:cubicBezTo>
                    <a:pt x="196" y="252"/>
                    <a:pt x="196" y="252"/>
                    <a:pt x="196" y="252"/>
                  </a:cubicBezTo>
                  <a:cubicBezTo>
                    <a:pt x="196" y="252"/>
                    <a:pt x="196" y="252"/>
                    <a:pt x="196" y="252"/>
                  </a:cubicBezTo>
                  <a:cubicBezTo>
                    <a:pt x="196" y="252"/>
                    <a:pt x="196" y="252"/>
                    <a:pt x="196" y="251"/>
                  </a:cubicBezTo>
                  <a:cubicBezTo>
                    <a:pt x="196" y="251"/>
                    <a:pt x="196" y="251"/>
                    <a:pt x="196" y="251"/>
                  </a:cubicBezTo>
                  <a:cubicBezTo>
                    <a:pt x="196" y="251"/>
                    <a:pt x="196" y="251"/>
                    <a:pt x="196" y="251"/>
                  </a:cubicBezTo>
                  <a:cubicBezTo>
                    <a:pt x="196" y="251"/>
                    <a:pt x="196" y="251"/>
                    <a:pt x="196" y="251"/>
                  </a:cubicBezTo>
                  <a:cubicBezTo>
                    <a:pt x="196" y="251"/>
                    <a:pt x="196" y="251"/>
                    <a:pt x="196" y="251"/>
                  </a:cubicBezTo>
                  <a:cubicBezTo>
                    <a:pt x="196" y="251"/>
                    <a:pt x="196" y="251"/>
                    <a:pt x="196" y="250"/>
                  </a:cubicBezTo>
                  <a:cubicBezTo>
                    <a:pt x="196" y="250"/>
                    <a:pt x="196" y="250"/>
                    <a:pt x="197" y="250"/>
                  </a:cubicBezTo>
                  <a:cubicBezTo>
                    <a:pt x="197" y="250"/>
                    <a:pt x="197" y="250"/>
                    <a:pt x="197" y="250"/>
                  </a:cubicBezTo>
                  <a:cubicBezTo>
                    <a:pt x="197" y="250"/>
                    <a:pt x="197" y="250"/>
                    <a:pt x="197" y="250"/>
                  </a:cubicBezTo>
                  <a:cubicBezTo>
                    <a:pt x="197" y="250"/>
                    <a:pt x="197" y="250"/>
                    <a:pt x="197" y="250"/>
                  </a:cubicBezTo>
                  <a:cubicBezTo>
                    <a:pt x="197" y="250"/>
                    <a:pt x="197" y="250"/>
                    <a:pt x="197" y="250"/>
                  </a:cubicBezTo>
                  <a:cubicBezTo>
                    <a:pt x="197" y="250"/>
                    <a:pt x="197" y="249"/>
                    <a:pt x="197" y="249"/>
                  </a:cubicBezTo>
                  <a:cubicBezTo>
                    <a:pt x="197" y="249"/>
                    <a:pt x="197" y="249"/>
                    <a:pt x="197" y="249"/>
                  </a:cubicBezTo>
                  <a:cubicBezTo>
                    <a:pt x="197" y="249"/>
                    <a:pt x="197" y="249"/>
                    <a:pt x="197" y="249"/>
                  </a:cubicBezTo>
                  <a:cubicBezTo>
                    <a:pt x="197" y="249"/>
                    <a:pt x="197" y="249"/>
                    <a:pt x="197" y="249"/>
                  </a:cubicBezTo>
                  <a:cubicBezTo>
                    <a:pt x="197" y="249"/>
                    <a:pt x="197" y="249"/>
                    <a:pt x="197" y="249"/>
                  </a:cubicBezTo>
                  <a:cubicBezTo>
                    <a:pt x="197" y="249"/>
                    <a:pt x="197" y="248"/>
                    <a:pt x="197" y="248"/>
                  </a:cubicBezTo>
                  <a:cubicBezTo>
                    <a:pt x="197" y="248"/>
                    <a:pt x="197" y="248"/>
                    <a:pt x="197" y="248"/>
                  </a:cubicBezTo>
                  <a:cubicBezTo>
                    <a:pt x="197" y="248"/>
                    <a:pt x="197" y="248"/>
                    <a:pt x="197" y="248"/>
                  </a:cubicBezTo>
                  <a:cubicBezTo>
                    <a:pt x="197" y="248"/>
                    <a:pt x="197" y="248"/>
                    <a:pt x="197" y="248"/>
                  </a:cubicBezTo>
                  <a:cubicBezTo>
                    <a:pt x="197" y="248"/>
                    <a:pt x="197" y="248"/>
                    <a:pt x="197" y="248"/>
                  </a:cubicBezTo>
                  <a:cubicBezTo>
                    <a:pt x="197" y="248"/>
                    <a:pt x="197" y="248"/>
                    <a:pt x="197" y="248"/>
                  </a:cubicBezTo>
                  <a:cubicBezTo>
                    <a:pt x="197" y="247"/>
                    <a:pt x="197" y="247"/>
                    <a:pt x="197" y="247"/>
                  </a:cubicBezTo>
                  <a:cubicBezTo>
                    <a:pt x="197" y="247"/>
                    <a:pt x="197" y="247"/>
                    <a:pt x="197" y="247"/>
                  </a:cubicBezTo>
                  <a:cubicBezTo>
                    <a:pt x="197" y="247"/>
                    <a:pt x="197" y="247"/>
                    <a:pt x="197" y="247"/>
                  </a:cubicBezTo>
                  <a:cubicBezTo>
                    <a:pt x="197" y="247"/>
                    <a:pt x="197" y="247"/>
                    <a:pt x="197" y="247"/>
                  </a:cubicBezTo>
                  <a:cubicBezTo>
                    <a:pt x="197" y="247"/>
                    <a:pt x="197" y="247"/>
                    <a:pt x="197" y="247"/>
                  </a:cubicBezTo>
                  <a:cubicBezTo>
                    <a:pt x="197" y="246"/>
                    <a:pt x="197" y="246"/>
                    <a:pt x="197" y="246"/>
                  </a:cubicBezTo>
                  <a:cubicBezTo>
                    <a:pt x="197" y="246"/>
                    <a:pt x="197" y="246"/>
                    <a:pt x="197" y="246"/>
                  </a:cubicBezTo>
                  <a:cubicBezTo>
                    <a:pt x="197" y="246"/>
                    <a:pt x="197" y="246"/>
                    <a:pt x="197" y="246"/>
                  </a:cubicBezTo>
                  <a:cubicBezTo>
                    <a:pt x="197" y="246"/>
                    <a:pt x="197" y="246"/>
                    <a:pt x="197" y="246"/>
                  </a:cubicBezTo>
                  <a:cubicBezTo>
                    <a:pt x="197" y="246"/>
                    <a:pt x="197" y="245"/>
                    <a:pt x="197" y="245"/>
                  </a:cubicBezTo>
                  <a:cubicBezTo>
                    <a:pt x="197" y="245"/>
                    <a:pt x="197" y="245"/>
                    <a:pt x="197" y="245"/>
                  </a:cubicBezTo>
                  <a:cubicBezTo>
                    <a:pt x="197" y="245"/>
                    <a:pt x="197" y="245"/>
                    <a:pt x="197" y="245"/>
                  </a:cubicBezTo>
                  <a:cubicBezTo>
                    <a:pt x="197" y="245"/>
                    <a:pt x="197" y="245"/>
                    <a:pt x="197" y="245"/>
                  </a:cubicBezTo>
                  <a:cubicBezTo>
                    <a:pt x="198" y="245"/>
                    <a:pt x="198" y="245"/>
                    <a:pt x="198" y="244"/>
                  </a:cubicBezTo>
                  <a:cubicBezTo>
                    <a:pt x="198" y="244"/>
                    <a:pt x="198" y="244"/>
                    <a:pt x="198" y="244"/>
                  </a:cubicBezTo>
                  <a:cubicBezTo>
                    <a:pt x="199" y="238"/>
                    <a:pt x="199" y="232"/>
                    <a:pt x="200" y="225"/>
                  </a:cubicBezTo>
                  <a:cubicBezTo>
                    <a:pt x="200" y="225"/>
                    <a:pt x="200" y="225"/>
                    <a:pt x="200" y="225"/>
                  </a:cubicBezTo>
                  <a:cubicBezTo>
                    <a:pt x="200" y="225"/>
                    <a:pt x="200" y="225"/>
                    <a:pt x="200" y="225"/>
                  </a:cubicBezTo>
                  <a:cubicBezTo>
                    <a:pt x="201" y="220"/>
                    <a:pt x="201" y="214"/>
                    <a:pt x="201" y="209"/>
                  </a:cubicBezTo>
                  <a:cubicBezTo>
                    <a:pt x="201" y="209"/>
                    <a:pt x="201" y="209"/>
                    <a:pt x="201" y="209"/>
                  </a:cubicBezTo>
                  <a:cubicBezTo>
                    <a:pt x="202" y="203"/>
                    <a:pt x="202" y="198"/>
                    <a:pt x="202" y="192"/>
                  </a:cubicBezTo>
                  <a:cubicBezTo>
                    <a:pt x="202" y="171"/>
                    <a:pt x="200" y="154"/>
                    <a:pt x="198" y="143"/>
                  </a:cubicBezTo>
                  <a:cubicBezTo>
                    <a:pt x="198" y="143"/>
                    <a:pt x="198" y="143"/>
                    <a:pt x="198" y="143"/>
                  </a:cubicBezTo>
                  <a:cubicBezTo>
                    <a:pt x="197" y="134"/>
                    <a:pt x="196" y="129"/>
                    <a:pt x="196" y="129"/>
                  </a:cubicBezTo>
                  <a:cubicBezTo>
                    <a:pt x="196" y="129"/>
                    <a:pt x="196" y="129"/>
                    <a:pt x="196" y="129"/>
                  </a:cubicBezTo>
                  <a:cubicBezTo>
                    <a:pt x="196" y="129"/>
                    <a:pt x="196" y="129"/>
                    <a:pt x="196" y="129"/>
                  </a:cubicBezTo>
                  <a:cubicBezTo>
                    <a:pt x="196" y="129"/>
                    <a:pt x="196" y="129"/>
                    <a:pt x="196" y="129"/>
                  </a:cubicBezTo>
                  <a:cubicBezTo>
                    <a:pt x="196" y="129"/>
                    <a:pt x="196" y="129"/>
                    <a:pt x="196" y="129"/>
                  </a:cubicBezTo>
                  <a:cubicBezTo>
                    <a:pt x="196" y="129"/>
                    <a:pt x="196" y="129"/>
                    <a:pt x="196" y="129"/>
                  </a:cubicBezTo>
                  <a:cubicBezTo>
                    <a:pt x="196" y="129"/>
                    <a:pt x="196" y="129"/>
                    <a:pt x="196" y="129"/>
                  </a:cubicBezTo>
                  <a:cubicBezTo>
                    <a:pt x="202" y="130"/>
                    <a:pt x="208" y="131"/>
                    <a:pt x="213" y="132"/>
                  </a:cubicBezTo>
                  <a:cubicBezTo>
                    <a:pt x="222" y="133"/>
                    <a:pt x="231" y="133"/>
                    <a:pt x="240" y="133"/>
                  </a:cubicBezTo>
                  <a:cubicBezTo>
                    <a:pt x="240" y="133"/>
                    <a:pt x="240" y="133"/>
                    <a:pt x="240" y="133"/>
                  </a:cubicBezTo>
                  <a:cubicBezTo>
                    <a:pt x="240" y="133"/>
                    <a:pt x="240" y="133"/>
                    <a:pt x="240" y="133"/>
                  </a:cubicBezTo>
                  <a:cubicBezTo>
                    <a:pt x="343" y="133"/>
                    <a:pt x="448" y="80"/>
                    <a:pt x="479" y="62"/>
                  </a:cubicBezTo>
                  <a:cubicBezTo>
                    <a:pt x="512" y="33"/>
                    <a:pt x="537" y="0"/>
                    <a:pt x="537"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272"/>
            <p:cNvSpPr>
              <a:spLocks/>
            </p:cNvSpPr>
            <p:nvPr/>
          </p:nvSpPr>
          <p:spPr bwMode="auto">
            <a:xfrm>
              <a:off x="8809038" y="4512042"/>
              <a:ext cx="171450" cy="236537"/>
            </a:xfrm>
            <a:custGeom>
              <a:avLst/>
              <a:gdLst>
                <a:gd name="T0" fmla="*/ 133 w 135"/>
                <a:gd name="T1" fmla="*/ 0 h 186"/>
                <a:gd name="T2" fmla="*/ 0 w 135"/>
                <a:gd name="T3" fmla="*/ 186 h 186"/>
                <a:gd name="T4" fmla="*/ 0 w 135"/>
                <a:gd name="T5" fmla="*/ 186 h 186"/>
                <a:gd name="T6" fmla="*/ 81 w 135"/>
                <a:gd name="T7" fmla="*/ 137 h 186"/>
                <a:gd name="T8" fmla="*/ 81 w 135"/>
                <a:gd name="T9" fmla="*/ 137 h 186"/>
                <a:gd name="T10" fmla="*/ 81 w 135"/>
                <a:gd name="T11" fmla="*/ 137 h 186"/>
                <a:gd name="T12" fmla="*/ 135 w 135"/>
                <a:gd name="T13" fmla="*/ 46 h 186"/>
                <a:gd name="T14" fmla="*/ 133 w 135"/>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86">
                  <a:moveTo>
                    <a:pt x="133" y="0"/>
                  </a:moveTo>
                  <a:cubicBezTo>
                    <a:pt x="114" y="124"/>
                    <a:pt x="0" y="186"/>
                    <a:pt x="0" y="186"/>
                  </a:cubicBezTo>
                  <a:cubicBezTo>
                    <a:pt x="0" y="186"/>
                    <a:pt x="0" y="186"/>
                    <a:pt x="0" y="186"/>
                  </a:cubicBezTo>
                  <a:cubicBezTo>
                    <a:pt x="34" y="177"/>
                    <a:pt x="61" y="158"/>
                    <a:pt x="81" y="137"/>
                  </a:cubicBezTo>
                  <a:cubicBezTo>
                    <a:pt x="81" y="137"/>
                    <a:pt x="81" y="137"/>
                    <a:pt x="81" y="137"/>
                  </a:cubicBezTo>
                  <a:cubicBezTo>
                    <a:pt x="81" y="137"/>
                    <a:pt x="81" y="137"/>
                    <a:pt x="81" y="137"/>
                  </a:cubicBezTo>
                  <a:cubicBezTo>
                    <a:pt x="118" y="99"/>
                    <a:pt x="133" y="54"/>
                    <a:pt x="135" y="46"/>
                  </a:cubicBezTo>
                  <a:cubicBezTo>
                    <a:pt x="135" y="20"/>
                    <a:pt x="133" y="0"/>
                    <a:pt x="133" y="0"/>
                  </a:cubicBezTo>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273"/>
            <p:cNvSpPr>
              <a:spLocks/>
            </p:cNvSpPr>
            <p:nvPr/>
          </p:nvSpPr>
          <p:spPr bwMode="auto">
            <a:xfrm>
              <a:off x="8255000" y="4818429"/>
              <a:ext cx="125413" cy="182562"/>
            </a:xfrm>
            <a:custGeom>
              <a:avLst/>
              <a:gdLst>
                <a:gd name="T0" fmla="*/ 100 w 100"/>
                <a:gd name="T1" fmla="*/ 49 h 144"/>
                <a:gd name="T2" fmla="*/ 44 w 100"/>
                <a:gd name="T3" fmla="*/ 15 h 144"/>
                <a:gd name="T4" fmla="*/ 66 w 100"/>
                <a:gd name="T5" fmla="*/ 141 h 144"/>
                <a:gd name="T6" fmla="*/ 100 w 100"/>
                <a:gd name="T7" fmla="*/ 49 h 144"/>
              </a:gdLst>
              <a:ahLst/>
              <a:cxnLst>
                <a:cxn ang="0">
                  <a:pos x="T0" y="T1"/>
                </a:cxn>
                <a:cxn ang="0">
                  <a:pos x="T2" y="T3"/>
                </a:cxn>
                <a:cxn ang="0">
                  <a:pos x="T4" y="T5"/>
                </a:cxn>
                <a:cxn ang="0">
                  <a:pos x="T6" y="T7"/>
                </a:cxn>
              </a:cxnLst>
              <a:rect l="0" t="0" r="r" b="b"/>
              <a:pathLst>
                <a:path w="100" h="144">
                  <a:moveTo>
                    <a:pt x="100" y="49"/>
                  </a:moveTo>
                  <a:cubicBezTo>
                    <a:pt x="100" y="49"/>
                    <a:pt x="87" y="0"/>
                    <a:pt x="44" y="15"/>
                  </a:cubicBezTo>
                  <a:cubicBezTo>
                    <a:pt x="0" y="30"/>
                    <a:pt x="6" y="144"/>
                    <a:pt x="66" y="141"/>
                  </a:cubicBezTo>
                  <a:cubicBezTo>
                    <a:pt x="66" y="141"/>
                    <a:pt x="74" y="110"/>
                    <a:pt x="100" y="49"/>
                  </a:cubicBezTo>
                </a:path>
              </a:pathLst>
            </a:custGeom>
            <a:solidFill>
              <a:srgbClr val="EFC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274"/>
            <p:cNvSpPr>
              <a:spLocks/>
            </p:cNvSpPr>
            <p:nvPr/>
          </p:nvSpPr>
          <p:spPr bwMode="auto">
            <a:xfrm>
              <a:off x="8305800" y="4891454"/>
              <a:ext cx="50800" cy="52387"/>
            </a:xfrm>
            <a:custGeom>
              <a:avLst/>
              <a:gdLst>
                <a:gd name="T0" fmla="*/ 0 w 41"/>
                <a:gd name="T1" fmla="*/ 0 h 41"/>
                <a:gd name="T2" fmla="*/ 10 w 41"/>
                <a:gd name="T3" fmla="*/ 2 h 41"/>
                <a:gd name="T4" fmla="*/ 19 w 41"/>
                <a:gd name="T5" fmla="*/ 6 h 41"/>
                <a:gd name="T6" fmla="*/ 29 w 41"/>
                <a:gd name="T7" fmla="*/ 12 h 41"/>
                <a:gd name="T8" fmla="*/ 33 w 41"/>
                <a:gd name="T9" fmla="*/ 16 h 41"/>
                <a:gd name="T10" fmla="*/ 37 w 41"/>
                <a:gd name="T11" fmla="*/ 21 h 41"/>
                <a:gd name="T12" fmla="*/ 41 w 41"/>
                <a:gd name="T13" fmla="*/ 31 h 41"/>
                <a:gd name="T14" fmla="*/ 41 w 41"/>
                <a:gd name="T15" fmla="*/ 35 h 41"/>
                <a:gd name="T16" fmla="*/ 41 w 41"/>
                <a:gd name="T17" fmla="*/ 38 h 41"/>
                <a:gd name="T18" fmla="*/ 40 w 41"/>
                <a:gd name="T19" fmla="*/ 41 h 41"/>
                <a:gd name="T20" fmla="*/ 39 w 41"/>
                <a:gd name="T21" fmla="*/ 38 h 41"/>
                <a:gd name="T22" fmla="*/ 38 w 41"/>
                <a:gd name="T23" fmla="*/ 36 h 41"/>
                <a:gd name="T24" fmla="*/ 36 w 41"/>
                <a:gd name="T25" fmla="*/ 32 h 41"/>
                <a:gd name="T26" fmla="*/ 34 w 41"/>
                <a:gd name="T27" fmla="*/ 29 h 41"/>
                <a:gd name="T28" fmla="*/ 31 w 41"/>
                <a:gd name="T29" fmla="*/ 25 h 41"/>
                <a:gd name="T30" fmla="*/ 24 w 41"/>
                <a:gd name="T31" fmla="*/ 18 h 41"/>
                <a:gd name="T32" fmla="*/ 16 w 41"/>
                <a:gd name="T33" fmla="*/ 12 h 41"/>
                <a:gd name="T34" fmla="*/ 8 w 41"/>
                <a:gd name="T35" fmla="*/ 6 h 41"/>
                <a:gd name="T36" fmla="*/ 0 w 41"/>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1">
                  <a:moveTo>
                    <a:pt x="0" y="0"/>
                  </a:moveTo>
                  <a:cubicBezTo>
                    <a:pt x="0" y="0"/>
                    <a:pt x="4" y="0"/>
                    <a:pt x="10" y="2"/>
                  </a:cubicBezTo>
                  <a:cubicBezTo>
                    <a:pt x="13" y="3"/>
                    <a:pt x="16" y="4"/>
                    <a:pt x="19" y="6"/>
                  </a:cubicBezTo>
                  <a:cubicBezTo>
                    <a:pt x="22" y="7"/>
                    <a:pt x="26" y="10"/>
                    <a:pt x="29" y="12"/>
                  </a:cubicBezTo>
                  <a:cubicBezTo>
                    <a:pt x="30" y="13"/>
                    <a:pt x="32" y="15"/>
                    <a:pt x="33" y="16"/>
                  </a:cubicBezTo>
                  <a:cubicBezTo>
                    <a:pt x="35" y="18"/>
                    <a:pt x="36" y="20"/>
                    <a:pt x="37" y="21"/>
                  </a:cubicBezTo>
                  <a:cubicBezTo>
                    <a:pt x="39" y="24"/>
                    <a:pt x="40" y="28"/>
                    <a:pt x="41" y="31"/>
                  </a:cubicBezTo>
                  <a:cubicBezTo>
                    <a:pt x="41" y="32"/>
                    <a:pt x="41" y="34"/>
                    <a:pt x="41" y="35"/>
                  </a:cubicBezTo>
                  <a:cubicBezTo>
                    <a:pt x="41" y="36"/>
                    <a:pt x="41" y="37"/>
                    <a:pt x="41" y="38"/>
                  </a:cubicBezTo>
                  <a:cubicBezTo>
                    <a:pt x="40" y="40"/>
                    <a:pt x="40" y="41"/>
                    <a:pt x="40" y="41"/>
                  </a:cubicBezTo>
                  <a:cubicBezTo>
                    <a:pt x="40" y="41"/>
                    <a:pt x="40" y="40"/>
                    <a:pt x="39" y="38"/>
                  </a:cubicBezTo>
                  <a:cubicBezTo>
                    <a:pt x="39" y="37"/>
                    <a:pt x="39" y="37"/>
                    <a:pt x="38" y="36"/>
                  </a:cubicBezTo>
                  <a:cubicBezTo>
                    <a:pt x="38" y="35"/>
                    <a:pt x="37" y="33"/>
                    <a:pt x="36" y="32"/>
                  </a:cubicBezTo>
                  <a:cubicBezTo>
                    <a:pt x="36" y="31"/>
                    <a:pt x="35" y="30"/>
                    <a:pt x="34" y="29"/>
                  </a:cubicBezTo>
                  <a:cubicBezTo>
                    <a:pt x="33" y="28"/>
                    <a:pt x="32" y="26"/>
                    <a:pt x="31" y="25"/>
                  </a:cubicBezTo>
                  <a:cubicBezTo>
                    <a:pt x="29" y="23"/>
                    <a:pt x="27" y="20"/>
                    <a:pt x="24" y="18"/>
                  </a:cubicBezTo>
                  <a:cubicBezTo>
                    <a:pt x="21" y="16"/>
                    <a:pt x="18" y="14"/>
                    <a:pt x="16" y="12"/>
                  </a:cubicBezTo>
                  <a:cubicBezTo>
                    <a:pt x="13" y="9"/>
                    <a:pt x="10" y="8"/>
                    <a:pt x="8" y="6"/>
                  </a:cubicBezTo>
                  <a:cubicBezTo>
                    <a:pt x="3" y="3"/>
                    <a:pt x="0" y="0"/>
                    <a:pt x="0" y="0"/>
                  </a:cubicBezTo>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275"/>
            <p:cNvSpPr>
              <a:spLocks/>
            </p:cNvSpPr>
            <p:nvPr/>
          </p:nvSpPr>
          <p:spPr bwMode="auto">
            <a:xfrm>
              <a:off x="9201150" y="4983529"/>
              <a:ext cx="128588" cy="176212"/>
            </a:xfrm>
            <a:custGeom>
              <a:avLst/>
              <a:gdLst>
                <a:gd name="T0" fmla="*/ 18 w 102"/>
                <a:gd name="T1" fmla="*/ 35 h 139"/>
                <a:gd name="T2" fmla="*/ 71 w 102"/>
                <a:gd name="T3" fmla="*/ 21 h 139"/>
                <a:gd name="T4" fmla="*/ 69 w 102"/>
                <a:gd name="T5" fmla="*/ 115 h 139"/>
                <a:gd name="T6" fmla="*/ 0 w 102"/>
                <a:gd name="T7" fmla="*/ 130 h 139"/>
                <a:gd name="T8" fmla="*/ 18 w 102"/>
                <a:gd name="T9" fmla="*/ 35 h 139"/>
              </a:gdLst>
              <a:ahLst/>
              <a:cxnLst>
                <a:cxn ang="0">
                  <a:pos x="T0" y="T1"/>
                </a:cxn>
                <a:cxn ang="0">
                  <a:pos x="T2" y="T3"/>
                </a:cxn>
                <a:cxn ang="0">
                  <a:pos x="T4" y="T5"/>
                </a:cxn>
                <a:cxn ang="0">
                  <a:pos x="T6" y="T7"/>
                </a:cxn>
                <a:cxn ang="0">
                  <a:pos x="T8" y="T9"/>
                </a:cxn>
              </a:cxnLst>
              <a:rect l="0" t="0" r="r" b="b"/>
              <a:pathLst>
                <a:path w="102" h="139">
                  <a:moveTo>
                    <a:pt x="18" y="35"/>
                  </a:moveTo>
                  <a:cubicBezTo>
                    <a:pt x="18" y="35"/>
                    <a:pt x="39" y="0"/>
                    <a:pt x="71" y="21"/>
                  </a:cubicBezTo>
                  <a:cubicBezTo>
                    <a:pt x="102" y="42"/>
                    <a:pt x="98" y="90"/>
                    <a:pt x="69" y="115"/>
                  </a:cubicBezTo>
                  <a:cubicBezTo>
                    <a:pt x="39" y="139"/>
                    <a:pt x="0" y="130"/>
                    <a:pt x="0" y="130"/>
                  </a:cubicBezTo>
                  <a:cubicBezTo>
                    <a:pt x="0" y="130"/>
                    <a:pt x="15" y="48"/>
                    <a:pt x="18" y="35"/>
                  </a:cubicBezTo>
                </a:path>
              </a:pathLst>
            </a:custGeom>
            <a:solidFill>
              <a:srgbClr val="EFC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276"/>
            <p:cNvSpPr>
              <a:spLocks/>
            </p:cNvSpPr>
            <p:nvPr/>
          </p:nvSpPr>
          <p:spPr bwMode="auto">
            <a:xfrm>
              <a:off x="9209088" y="5066079"/>
              <a:ext cx="82550" cy="34925"/>
            </a:xfrm>
            <a:custGeom>
              <a:avLst/>
              <a:gdLst>
                <a:gd name="T0" fmla="*/ 0 w 65"/>
                <a:gd name="T1" fmla="*/ 27 h 27"/>
                <a:gd name="T2" fmla="*/ 7 w 65"/>
                <a:gd name="T3" fmla="*/ 18 h 27"/>
                <a:gd name="T4" fmla="*/ 16 w 65"/>
                <a:gd name="T5" fmla="*/ 11 h 27"/>
                <a:gd name="T6" fmla="*/ 28 w 65"/>
                <a:gd name="T7" fmla="*/ 4 h 27"/>
                <a:gd name="T8" fmla="*/ 41 w 65"/>
                <a:gd name="T9" fmla="*/ 0 h 27"/>
                <a:gd name="T10" fmla="*/ 48 w 65"/>
                <a:gd name="T11" fmla="*/ 0 h 27"/>
                <a:gd name="T12" fmla="*/ 53 w 65"/>
                <a:gd name="T13" fmla="*/ 0 h 27"/>
                <a:gd name="T14" fmla="*/ 62 w 65"/>
                <a:gd name="T15" fmla="*/ 2 h 27"/>
                <a:gd name="T16" fmla="*/ 65 w 65"/>
                <a:gd name="T17" fmla="*/ 3 h 27"/>
                <a:gd name="T18" fmla="*/ 61 w 65"/>
                <a:gd name="T19" fmla="*/ 3 h 27"/>
                <a:gd name="T20" fmla="*/ 54 w 65"/>
                <a:gd name="T21" fmla="*/ 5 h 27"/>
                <a:gd name="T22" fmla="*/ 49 w 65"/>
                <a:gd name="T23" fmla="*/ 6 h 27"/>
                <a:gd name="T24" fmla="*/ 43 w 65"/>
                <a:gd name="T25" fmla="*/ 7 h 27"/>
                <a:gd name="T26" fmla="*/ 37 w 65"/>
                <a:gd name="T27" fmla="*/ 9 h 27"/>
                <a:gd name="T28" fmla="*/ 31 w 65"/>
                <a:gd name="T29" fmla="*/ 11 h 27"/>
                <a:gd name="T30" fmla="*/ 10 w 65"/>
                <a:gd name="T31" fmla="*/ 22 h 27"/>
                <a:gd name="T32" fmla="*/ 0 w 65"/>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7">
                  <a:moveTo>
                    <a:pt x="0" y="27"/>
                  </a:moveTo>
                  <a:cubicBezTo>
                    <a:pt x="0" y="27"/>
                    <a:pt x="2" y="23"/>
                    <a:pt x="7" y="18"/>
                  </a:cubicBezTo>
                  <a:cubicBezTo>
                    <a:pt x="10" y="16"/>
                    <a:pt x="13" y="13"/>
                    <a:pt x="16" y="11"/>
                  </a:cubicBezTo>
                  <a:cubicBezTo>
                    <a:pt x="20" y="8"/>
                    <a:pt x="24" y="6"/>
                    <a:pt x="28" y="4"/>
                  </a:cubicBezTo>
                  <a:cubicBezTo>
                    <a:pt x="33" y="3"/>
                    <a:pt x="37" y="1"/>
                    <a:pt x="41" y="0"/>
                  </a:cubicBezTo>
                  <a:cubicBezTo>
                    <a:pt x="44" y="0"/>
                    <a:pt x="46" y="0"/>
                    <a:pt x="48" y="0"/>
                  </a:cubicBezTo>
                  <a:cubicBezTo>
                    <a:pt x="50" y="0"/>
                    <a:pt x="52" y="0"/>
                    <a:pt x="53" y="0"/>
                  </a:cubicBezTo>
                  <a:cubicBezTo>
                    <a:pt x="57" y="0"/>
                    <a:pt x="60" y="1"/>
                    <a:pt x="62" y="2"/>
                  </a:cubicBezTo>
                  <a:cubicBezTo>
                    <a:pt x="64" y="3"/>
                    <a:pt x="65" y="3"/>
                    <a:pt x="65" y="3"/>
                  </a:cubicBezTo>
                  <a:cubicBezTo>
                    <a:pt x="65" y="3"/>
                    <a:pt x="63" y="3"/>
                    <a:pt x="61" y="3"/>
                  </a:cubicBezTo>
                  <a:cubicBezTo>
                    <a:pt x="60" y="4"/>
                    <a:pt x="57" y="4"/>
                    <a:pt x="54" y="5"/>
                  </a:cubicBezTo>
                  <a:cubicBezTo>
                    <a:pt x="52" y="5"/>
                    <a:pt x="50" y="5"/>
                    <a:pt x="49" y="6"/>
                  </a:cubicBezTo>
                  <a:cubicBezTo>
                    <a:pt x="47" y="6"/>
                    <a:pt x="45" y="7"/>
                    <a:pt x="43" y="7"/>
                  </a:cubicBezTo>
                  <a:cubicBezTo>
                    <a:pt x="41" y="8"/>
                    <a:pt x="39" y="9"/>
                    <a:pt x="37" y="9"/>
                  </a:cubicBezTo>
                  <a:cubicBezTo>
                    <a:pt x="35" y="10"/>
                    <a:pt x="33" y="11"/>
                    <a:pt x="31" y="11"/>
                  </a:cubicBezTo>
                  <a:cubicBezTo>
                    <a:pt x="23" y="15"/>
                    <a:pt x="16" y="19"/>
                    <a:pt x="10" y="22"/>
                  </a:cubicBezTo>
                  <a:cubicBezTo>
                    <a:pt x="4" y="25"/>
                    <a:pt x="0" y="27"/>
                    <a:pt x="0" y="27"/>
                  </a:cubicBezTo>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277"/>
            <p:cNvSpPr>
              <a:spLocks/>
            </p:cNvSpPr>
            <p:nvPr/>
          </p:nvSpPr>
          <p:spPr bwMode="auto">
            <a:xfrm>
              <a:off x="8274050" y="4529504"/>
              <a:ext cx="1009650" cy="920750"/>
            </a:xfrm>
            <a:custGeom>
              <a:avLst/>
              <a:gdLst>
                <a:gd name="T0" fmla="*/ 729 w 796"/>
                <a:gd name="T1" fmla="*/ 552 h 727"/>
                <a:gd name="T2" fmla="*/ 796 w 796"/>
                <a:gd name="T3" fmla="*/ 273 h 727"/>
                <a:gd name="T4" fmla="*/ 636 w 796"/>
                <a:gd name="T5" fmla="*/ 82 h 727"/>
                <a:gd name="T6" fmla="*/ 662 w 796"/>
                <a:gd name="T7" fmla="*/ 212 h 727"/>
                <a:gd name="T8" fmla="*/ 558 w 796"/>
                <a:gd name="T9" fmla="*/ 32 h 727"/>
                <a:gd name="T10" fmla="*/ 422 w 796"/>
                <a:gd name="T11" fmla="*/ 173 h 727"/>
                <a:gd name="T12" fmla="*/ 501 w 796"/>
                <a:gd name="T13" fmla="*/ 0 h 727"/>
                <a:gd name="T14" fmla="*/ 262 w 796"/>
                <a:gd name="T15" fmla="*/ 133 h 727"/>
                <a:gd name="T16" fmla="*/ 380 w 796"/>
                <a:gd name="T17" fmla="*/ 56 h 727"/>
                <a:gd name="T18" fmla="*/ 87 w 796"/>
                <a:gd name="T19" fmla="*/ 128 h 727"/>
                <a:gd name="T20" fmla="*/ 71 w 796"/>
                <a:gd name="T21" fmla="*/ 304 h 727"/>
                <a:gd name="T22" fmla="*/ 133 w 796"/>
                <a:gd name="T23" fmla="*/ 620 h 727"/>
                <a:gd name="T24" fmla="*/ 140 w 796"/>
                <a:gd name="T25" fmla="*/ 623 h 727"/>
                <a:gd name="T26" fmla="*/ 409 w 796"/>
                <a:gd name="T27" fmla="*/ 722 h 727"/>
                <a:gd name="T28" fmla="*/ 642 w 796"/>
                <a:gd name="T29" fmla="*/ 655 h 727"/>
                <a:gd name="T30" fmla="*/ 729 w 796"/>
                <a:gd name="T31" fmla="*/ 552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6" h="727">
                  <a:moveTo>
                    <a:pt x="729" y="552"/>
                  </a:moveTo>
                  <a:cubicBezTo>
                    <a:pt x="735" y="504"/>
                    <a:pt x="761" y="318"/>
                    <a:pt x="796" y="273"/>
                  </a:cubicBezTo>
                  <a:cubicBezTo>
                    <a:pt x="796" y="273"/>
                    <a:pt x="659" y="174"/>
                    <a:pt x="636" y="82"/>
                  </a:cubicBezTo>
                  <a:cubicBezTo>
                    <a:pt x="636" y="82"/>
                    <a:pt x="627" y="163"/>
                    <a:pt x="662" y="212"/>
                  </a:cubicBezTo>
                  <a:cubicBezTo>
                    <a:pt x="662" y="212"/>
                    <a:pt x="569" y="163"/>
                    <a:pt x="558" y="32"/>
                  </a:cubicBezTo>
                  <a:cubicBezTo>
                    <a:pt x="558" y="32"/>
                    <a:pt x="525" y="146"/>
                    <a:pt x="422" y="173"/>
                  </a:cubicBezTo>
                  <a:cubicBezTo>
                    <a:pt x="422" y="173"/>
                    <a:pt x="507" y="60"/>
                    <a:pt x="501" y="0"/>
                  </a:cubicBezTo>
                  <a:cubicBezTo>
                    <a:pt x="501" y="0"/>
                    <a:pt x="445" y="131"/>
                    <a:pt x="262" y="133"/>
                  </a:cubicBezTo>
                  <a:cubicBezTo>
                    <a:pt x="262" y="133"/>
                    <a:pt x="340" y="107"/>
                    <a:pt x="380" y="56"/>
                  </a:cubicBezTo>
                  <a:cubicBezTo>
                    <a:pt x="380" y="56"/>
                    <a:pt x="222" y="151"/>
                    <a:pt x="87" y="128"/>
                  </a:cubicBezTo>
                  <a:cubicBezTo>
                    <a:pt x="87" y="128"/>
                    <a:pt x="108" y="220"/>
                    <a:pt x="71" y="304"/>
                  </a:cubicBezTo>
                  <a:cubicBezTo>
                    <a:pt x="34" y="389"/>
                    <a:pt x="0" y="484"/>
                    <a:pt x="133" y="620"/>
                  </a:cubicBezTo>
                  <a:cubicBezTo>
                    <a:pt x="136" y="621"/>
                    <a:pt x="138" y="622"/>
                    <a:pt x="140" y="623"/>
                  </a:cubicBezTo>
                  <a:cubicBezTo>
                    <a:pt x="140" y="623"/>
                    <a:pt x="242" y="727"/>
                    <a:pt x="409" y="722"/>
                  </a:cubicBezTo>
                  <a:cubicBezTo>
                    <a:pt x="575" y="717"/>
                    <a:pt x="642" y="655"/>
                    <a:pt x="642" y="655"/>
                  </a:cubicBezTo>
                  <a:cubicBezTo>
                    <a:pt x="642" y="655"/>
                    <a:pt x="723" y="601"/>
                    <a:pt x="729" y="552"/>
                  </a:cubicBezTo>
                </a:path>
              </a:pathLst>
            </a:custGeom>
            <a:solidFill>
              <a:srgbClr val="F4D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278"/>
            <p:cNvSpPr>
              <a:spLocks noEditPoints="1"/>
            </p:cNvSpPr>
            <p:nvPr/>
          </p:nvSpPr>
          <p:spPr bwMode="auto">
            <a:xfrm>
              <a:off x="8385175" y="4793029"/>
              <a:ext cx="6350" cy="57150"/>
            </a:xfrm>
            <a:custGeom>
              <a:avLst/>
              <a:gdLst>
                <a:gd name="T0" fmla="*/ 0 w 5"/>
                <a:gd name="T1" fmla="*/ 45 h 45"/>
                <a:gd name="T2" fmla="*/ 0 w 5"/>
                <a:gd name="T3" fmla="*/ 44 h 45"/>
                <a:gd name="T4" fmla="*/ 0 w 5"/>
                <a:gd name="T5" fmla="*/ 44 h 45"/>
                <a:gd name="T6" fmla="*/ 0 w 5"/>
                <a:gd name="T7" fmla="*/ 44 h 45"/>
                <a:gd name="T8" fmla="*/ 0 w 5"/>
                <a:gd name="T9" fmla="*/ 44 h 45"/>
                <a:gd name="T10" fmla="*/ 0 w 5"/>
                <a:gd name="T11" fmla="*/ 44 h 45"/>
                <a:gd name="T12" fmla="*/ 0 w 5"/>
                <a:gd name="T13" fmla="*/ 43 h 45"/>
                <a:gd name="T14" fmla="*/ 0 w 5"/>
                <a:gd name="T15" fmla="*/ 43 h 45"/>
                <a:gd name="T16" fmla="*/ 0 w 5"/>
                <a:gd name="T17" fmla="*/ 43 h 45"/>
                <a:gd name="T18" fmla="*/ 0 w 5"/>
                <a:gd name="T19" fmla="*/ 43 h 45"/>
                <a:gd name="T20" fmla="*/ 0 w 5"/>
                <a:gd name="T21" fmla="*/ 42 h 45"/>
                <a:gd name="T22" fmla="*/ 0 w 5"/>
                <a:gd name="T23" fmla="*/ 42 h 45"/>
                <a:gd name="T24" fmla="*/ 0 w 5"/>
                <a:gd name="T25" fmla="*/ 42 h 45"/>
                <a:gd name="T26" fmla="*/ 1 w 5"/>
                <a:gd name="T27" fmla="*/ 41 h 45"/>
                <a:gd name="T28" fmla="*/ 1 w 5"/>
                <a:gd name="T29" fmla="*/ 41 h 45"/>
                <a:gd name="T30" fmla="*/ 1 w 5"/>
                <a:gd name="T31" fmla="*/ 41 h 45"/>
                <a:gd name="T32" fmla="*/ 1 w 5"/>
                <a:gd name="T33" fmla="*/ 41 h 45"/>
                <a:gd name="T34" fmla="*/ 1 w 5"/>
                <a:gd name="T35" fmla="*/ 41 h 45"/>
                <a:gd name="T36" fmla="*/ 1 w 5"/>
                <a:gd name="T37" fmla="*/ 40 h 45"/>
                <a:gd name="T38" fmla="*/ 1 w 5"/>
                <a:gd name="T39" fmla="*/ 40 h 45"/>
                <a:gd name="T40" fmla="*/ 1 w 5"/>
                <a:gd name="T41" fmla="*/ 40 h 45"/>
                <a:gd name="T42" fmla="*/ 1 w 5"/>
                <a:gd name="T43" fmla="*/ 40 h 45"/>
                <a:gd name="T44" fmla="*/ 1 w 5"/>
                <a:gd name="T45" fmla="*/ 39 h 45"/>
                <a:gd name="T46" fmla="*/ 1 w 5"/>
                <a:gd name="T47" fmla="*/ 39 h 45"/>
                <a:gd name="T48" fmla="*/ 1 w 5"/>
                <a:gd name="T49" fmla="*/ 39 h 45"/>
                <a:gd name="T50" fmla="*/ 1 w 5"/>
                <a:gd name="T51" fmla="*/ 38 h 45"/>
                <a:gd name="T52" fmla="*/ 1 w 5"/>
                <a:gd name="T53" fmla="*/ 38 h 45"/>
                <a:gd name="T54" fmla="*/ 1 w 5"/>
                <a:gd name="T55" fmla="*/ 38 h 45"/>
                <a:gd name="T56" fmla="*/ 1 w 5"/>
                <a:gd name="T57" fmla="*/ 38 h 45"/>
                <a:gd name="T58" fmla="*/ 1 w 5"/>
                <a:gd name="T59" fmla="*/ 38 h 45"/>
                <a:gd name="T60" fmla="*/ 1 w 5"/>
                <a:gd name="T61" fmla="*/ 37 h 45"/>
                <a:gd name="T62" fmla="*/ 1 w 5"/>
                <a:gd name="T63" fmla="*/ 37 h 45"/>
                <a:gd name="T64" fmla="*/ 1 w 5"/>
                <a:gd name="T65" fmla="*/ 37 h 45"/>
                <a:gd name="T66" fmla="*/ 1 w 5"/>
                <a:gd name="T67" fmla="*/ 36 h 45"/>
                <a:gd name="T68" fmla="*/ 1 w 5"/>
                <a:gd name="T69" fmla="*/ 36 h 45"/>
                <a:gd name="T70" fmla="*/ 1 w 5"/>
                <a:gd name="T71" fmla="*/ 36 h 45"/>
                <a:gd name="T72" fmla="*/ 2 w 5"/>
                <a:gd name="T73" fmla="*/ 35 h 45"/>
                <a:gd name="T74" fmla="*/ 5 w 5"/>
                <a:gd name="T75" fmla="*/ 0 h 45"/>
                <a:gd name="T76" fmla="*/ 4 w 5"/>
                <a:gd name="T77" fmla="*/ 16 h 45"/>
                <a:gd name="T78" fmla="*/ 5 w 5"/>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45">
                  <a:moveTo>
                    <a:pt x="0" y="45"/>
                  </a:moveTo>
                  <a:cubicBezTo>
                    <a:pt x="0" y="45"/>
                    <a:pt x="0" y="45"/>
                    <a:pt x="0" y="45"/>
                  </a:cubicBezTo>
                  <a:cubicBezTo>
                    <a:pt x="0" y="45"/>
                    <a:pt x="0" y="45"/>
                    <a:pt x="0" y="45"/>
                  </a:cubicBezTo>
                  <a:moveTo>
                    <a:pt x="0" y="44"/>
                  </a:moveTo>
                  <a:cubicBezTo>
                    <a:pt x="0" y="44"/>
                    <a:pt x="0" y="44"/>
                    <a:pt x="0" y="44"/>
                  </a:cubicBezTo>
                  <a:cubicBezTo>
                    <a:pt x="0" y="44"/>
                    <a:pt x="0" y="44"/>
                    <a:pt x="0" y="44"/>
                  </a:cubicBezTo>
                  <a:moveTo>
                    <a:pt x="0" y="44"/>
                  </a:moveTo>
                  <a:cubicBezTo>
                    <a:pt x="0" y="44"/>
                    <a:pt x="0" y="44"/>
                    <a:pt x="0" y="44"/>
                  </a:cubicBezTo>
                  <a:cubicBezTo>
                    <a:pt x="0" y="44"/>
                    <a:pt x="0" y="44"/>
                    <a:pt x="0" y="44"/>
                  </a:cubicBezTo>
                  <a:moveTo>
                    <a:pt x="0" y="44"/>
                  </a:moveTo>
                  <a:cubicBezTo>
                    <a:pt x="0" y="44"/>
                    <a:pt x="0" y="44"/>
                    <a:pt x="0" y="44"/>
                  </a:cubicBezTo>
                  <a:cubicBezTo>
                    <a:pt x="0" y="44"/>
                    <a:pt x="0" y="44"/>
                    <a:pt x="0" y="44"/>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3"/>
                    <a:pt x="0" y="43"/>
                    <a:pt x="0" y="43"/>
                  </a:cubicBezTo>
                  <a:cubicBezTo>
                    <a:pt x="0" y="43"/>
                    <a:pt x="0" y="43"/>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1" y="41"/>
                  </a:moveTo>
                  <a:cubicBezTo>
                    <a:pt x="0" y="41"/>
                    <a:pt x="0" y="41"/>
                    <a:pt x="0" y="41"/>
                  </a:cubicBezTo>
                  <a:cubicBezTo>
                    <a:pt x="0" y="41"/>
                    <a:pt x="0" y="41"/>
                    <a:pt x="1" y="41"/>
                  </a:cubicBezTo>
                  <a:moveTo>
                    <a:pt x="1" y="41"/>
                  </a:moveTo>
                  <a:cubicBezTo>
                    <a:pt x="1" y="41"/>
                    <a:pt x="1" y="41"/>
                    <a:pt x="1" y="41"/>
                  </a:cubicBezTo>
                  <a:cubicBezTo>
                    <a:pt x="1" y="41"/>
                    <a:pt x="1" y="41"/>
                    <a:pt x="1" y="41"/>
                  </a:cubicBezTo>
                  <a:moveTo>
                    <a:pt x="1" y="41"/>
                  </a:moveTo>
                  <a:cubicBezTo>
                    <a:pt x="1" y="41"/>
                    <a:pt x="1" y="41"/>
                    <a:pt x="1" y="41"/>
                  </a:cubicBezTo>
                  <a:cubicBezTo>
                    <a:pt x="1" y="41"/>
                    <a:pt x="1" y="41"/>
                    <a:pt x="1" y="41"/>
                  </a:cubicBezTo>
                  <a:moveTo>
                    <a:pt x="1" y="40"/>
                  </a:moveTo>
                  <a:cubicBezTo>
                    <a:pt x="1" y="40"/>
                    <a:pt x="1" y="40"/>
                    <a:pt x="1" y="40"/>
                  </a:cubicBezTo>
                  <a:cubicBezTo>
                    <a:pt x="1" y="40"/>
                    <a:pt x="1" y="40"/>
                    <a:pt x="1" y="40"/>
                  </a:cubicBezTo>
                  <a:moveTo>
                    <a:pt x="1" y="40"/>
                  </a:moveTo>
                  <a:cubicBezTo>
                    <a:pt x="1" y="40"/>
                    <a:pt x="1" y="40"/>
                    <a:pt x="1" y="40"/>
                  </a:cubicBezTo>
                  <a:cubicBezTo>
                    <a:pt x="1" y="40"/>
                    <a:pt x="1" y="40"/>
                    <a:pt x="1" y="40"/>
                  </a:cubicBezTo>
                  <a:moveTo>
                    <a:pt x="1" y="39"/>
                  </a:moveTo>
                  <a:cubicBezTo>
                    <a:pt x="1" y="39"/>
                    <a:pt x="1" y="40"/>
                    <a:pt x="1" y="40"/>
                  </a:cubicBezTo>
                  <a:cubicBezTo>
                    <a:pt x="1" y="40"/>
                    <a:pt x="1" y="39"/>
                    <a:pt x="1" y="39"/>
                  </a:cubicBezTo>
                  <a:moveTo>
                    <a:pt x="1" y="39"/>
                  </a:moveTo>
                  <a:cubicBezTo>
                    <a:pt x="1" y="39"/>
                    <a:pt x="1" y="39"/>
                    <a:pt x="1" y="39"/>
                  </a:cubicBezTo>
                  <a:cubicBezTo>
                    <a:pt x="1" y="39"/>
                    <a:pt x="1" y="39"/>
                    <a:pt x="1" y="39"/>
                  </a:cubicBezTo>
                  <a:moveTo>
                    <a:pt x="1" y="39"/>
                  </a:moveTo>
                  <a:cubicBezTo>
                    <a:pt x="1" y="39"/>
                    <a:pt x="1" y="39"/>
                    <a:pt x="1" y="39"/>
                  </a:cubicBezTo>
                  <a:cubicBezTo>
                    <a:pt x="1" y="39"/>
                    <a:pt x="1" y="39"/>
                    <a:pt x="1" y="39"/>
                  </a:cubicBezTo>
                  <a:moveTo>
                    <a:pt x="1" y="38"/>
                  </a:moveTo>
                  <a:cubicBezTo>
                    <a:pt x="1" y="38"/>
                    <a:pt x="1" y="38"/>
                    <a:pt x="1" y="39"/>
                  </a:cubicBezTo>
                  <a:cubicBezTo>
                    <a:pt x="1" y="38"/>
                    <a:pt x="1" y="38"/>
                    <a:pt x="1" y="38"/>
                  </a:cubicBezTo>
                  <a:moveTo>
                    <a:pt x="1" y="38"/>
                  </a:moveTo>
                  <a:cubicBezTo>
                    <a:pt x="1" y="38"/>
                    <a:pt x="1" y="38"/>
                    <a:pt x="1" y="38"/>
                  </a:cubicBezTo>
                  <a:cubicBezTo>
                    <a:pt x="1" y="38"/>
                    <a:pt x="1" y="38"/>
                    <a:pt x="1" y="38"/>
                  </a:cubicBezTo>
                  <a:moveTo>
                    <a:pt x="1" y="38"/>
                  </a:moveTo>
                  <a:cubicBezTo>
                    <a:pt x="1" y="38"/>
                    <a:pt x="1" y="38"/>
                    <a:pt x="1" y="38"/>
                  </a:cubicBezTo>
                  <a:cubicBezTo>
                    <a:pt x="1" y="38"/>
                    <a:pt x="1" y="38"/>
                    <a:pt x="1" y="38"/>
                  </a:cubicBezTo>
                  <a:moveTo>
                    <a:pt x="1" y="37"/>
                  </a:moveTo>
                  <a:cubicBezTo>
                    <a:pt x="1" y="37"/>
                    <a:pt x="1" y="37"/>
                    <a:pt x="1" y="37"/>
                  </a:cubicBezTo>
                  <a:cubicBezTo>
                    <a:pt x="1" y="37"/>
                    <a:pt x="1" y="37"/>
                    <a:pt x="1" y="37"/>
                  </a:cubicBezTo>
                  <a:moveTo>
                    <a:pt x="1" y="37"/>
                  </a:moveTo>
                  <a:cubicBezTo>
                    <a:pt x="1" y="37"/>
                    <a:pt x="1" y="37"/>
                    <a:pt x="1" y="37"/>
                  </a:cubicBezTo>
                  <a:cubicBezTo>
                    <a:pt x="1" y="37"/>
                    <a:pt x="1" y="37"/>
                    <a:pt x="1" y="37"/>
                  </a:cubicBezTo>
                  <a:moveTo>
                    <a:pt x="1" y="36"/>
                  </a:moveTo>
                  <a:cubicBezTo>
                    <a:pt x="1" y="36"/>
                    <a:pt x="1" y="36"/>
                    <a:pt x="1" y="36"/>
                  </a:cubicBezTo>
                  <a:cubicBezTo>
                    <a:pt x="1" y="36"/>
                    <a:pt x="1" y="36"/>
                    <a:pt x="1" y="36"/>
                  </a:cubicBezTo>
                  <a:moveTo>
                    <a:pt x="1" y="36"/>
                  </a:moveTo>
                  <a:cubicBezTo>
                    <a:pt x="1" y="36"/>
                    <a:pt x="1" y="36"/>
                    <a:pt x="1" y="36"/>
                  </a:cubicBezTo>
                  <a:cubicBezTo>
                    <a:pt x="1" y="36"/>
                    <a:pt x="1" y="36"/>
                    <a:pt x="1" y="36"/>
                  </a:cubicBezTo>
                  <a:moveTo>
                    <a:pt x="2" y="35"/>
                  </a:moveTo>
                  <a:cubicBezTo>
                    <a:pt x="2" y="35"/>
                    <a:pt x="2" y="35"/>
                    <a:pt x="2" y="35"/>
                  </a:cubicBezTo>
                  <a:cubicBezTo>
                    <a:pt x="2" y="35"/>
                    <a:pt x="2" y="35"/>
                    <a:pt x="2" y="35"/>
                  </a:cubicBezTo>
                  <a:moveTo>
                    <a:pt x="5" y="0"/>
                  </a:moveTo>
                  <a:cubicBezTo>
                    <a:pt x="5" y="5"/>
                    <a:pt x="5" y="11"/>
                    <a:pt x="4" y="16"/>
                  </a:cubicBezTo>
                  <a:cubicBezTo>
                    <a:pt x="4" y="16"/>
                    <a:pt x="4" y="16"/>
                    <a:pt x="4" y="16"/>
                  </a:cubicBezTo>
                  <a:cubicBezTo>
                    <a:pt x="5" y="11"/>
                    <a:pt x="5" y="5"/>
                    <a:pt x="5" y="0"/>
                  </a:cubicBezTo>
                  <a:cubicBezTo>
                    <a:pt x="5" y="0"/>
                    <a:pt x="5" y="0"/>
                    <a:pt x="5"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279"/>
            <p:cNvSpPr>
              <a:spLocks noEditPoints="1"/>
            </p:cNvSpPr>
            <p:nvPr/>
          </p:nvSpPr>
          <p:spPr bwMode="auto">
            <a:xfrm>
              <a:off x="9232900" y="4835892"/>
              <a:ext cx="50800" cy="39687"/>
            </a:xfrm>
            <a:custGeom>
              <a:avLst/>
              <a:gdLst>
                <a:gd name="T0" fmla="*/ 39 w 39"/>
                <a:gd name="T1" fmla="*/ 31 h 31"/>
                <a:gd name="T2" fmla="*/ 39 w 39"/>
                <a:gd name="T3" fmla="*/ 31 h 31"/>
                <a:gd name="T4" fmla="*/ 39 w 39"/>
                <a:gd name="T5" fmla="*/ 31 h 31"/>
                <a:gd name="T6" fmla="*/ 39 w 39"/>
                <a:gd name="T7" fmla="*/ 31 h 31"/>
                <a:gd name="T8" fmla="*/ 0 w 39"/>
                <a:gd name="T9" fmla="*/ 0 h 31"/>
                <a:gd name="T10" fmla="*/ 39 w 39"/>
                <a:gd name="T11" fmla="*/ 31 h 31"/>
                <a:gd name="T12" fmla="*/ 0 w 39"/>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39" y="31"/>
                  </a:moveTo>
                  <a:cubicBezTo>
                    <a:pt x="39" y="31"/>
                    <a:pt x="39" y="31"/>
                    <a:pt x="39" y="31"/>
                  </a:cubicBezTo>
                  <a:cubicBezTo>
                    <a:pt x="39" y="31"/>
                    <a:pt x="39" y="31"/>
                    <a:pt x="39" y="31"/>
                  </a:cubicBezTo>
                  <a:cubicBezTo>
                    <a:pt x="39" y="31"/>
                    <a:pt x="39" y="31"/>
                    <a:pt x="39" y="31"/>
                  </a:cubicBezTo>
                  <a:moveTo>
                    <a:pt x="0" y="0"/>
                  </a:moveTo>
                  <a:cubicBezTo>
                    <a:pt x="23" y="19"/>
                    <a:pt x="39" y="31"/>
                    <a:pt x="39" y="31"/>
                  </a:cubicBezTo>
                  <a:cubicBezTo>
                    <a:pt x="39" y="31"/>
                    <a:pt x="23" y="19"/>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280"/>
            <p:cNvSpPr>
              <a:spLocks/>
            </p:cNvSpPr>
            <p:nvPr/>
          </p:nvSpPr>
          <p:spPr bwMode="auto">
            <a:xfrm>
              <a:off x="9197975" y="52295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281"/>
            <p:cNvSpPr>
              <a:spLocks/>
            </p:cNvSpPr>
            <p:nvPr/>
          </p:nvSpPr>
          <p:spPr bwMode="auto">
            <a:xfrm>
              <a:off x="9197975" y="52295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282"/>
            <p:cNvSpPr>
              <a:spLocks/>
            </p:cNvSpPr>
            <p:nvPr/>
          </p:nvSpPr>
          <p:spPr bwMode="auto">
            <a:xfrm>
              <a:off x="9191625" y="52518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283"/>
            <p:cNvSpPr>
              <a:spLocks/>
            </p:cNvSpPr>
            <p:nvPr/>
          </p:nvSpPr>
          <p:spPr bwMode="auto">
            <a:xfrm>
              <a:off x="9191625" y="52518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284"/>
            <p:cNvSpPr>
              <a:spLocks/>
            </p:cNvSpPr>
            <p:nvPr/>
          </p:nvSpPr>
          <p:spPr bwMode="auto">
            <a:xfrm>
              <a:off x="9190038" y="525181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285"/>
            <p:cNvSpPr>
              <a:spLocks/>
            </p:cNvSpPr>
            <p:nvPr/>
          </p:nvSpPr>
          <p:spPr bwMode="auto">
            <a:xfrm>
              <a:off x="9190038" y="5251817"/>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286"/>
            <p:cNvSpPr>
              <a:spLocks/>
            </p:cNvSpPr>
            <p:nvPr/>
          </p:nvSpPr>
          <p:spPr bwMode="auto">
            <a:xfrm>
              <a:off x="9190038" y="5253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287"/>
            <p:cNvSpPr>
              <a:spLocks/>
            </p:cNvSpPr>
            <p:nvPr/>
          </p:nvSpPr>
          <p:spPr bwMode="auto">
            <a:xfrm>
              <a:off x="9190038" y="5253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288"/>
            <p:cNvSpPr>
              <a:spLocks/>
            </p:cNvSpPr>
            <p:nvPr/>
          </p:nvSpPr>
          <p:spPr bwMode="auto">
            <a:xfrm>
              <a:off x="9190038" y="5253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290"/>
            <p:cNvSpPr>
              <a:spLocks/>
            </p:cNvSpPr>
            <p:nvPr/>
          </p:nvSpPr>
          <p:spPr bwMode="auto">
            <a:xfrm>
              <a:off x="9097962" y="5253404"/>
              <a:ext cx="92075" cy="98425"/>
            </a:xfrm>
            <a:custGeom>
              <a:avLst/>
              <a:gdLst>
                <a:gd name="T0" fmla="*/ 73 w 73"/>
                <a:gd name="T1" fmla="*/ 0 h 77"/>
                <a:gd name="T2" fmla="*/ 0 w 73"/>
                <a:gd name="T3" fmla="*/ 77 h 77"/>
                <a:gd name="T4" fmla="*/ 0 w 73"/>
                <a:gd name="T5" fmla="*/ 77 h 77"/>
                <a:gd name="T6" fmla="*/ 73 w 73"/>
                <a:gd name="T7" fmla="*/ 0 h 77"/>
              </a:gdLst>
              <a:ahLst/>
              <a:cxnLst>
                <a:cxn ang="0">
                  <a:pos x="T0" y="T1"/>
                </a:cxn>
                <a:cxn ang="0">
                  <a:pos x="T2" y="T3"/>
                </a:cxn>
                <a:cxn ang="0">
                  <a:pos x="T4" y="T5"/>
                </a:cxn>
                <a:cxn ang="0">
                  <a:pos x="T6" y="T7"/>
                </a:cxn>
              </a:cxnLst>
              <a:rect l="0" t="0" r="r" b="b"/>
              <a:pathLst>
                <a:path w="73" h="77">
                  <a:moveTo>
                    <a:pt x="73" y="0"/>
                  </a:moveTo>
                  <a:cubicBezTo>
                    <a:pt x="57" y="33"/>
                    <a:pt x="17" y="65"/>
                    <a:pt x="0" y="77"/>
                  </a:cubicBezTo>
                  <a:cubicBezTo>
                    <a:pt x="0" y="77"/>
                    <a:pt x="0" y="77"/>
                    <a:pt x="0" y="77"/>
                  </a:cubicBezTo>
                  <a:cubicBezTo>
                    <a:pt x="17" y="65"/>
                    <a:pt x="57" y="33"/>
                    <a:pt x="73" y="0"/>
                  </a:cubicBezTo>
                </a:path>
              </a:pathLst>
            </a:custGeom>
            <a:solidFill>
              <a:srgbClr val="7A2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291"/>
            <p:cNvSpPr>
              <a:spLocks noEditPoints="1"/>
            </p:cNvSpPr>
            <p:nvPr/>
          </p:nvSpPr>
          <p:spPr bwMode="auto">
            <a:xfrm>
              <a:off x="8321675" y="4793029"/>
              <a:ext cx="962025" cy="558800"/>
            </a:xfrm>
            <a:custGeom>
              <a:avLst/>
              <a:gdLst>
                <a:gd name="T0" fmla="*/ 1 w 759"/>
                <a:gd name="T1" fmla="*/ 223 h 441"/>
                <a:gd name="T2" fmla="*/ 40 w 759"/>
                <a:gd name="T3" fmla="*/ 185 h 441"/>
                <a:gd name="T4" fmla="*/ 155 w 759"/>
                <a:gd name="T5" fmla="*/ 216 h 441"/>
                <a:gd name="T6" fmla="*/ 253 w 759"/>
                <a:gd name="T7" fmla="*/ 246 h 441"/>
                <a:gd name="T8" fmla="*/ 320 w 759"/>
                <a:gd name="T9" fmla="*/ 215 h 441"/>
                <a:gd name="T10" fmla="*/ 383 w 759"/>
                <a:gd name="T11" fmla="*/ 241 h 441"/>
                <a:gd name="T12" fmla="*/ 527 w 759"/>
                <a:gd name="T13" fmla="*/ 277 h 441"/>
                <a:gd name="T14" fmla="*/ 622 w 759"/>
                <a:gd name="T15" fmla="*/ 266 h 441"/>
                <a:gd name="T16" fmla="*/ 613 w 759"/>
                <a:gd name="T17" fmla="*/ 441 h 441"/>
                <a:gd name="T18" fmla="*/ 686 w 759"/>
                <a:gd name="T19" fmla="*/ 364 h 441"/>
                <a:gd name="T20" fmla="*/ 686 w 759"/>
                <a:gd name="T21" fmla="*/ 364 h 441"/>
                <a:gd name="T22" fmla="*/ 686 w 759"/>
                <a:gd name="T23" fmla="*/ 364 h 441"/>
                <a:gd name="T24" fmla="*/ 686 w 759"/>
                <a:gd name="T25" fmla="*/ 364 h 441"/>
                <a:gd name="T26" fmla="*/ 686 w 759"/>
                <a:gd name="T27" fmla="*/ 363 h 441"/>
                <a:gd name="T28" fmla="*/ 687 w 759"/>
                <a:gd name="T29" fmla="*/ 363 h 441"/>
                <a:gd name="T30" fmla="*/ 687 w 759"/>
                <a:gd name="T31" fmla="*/ 363 h 441"/>
                <a:gd name="T32" fmla="*/ 692 w 759"/>
                <a:gd name="T33" fmla="*/ 345 h 441"/>
                <a:gd name="T34" fmla="*/ 692 w 759"/>
                <a:gd name="T35" fmla="*/ 345 h 441"/>
                <a:gd name="T36" fmla="*/ 692 w 759"/>
                <a:gd name="T37" fmla="*/ 344 h 441"/>
                <a:gd name="T38" fmla="*/ 601 w 759"/>
                <a:gd name="T39" fmla="*/ 245 h 441"/>
                <a:gd name="T40" fmla="*/ 467 w 759"/>
                <a:gd name="T41" fmla="*/ 255 h 441"/>
                <a:gd name="T42" fmla="*/ 323 w 759"/>
                <a:gd name="T43" fmla="*/ 207 h 441"/>
                <a:gd name="T44" fmla="*/ 245 w 759"/>
                <a:gd name="T45" fmla="*/ 229 h 441"/>
                <a:gd name="T46" fmla="*/ 20 w 759"/>
                <a:gd name="T47" fmla="*/ 139 h 441"/>
                <a:gd name="T48" fmla="*/ 17 w 759"/>
                <a:gd name="T49" fmla="*/ 137 h 441"/>
                <a:gd name="T50" fmla="*/ 17 w 759"/>
                <a:gd name="T51" fmla="*/ 137 h 441"/>
                <a:gd name="T52" fmla="*/ 759 w 759"/>
                <a:gd name="T53" fmla="*/ 65 h 441"/>
                <a:gd name="T54" fmla="*/ 719 w 759"/>
                <a:gd name="T55" fmla="*/ 182 h 441"/>
                <a:gd name="T56" fmla="*/ 759 w 759"/>
                <a:gd name="T57" fmla="*/ 65 h 441"/>
                <a:gd name="T58" fmla="*/ 54 w 759"/>
                <a:gd name="T59" fmla="*/ 16 h 441"/>
                <a:gd name="T60" fmla="*/ 71 w 759"/>
                <a:gd name="T61" fmla="*/ 22 h 441"/>
                <a:gd name="T62" fmla="*/ 435 w 759"/>
                <a:gd name="T63" fmla="*/ 71 h 441"/>
                <a:gd name="T64" fmla="*/ 723 w 759"/>
                <a:gd name="T65" fmla="*/ 66 h 441"/>
                <a:gd name="T66" fmla="*/ 759 w 759"/>
                <a:gd name="T67" fmla="*/ 65 h 441"/>
                <a:gd name="T68" fmla="*/ 759 w 759"/>
                <a:gd name="T69" fmla="*/ 65 h 441"/>
                <a:gd name="T70" fmla="*/ 720 w 759"/>
                <a:gd name="T71" fmla="*/ 34 h 441"/>
                <a:gd name="T72" fmla="*/ 644 w 759"/>
                <a:gd name="T73" fmla="*/ 42 h 441"/>
                <a:gd name="T74" fmla="*/ 429 w 759"/>
                <a:gd name="T75" fmla="*/ 53 h 441"/>
                <a:gd name="T76" fmla="*/ 55 w 759"/>
                <a:gd name="T7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441">
                  <a:moveTo>
                    <a:pt x="34" y="96"/>
                  </a:moveTo>
                  <a:cubicBezTo>
                    <a:pt x="17" y="135"/>
                    <a:pt x="0" y="176"/>
                    <a:pt x="1" y="223"/>
                  </a:cubicBezTo>
                  <a:cubicBezTo>
                    <a:pt x="4" y="210"/>
                    <a:pt x="10" y="199"/>
                    <a:pt x="19" y="191"/>
                  </a:cubicBezTo>
                  <a:cubicBezTo>
                    <a:pt x="25" y="186"/>
                    <a:pt x="33" y="185"/>
                    <a:pt x="40" y="185"/>
                  </a:cubicBezTo>
                  <a:cubicBezTo>
                    <a:pt x="46" y="185"/>
                    <a:pt x="52" y="186"/>
                    <a:pt x="58" y="187"/>
                  </a:cubicBezTo>
                  <a:cubicBezTo>
                    <a:pt x="91" y="193"/>
                    <a:pt x="123" y="204"/>
                    <a:pt x="155" y="216"/>
                  </a:cubicBezTo>
                  <a:cubicBezTo>
                    <a:pt x="186" y="227"/>
                    <a:pt x="217" y="241"/>
                    <a:pt x="250" y="246"/>
                  </a:cubicBezTo>
                  <a:cubicBezTo>
                    <a:pt x="251" y="246"/>
                    <a:pt x="252" y="246"/>
                    <a:pt x="253" y="246"/>
                  </a:cubicBezTo>
                  <a:cubicBezTo>
                    <a:pt x="264" y="246"/>
                    <a:pt x="274" y="238"/>
                    <a:pt x="285" y="230"/>
                  </a:cubicBezTo>
                  <a:cubicBezTo>
                    <a:pt x="296" y="223"/>
                    <a:pt x="307" y="215"/>
                    <a:pt x="320" y="215"/>
                  </a:cubicBezTo>
                  <a:cubicBezTo>
                    <a:pt x="320" y="215"/>
                    <a:pt x="321" y="215"/>
                    <a:pt x="322" y="215"/>
                  </a:cubicBezTo>
                  <a:cubicBezTo>
                    <a:pt x="346" y="217"/>
                    <a:pt x="364" y="227"/>
                    <a:pt x="383" y="241"/>
                  </a:cubicBezTo>
                  <a:cubicBezTo>
                    <a:pt x="413" y="264"/>
                    <a:pt x="446" y="275"/>
                    <a:pt x="484" y="276"/>
                  </a:cubicBezTo>
                  <a:cubicBezTo>
                    <a:pt x="498" y="277"/>
                    <a:pt x="512" y="277"/>
                    <a:pt x="527" y="277"/>
                  </a:cubicBezTo>
                  <a:cubicBezTo>
                    <a:pt x="551" y="277"/>
                    <a:pt x="576" y="276"/>
                    <a:pt x="599" y="269"/>
                  </a:cubicBezTo>
                  <a:cubicBezTo>
                    <a:pt x="608" y="267"/>
                    <a:pt x="616" y="266"/>
                    <a:pt x="622" y="266"/>
                  </a:cubicBezTo>
                  <a:cubicBezTo>
                    <a:pt x="667" y="266"/>
                    <a:pt x="665" y="315"/>
                    <a:pt x="663" y="327"/>
                  </a:cubicBezTo>
                  <a:cubicBezTo>
                    <a:pt x="653" y="367"/>
                    <a:pt x="638" y="408"/>
                    <a:pt x="613" y="441"/>
                  </a:cubicBezTo>
                  <a:cubicBezTo>
                    <a:pt x="630" y="429"/>
                    <a:pt x="670" y="397"/>
                    <a:pt x="686" y="364"/>
                  </a:cubicBezTo>
                  <a:cubicBezTo>
                    <a:pt x="686" y="364"/>
                    <a:pt x="686" y="364"/>
                    <a:pt x="686" y="364"/>
                  </a:cubicBezTo>
                  <a:cubicBezTo>
                    <a:pt x="686" y="364"/>
                    <a:pt x="686" y="364"/>
                    <a:pt x="686" y="364"/>
                  </a:cubicBezTo>
                  <a:cubicBezTo>
                    <a:pt x="686" y="364"/>
                    <a:pt x="686" y="364"/>
                    <a:pt x="686" y="364"/>
                  </a:cubicBezTo>
                  <a:cubicBezTo>
                    <a:pt x="686" y="364"/>
                    <a:pt x="686" y="364"/>
                    <a:pt x="686" y="364"/>
                  </a:cubicBezTo>
                  <a:cubicBezTo>
                    <a:pt x="686" y="364"/>
                    <a:pt x="686" y="364"/>
                    <a:pt x="686" y="364"/>
                  </a:cubicBezTo>
                  <a:cubicBezTo>
                    <a:pt x="686" y="364"/>
                    <a:pt x="686" y="364"/>
                    <a:pt x="686" y="364"/>
                  </a:cubicBezTo>
                  <a:cubicBezTo>
                    <a:pt x="686" y="364"/>
                    <a:pt x="686" y="364"/>
                    <a:pt x="686" y="364"/>
                  </a:cubicBezTo>
                  <a:cubicBezTo>
                    <a:pt x="686" y="364"/>
                    <a:pt x="686" y="363"/>
                    <a:pt x="686" y="363"/>
                  </a:cubicBezTo>
                  <a:cubicBezTo>
                    <a:pt x="686" y="363"/>
                    <a:pt x="686" y="363"/>
                    <a:pt x="686" y="363"/>
                  </a:cubicBezTo>
                  <a:cubicBezTo>
                    <a:pt x="687" y="363"/>
                    <a:pt x="687" y="363"/>
                    <a:pt x="687" y="363"/>
                  </a:cubicBezTo>
                  <a:cubicBezTo>
                    <a:pt x="687" y="363"/>
                    <a:pt x="687" y="363"/>
                    <a:pt x="687" y="363"/>
                  </a:cubicBezTo>
                  <a:cubicBezTo>
                    <a:pt x="687" y="363"/>
                    <a:pt x="687" y="363"/>
                    <a:pt x="687" y="363"/>
                  </a:cubicBezTo>
                  <a:cubicBezTo>
                    <a:pt x="687" y="363"/>
                    <a:pt x="687" y="363"/>
                    <a:pt x="687" y="363"/>
                  </a:cubicBezTo>
                  <a:cubicBezTo>
                    <a:pt x="687" y="363"/>
                    <a:pt x="687" y="363"/>
                    <a:pt x="687" y="363"/>
                  </a:cubicBezTo>
                  <a:cubicBezTo>
                    <a:pt x="689" y="357"/>
                    <a:pt x="691" y="351"/>
                    <a:pt x="692" y="345"/>
                  </a:cubicBezTo>
                  <a:cubicBezTo>
                    <a:pt x="692" y="345"/>
                    <a:pt x="692" y="345"/>
                    <a:pt x="692" y="345"/>
                  </a:cubicBezTo>
                  <a:cubicBezTo>
                    <a:pt x="692" y="345"/>
                    <a:pt x="692" y="345"/>
                    <a:pt x="692" y="345"/>
                  </a:cubicBezTo>
                  <a:cubicBezTo>
                    <a:pt x="692" y="345"/>
                    <a:pt x="692" y="345"/>
                    <a:pt x="692" y="345"/>
                  </a:cubicBezTo>
                  <a:cubicBezTo>
                    <a:pt x="692" y="345"/>
                    <a:pt x="692" y="345"/>
                    <a:pt x="692" y="344"/>
                  </a:cubicBezTo>
                  <a:cubicBezTo>
                    <a:pt x="695" y="322"/>
                    <a:pt x="702" y="269"/>
                    <a:pt x="713" y="215"/>
                  </a:cubicBezTo>
                  <a:cubicBezTo>
                    <a:pt x="676" y="227"/>
                    <a:pt x="638" y="237"/>
                    <a:pt x="601" y="245"/>
                  </a:cubicBezTo>
                  <a:cubicBezTo>
                    <a:pt x="566" y="252"/>
                    <a:pt x="529" y="256"/>
                    <a:pt x="493" y="256"/>
                  </a:cubicBezTo>
                  <a:cubicBezTo>
                    <a:pt x="484" y="256"/>
                    <a:pt x="475" y="255"/>
                    <a:pt x="467" y="255"/>
                  </a:cubicBezTo>
                  <a:cubicBezTo>
                    <a:pt x="423" y="253"/>
                    <a:pt x="387" y="222"/>
                    <a:pt x="346" y="210"/>
                  </a:cubicBezTo>
                  <a:cubicBezTo>
                    <a:pt x="338" y="208"/>
                    <a:pt x="330" y="207"/>
                    <a:pt x="323" y="207"/>
                  </a:cubicBezTo>
                  <a:cubicBezTo>
                    <a:pt x="303" y="207"/>
                    <a:pt x="284" y="214"/>
                    <a:pt x="266" y="224"/>
                  </a:cubicBezTo>
                  <a:cubicBezTo>
                    <a:pt x="260" y="227"/>
                    <a:pt x="253" y="229"/>
                    <a:pt x="245" y="229"/>
                  </a:cubicBezTo>
                  <a:cubicBezTo>
                    <a:pt x="217" y="229"/>
                    <a:pt x="181" y="209"/>
                    <a:pt x="157" y="201"/>
                  </a:cubicBezTo>
                  <a:cubicBezTo>
                    <a:pt x="113" y="188"/>
                    <a:pt x="58" y="171"/>
                    <a:pt x="20" y="139"/>
                  </a:cubicBezTo>
                  <a:cubicBezTo>
                    <a:pt x="19" y="138"/>
                    <a:pt x="18" y="137"/>
                    <a:pt x="17" y="137"/>
                  </a:cubicBezTo>
                  <a:cubicBezTo>
                    <a:pt x="17" y="137"/>
                    <a:pt x="17" y="137"/>
                    <a:pt x="17" y="137"/>
                  </a:cubicBezTo>
                  <a:cubicBezTo>
                    <a:pt x="17" y="137"/>
                    <a:pt x="17" y="137"/>
                    <a:pt x="17" y="137"/>
                  </a:cubicBezTo>
                  <a:cubicBezTo>
                    <a:pt x="17" y="137"/>
                    <a:pt x="17" y="137"/>
                    <a:pt x="17" y="137"/>
                  </a:cubicBezTo>
                  <a:cubicBezTo>
                    <a:pt x="22" y="123"/>
                    <a:pt x="28" y="110"/>
                    <a:pt x="34" y="96"/>
                  </a:cubicBezTo>
                  <a:moveTo>
                    <a:pt x="759" y="65"/>
                  </a:moveTo>
                  <a:cubicBezTo>
                    <a:pt x="759" y="65"/>
                    <a:pt x="759" y="65"/>
                    <a:pt x="759" y="65"/>
                  </a:cubicBezTo>
                  <a:cubicBezTo>
                    <a:pt x="744" y="85"/>
                    <a:pt x="730" y="132"/>
                    <a:pt x="719" y="182"/>
                  </a:cubicBezTo>
                  <a:cubicBezTo>
                    <a:pt x="730" y="132"/>
                    <a:pt x="744" y="85"/>
                    <a:pt x="759" y="65"/>
                  </a:cubicBezTo>
                  <a:cubicBezTo>
                    <a:pt x="759" y="65"/>
                    <a:pt x="759" y="65"/>
                    <a:pt x="759" y="65"/>
                  </a:cubicBezTo>
                  <a:moveTo>
                    <a:pt x="55" y="0"/>
                  </a:moveTo>
                  <a:cubicBezTo>
                    <a:pt x="55" y="5"/>
                    <a:pt x="55" y="11"/>
                    <a:pt x="54" y="16"/>
                  </a:cubicBezTo>
                  <a:cubicBezTo>
                    <a:pt x="55" y="17"/>
                    <a:pt x="55" y="17"/>
                    <a:pt x="56" y="17"/>
                  </a:cubicBezTo>
                  <a:cubicBezTo>
                    <a:pt x="61" y="19"/>
                    <a:pt x="66" y="20"/>
                    <a:pt x="71" y="22"/>
                  </a:cubicBezTo>
                  <a:cubicBezTo>
                    <a:pt x="71" y="22"/>
                    <a:pt x="71" y="22"/>
                    <a:pt x="71" y="22"/>
                  </a:cubicBezTo>
                  <a:cubicBezTo>
                    <a:pt x="186" y="60"/>
                    <a:pt x="314" y="71"/>
                    <a:pt x="435" y="71"/>
                  </a:cubicBezTo>
                  <a:cubicBezTo>
                    <a:pt x="461" y="71"/>
                    <a:pt x="487" y="71"/>
                    <a:pt x="512" y="70"/>
                  </a:cubicBezTo>
                  <a:cubicBezTo>
                    <a:pt x="565" y="68"/>
                    <a:pt x="668" y="66"/>
                    <a:pt x="723" y="66"/>
                  </a:cubicBezTo>
                  <a:cubicBezTo>
                    <a:pt x="723" y="66"/>
                    <a:pt x="723" y="66"/>
                    <a:pt x="723" y="66"/>
                  </a:cubicBezTo>
                  <a:cubicBezTo>
                    <a:pt x="745" y="65"/>
                    <a:pt x="759" y="65"/>
                    <a:pt x="759" y="65"/>
                  </a:cubicBezTo>
                  <a:cubicBezTo>
                    <a:pt x="759" y="65"/>
                    <a:pt x="759" y="65"/>
                    <a:pt x="759" y="65"/>
                  </a:cubicBezTo>
                  <a:cubicBezTo>
                    <a:pt x="759" y="65"/>
                    <a:pt x="759" y="65"/>
                    <a:pt x="759" y="65"/>
                  </a:cubicBezTo>
                  <a:cubicBezTo>
                    <a:pt x="759" y="65"/>
                    <a:pt x="759" y="65"/>
                    <a:pt x="759" y="65"/>
                  </a:cubicBezTo>
                  <a:cubicBezTo>
                    <a:pt x="759" y="65"/>
                    <a:pt x="743" y="53"/>
                    <a:pt x="720" y="34"/>
                  </a:cubicBezTo>
                  <a:cubicBezTo>
                    <a:pt x="719" y="33"/>
                    <a:pt x="718" y="32"/>
                    <a:pt x="717" y="31"/>
                  </a:cubicBezTo>
                  <a:cubicBezTo>
                    <a:pt x="692" y="35"/>
                    <a:pt x="668" y="38"/>
                    <a:pt x="644" y="42"/>
                  </a:cubicBezTo>
                  <a:cubicBezTo>
                    <a:pt x="585" y="50"/>
                    <a:pt x="527" y="53"/>
                    <a:pt x="468" y="53"/>
                  </a:cubicBezTo>
                  <a:cubicBezTo>
                    <a:pt x="455" y="53"/>
                    <a:pt x="442" y="53"/>
                    <a:pt x="429" y="53"/>
                  </a:cubicBezTo>
                  <a:cubicBezTo>
                    <a:pt x="360" y="51"/>
                    <a:pt x="290" y="48"/>
                    <a:pt x="222" y="36"/>
                  </a:cubicBezTo>
                  <a:cubicBezTo>
                    <a:pt x="167" y="27"/>
                    <a:pt x="109" y="18"/>
                    <a:pt x="55" y="0"/>
                  </a:cubicBezTo>
                </a:path>
              </a:pathLst>
            </a:custGeom>
            <a:solidFill>
              <a:srgbClr val="ECC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292"/>
            <p:cNvSpPr>
              <a:spLocks/>
            </p:cNvSpPr>
            <p:nvPr/>
          </p:nvSpPr>
          <p:spPr bwMode="auto">
            <a:xfrm>
              <a:off x="8342312" y="4812079"/>
              <a:ext cx="941388" cy="306387"/>
            </a:xfrm>
            <a:custGeom>
              <a:avLst/>
              <a:gdLst>
                <a:gd name="T0" fmla="*/ 495 w 742"/>
                <a:gd name="T1" fmla="*/ 54 h 241"/>
                <a:gd name="T2" fmla="*/ 37 w 742"/>
                <a:gd name="T3" fmla="*/ 0 h 241"/>
                <a:gd name="T4" fmla="*/ 17 w 742"/>
                <a:gd name="T5" fmla="*/ 80 h 241"/>
                <a:gd name="T6" fmla="*/ 0 w 742"/>
                <a:gd name="T7" fmla="*/ 121 h 241"/>
                <a:gd name="T8" fmla="*/ 140 w 742"/>
                <a:gd name="T9" fmla="*/ 185 h 241"/>
                <a:gd name="T10" fmla="*/ 249 w 742"/>
                <a:gd name="T11" fmla="*/ 208 h 241"/>
                <a:gd name="T12" fmla="*/ 329 w 742"/>
                <a:gd name="T13" fmla="*/ 194 h 241"/>
                <a:gd name="T14" fmla="*/ 450 w 742"/>
                <a:gd name="T15" fmla="*/ 239 h 241"/>
                <a:gd name="T16" fmla="*/ 584 w 742"/>
                <a:gd name="T17" fmla="*/ 229 h 241"/>
                <a:gd name="T18" fmla="*/ 696 w 742"/>
                <a:gd name="T19" fmla="*/ 199 h 241"/>
                <a:gd name="T20" fmla="*/ 742 w 742"/>
                <a:gd name="T21" fmla="*/ 49 h 241"/>
                <a:gd name="T22" fmla="*/ 495 w 742"/>
                <a:gd name="T23" fmla="*/ 5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241">
                  <a:moveTo>
                    <a:pt x="495" y="54"/>
                  </a:moveTo>
                  <a:cubicBezTo>
                    <a:pt x="345" y="59"/>
                    <a:pt x="181" y="52"/>
                    <a:pt x="37" y="0"/>
                  </a:cubicBezTo>
                  <a:cubicBezTo>
                    <a:pt x="35" y="26"/>
                    <a:pt x="29" y="53"/>
                    <a:pt x="17" y="80"/>
                  </a:cubicBezTo>
                  <a:cubicBezTo>
                    <a:pt x="11" y="94"/>
                    <a:pt x="5" y="107"/>
                    <a:pt x="0" y="121"/>
                  </a:cubicBezTo>
                  <a:cubicBezTo>
                    <a:pt x="39" y="154"/>
                    <a:pt x="95" y="171"/>
                    <a:pt x="140" y="185"/>
                  </a:cubicBezTo>
                  <a:cubicBezTo>
                    <a:pt x="171" y="195"/>
                    <a:pt x="220" y="224"/>
                    <a:pt x="249" y="208"/>
                  </a:cubicBezTo>
                  <a:cubicBezTo>
                    <a:pt x="274" y="194"/>
                    <a:pt x="301" y="186"/>
                    <a:pt x="329" y="194"/>
                  </a:cubicBezTo>
                  <a:cubicBezTo>
                    <a:pt x="370" y="206"/>
                    <a:pt x="406" y="237"/>
                    <a:pt x="450" y="239"/>
                  </a:cubicBezTo>
                  <a:cubicBezTo>
                    <a:pt x="495" y="241"/>
                    <a:pt x="540" y="238"/>
                    <a:pt x="584" y="229"/>
                  </a:cubicBezTo>
                  <a:cubicBezTo>
                    <a:pt x="621" y="221"/>
                    <a:pt x="659" y="211"/>
                    <a:pt x="696" y="199"/>
                  </a:cubicBezTo>
                  <a:cubicBezTo>
                    <a:pt x="707" y="137"/>
                    <a:pt x="724" y="73"/>
                    <a:pt x="742" y="49"/>
                  </a:cubicBezTo>
                  <a:cubicBezTo>
                    <a:pt x="742" y="49"/>
                    <a:pt x="569" y="51"/>
                    <a:pt x="495" y="5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293"/>
            <p:cNvSpPr>
              <a:spLocks/>
            </p:cNvSpPr>
            <p:nvPr/>
          </p:nvSpPr>
          <p:spPr bwMode="auto">
            <a:xfrm>
              <a:off x="9237662" y="4875579"/>
              <a:ext cx="46038" cy="0"/>
            </a:xfrm>
            <a:custGeom>
              <a:avLst/>
              <a:gdLst>
                <a:gd name="T0" fmla="*/ 36 w 36"/>
                <a:gd name="T1" fmla="*/ 0 h 1"/>
                <a:gd name="T2" fmla="*/ 0 w 36"/>
                <a:gd name="T3" fmla="*/ 1 h 1"/>
                <a:gd name="T4" fmla="*/ 0 w 36"/>
                <a:gd name="T5" fmla="*/ 1 h 1"/>
                <a:gd name="T6" fmla="*/ 36 w 36"/>
                <a:gd name="T7" fmla="*/ 0 h 1"/>
                <a:gd name="T8" fmla="*/ 36 w 36"/>
                <a:gd name="T9" fmla="*/ 0 h 1"/>
              </a:gdLst>
              <a:ahLst/>
              <a:cxnLst>
                <a:cxn ang="0">
                  <a:pos x="T0" y="T1"/>
                </a:cxn>
                <a:cxn ang="0">
                  <a:pos x="T2" y="T3"/>
                </a:cxn>
                <a:cxn ang="0">
                  <a:pos x="T4" y="T5"/>
                </a:cxn>
                <a:cxn ang="0">
                  <a:pos x="T6" y="T7"/>
                </a:cxn>
                <a:cxn ang="0">
                  <a:pos x="T8" y="T9"/>
                </a:cxn>
              </a:cxnLst>
              <a:rect l="0" t="0" r="r" b="b"/>
              <a:pathLst>
                <a:path w="36" h="1">
                  <a:moveTo>
                    <a:pt x="36" y="0"/>
                  </a:moveTo>
                  <a:cubicBezTo>
                    <a:pt x="36" y="0"/>
                    <a:pt x="22" y="0"/>
                    <a:pt x="0" y="1"/>
                  </a:cubicBezTo>
                  <a:cubicBezTo>
                    <a:pt x="0" y="1"/>
                    <a:pt x="0" y="1"/>
                    <a:pt x="0" y="1"/>
                  </a:cubicBezTo>
                  <a:cubicBezTo>
                    <a:pt x="22" y="0"/>
                    <a:pt x="36" y="0"/>
                    <a:pt x="36" y="0"/>
                  </a:cubicBezTo>
                  <a:cubicBezTo>
                    <a:pt x="36" y="0"/>
                    <a:pt x="36" y="0"/>
                    <a:pt x="36" y="0"/>
                  </a:cubicBezTo>
                </a:path>
              </a:pathLst>
            </a:custGeom>
            <a:solidFill>
              <a:srgbClr val="D205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294"/>
            <p:cNvSpPr>
              <a:spLocks/>
            </p:cNvSpPr>
            <p:nvPr/>
          </p:nvSpPr>
          <p:spPr bwMode="auto">
            <a:xfrm>
              <a:off x="9199562" y="4875579"/>
              <a:ext cx="84138" cy="196850"/>
            </a:xfrm>
            <a:custGeom>
              <a:avLst/>
              <a:gdLst>
                <a:gd name="T0" fmla="*/ 66 w 66"/>
                <a:gd name="T1" fmla="*/ 0 h 156"/>
                <a:gd name="T2" fmla="*/ 30 w 66"/>
                <a:gd name="T3" fmla="*/ 1 h 156"/>
                <a:gd name="T4" fmla="*/ 0 w 66"/>
                <a:gd name="T5" fmla="*/ 156 h 156"/>
                <a:gd name="T6" fmla="*/ 20 w 66"/>
                <a:gd name="T7" fmla="*/ 150 h 156"/>
                <a:gd name="T8" fmla="*/ 66 w 66"/>
                <a:gd name="T9" fmla="*/ 0 h 156"/>
              </a:gdLst>
              <a:ahLst/>
              <a:cxnLst>
                <a:cxn ang="0">
                  <a:pos x="T0" y="T1"/>
                </a:cxn>
                <a:cxn ang="0">
                  <a:pos x="T2" y="T3"/>
                </a:cxn>
                <a:cxn ang="0">
                  <a:pos x="T4" y="T5"/>
                </a:cxn>
                <a:cxn ang="0">
                  <a:pos x="T6" y="T7"/>
                </a:cxn>
                <a:cxn ang="0">
                  <a:pos x="T8" y="T9"/>
                </a:cxn>
              </a:cxnLst>
              <a:rect l="0" t="0" r="r" b="b"/>
              <a:pathLst>
                <a:path w="66" h="156">
                  <a:moveTo>
                    <a:pt x="66" y="0"/>
                  </a:moveTo>
                  <a:cubicBezTo>
                    <a:pt x="66" y="0"/>
                    <a:pt x="52" y="0"/>
                    <a:pt x="30" y="1"/>
                  </a:cubicBezTo>
                  <a:cubicBezTo>
                    <a:pt x="10" y="50"/>
                    <a:pt x="0" y="103"/>
                    <a:pt x="0" y="156"/>
                  </a:cubicBezTo>
                  <a:cubicBezTo>
                    <a:pt x="6" y="154"/>
                    <a:pt x="13" y="152"/>
                    <a:pt x="20" y="150"/>
                  </a:cubicBezTo>
                  <a:cubicBezTo>
                    <a:pt x="31" y="88"/>
                    <a:pt x="48" y="24"/>
                    <a:pt x="66"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295"/>
            <p:cNvSpPr>
              <a:spLocks noEditPoints="1"/>
            </p:cNvSpPr>
            <p:nvPr/>
          </p:nvSpPr>
          <p:spPr bwMode="auto">
            <a:xfrm>
              <a:off x="8342312" y="4813666"/>
              <a:ext cx="69850" cy="155575"/>
            </a:xfrm>
            <a:custGeom>
              <a:avLst/>
              <a:gdLst>
                <a:gd name="T0" fmla="*/ 0 w 54"/>
                <a:gd name="T1" fmla="*/ 120 h 122"/>
                <a:gd name="T2" fmla="*/ 3 w 54"/>
                <a:gd name="T3" fmla="*/ 122 h 122"/>
                <a:gd name="T4" fmla="*/ 0 w 54"/>
                <a:gd name="T5" fmla="*/ 120 h 122"/>
                <a:gd name="T6" fmla="*/ 39 w 54"/>
                <a:gd name="T7" fmla="*/ 0 h 122"/>
                <a:gd name="T8" fmla="*/ 54 w 54"/>
                <a:gd name="T9" fmla="*/ 5 h 122"/>
                <a:gd name="T10" fmla="*/ 54 w 54"/>
                <a:gd name="T11" fmla="*/ 5 h 122"/>
                <a:gd name="T12" fmla="*/ 39 w 54"/>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54" h="122">
                  <a:moveTo>
                    <a:pt x="0" y="120"/>
                  </a:moveTo>
                  <a:cubicBezTo>
                    <a:pt x="1" y="120"/>
                    <a:pt x="2" y="121"/>
                    <a:pt x="3" y="122"/>
                  </a:cubicBezTo>
                  <a:cubicBezTo>
                    <a:pt x="2" y="121"/>
                    <a:pt x="1" y="120"/>
                    <a:pt x="0" y="120"/>
                  </a:cubicBezTo>
                  <a:moveTo>
                    <a:pt x="39" y="0"/>
                  </a:moveTo>
                  <a:cubicBezTo>
                    <a:pt x="44" y="2"/>
                    <a:pt x="49" y="4"/>
                    <a:pt x="54" y="5"/>
                  </a:cubicBezTo>
                  <a:cubicBezTo>
                    <a:pt x="54" y="5"/>
                    <a:pt x="54" y="5"/>
                    <a:pt x="54" y="5"/>
                  </a:cubicBezTo>
                  <a:cubicBezTo>
                    <a:pt x="49" y="3"/>
                    <a:pt x="44" y="2"/>
                    <a:pt x="39" y="0"/>
                  </a:cubicBezTo>
                </a:path>
              </a:pathLst>
            </a:custGeom>
            <a:solidFill>
              <a:srgbClr val="D205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296"/>
            <p:cNvSpPr>
              <a:spLocks/>
            </p:cNvSpPr>
            <p:nvPr/>
          </p:nvSpPr>
          <p:spPr bwMode="auto">
            <a:xfrm>
              <a:off x="8342312" y="4812079"/>
              <a:ext cx="69850" cy="165100"/>
            </a:xfrm>
            <a:custGeom>
              <a:avLst/>
              <a:gdLst>
                <a:gd name="T0" fmla="*/ 37 w 54"/>
                <a:gd name="T1" fmla="*/ 0 h 130"/>
                <a:gd name="T2" fmla="*/ 28 w 54"/>
                <a:gd name="T3" fmla="*/ 48 h 130"/>
                <a:gd name="T4" fmla="*/ 17 w 54"/>
                <a:gd name="T5" fmla="*/ 80 h 130"/>
                <a:gd name="T6" fmla="*/ 17 w 54"/>
                <a:gd name="T7" fmla="*/ 80 h 130"/>
                <a:gd name="T8" fmla="*/ 0 w 54"/>
                <a:gd name="T9" fmla="*/ 121 h 130"/>
                <a:gd name="T10" fmla="*/ 0 w 54"/>
                <a:gd name="T11" fmla="*/ 121 h 130"/>
                <a:gd name="T12" fmla="*/ 3 w 54"/>
                <a:gd name="T13" fmla="*/ 123 h 130"/>
                <a:gd name="T14" fmla="*/ 12 w 54"/>
                <a:gd name="T15" fmla="*/ 130 h 130"/>
                <a:gd name="T16" fmla="*/ 54 w 54"/>
                <a:gd name="T17" fmla="*/ 6 h 130"/>
                <a:gd name="T18" fmla="*/ 39 w 54"/>
                <a:gd name="T19" fmla="*/ 1 h 130"/>
                <a:gd name="T20" fmla="*/ 37 w 54"/>
                <a:gd name="T21" fmla="*/ 0 h 130"/>
                <a:gd name="T22" fmla="*/ 37 w 54"/>
                <a:gd name="T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30">
                  <a:moveTo>
                    <a:pt x="37" y="0"/>
                  </a:moveTo>
                  <a:cubicBezTo>
                    <a:pt x="36" y="15"/>
                    <a:pt x="33" y="31"/>
                    <a:pt x="28" y="48"/>
                  </a:cubicBezTo>
                  <a:cubicBezTo>
                    <a:pt x="25" y="59"/>
                    <a:pt x="22" y="70"/>
                    <a:pt x="17" y="80"/>
                  </a:cubicBezTo>
                  <a:cubicBezTo>
                    <a:pt x="17" y="80"/>
                    <a:pt x="17" y="80"/>
                    <a:pt x="17" y="80"/>
                  </a:cubicBezTo>
                  <a:cubicBezTo>
                    <a:pt x="11" y="94"/>
                    <a:pt x="5" y="107"/>
                    <a:pt x="0" y="121"/>
                  </a:cubicBezTo>
                  <a:cubicBezTo>
                    <a:pt x="0" y="121"/>
                    <a:pt x="0" y="121"/>
                    <a:pt x="0" y="121"/>
                  </a:cubicBezTo>
                  <a:cubicBezTo>
                    <a:pt x="1" y="121"/>
                    <a:pt x="2" y="122"/>
                    <a:pt x="3" y="123"/>
                  </a:cubicBezTo>
                  <a:cubicBezTo>
                    <a:pt x="6" y="125"/>
                    <a:pt x="9" y="128"/>
                    <a:pt x="12" y="130"/>
                  </a:cubicBezTo>
                  <a:cubicBezTo>
                    <a:pt x="36" y="92"/>
                    <a:pt x="51" y="50"/>
                    <a:pt x="54" y="6"/>
                  </a:cubicBezTo>
                  <a:cubicBezTo>
                    <a:pt x="49" y="5"/>
                    <a:pt x="44" y="3"/>
                    <a:pt x="39" y="1"/>
                  </a:cubicBezTo>
                  <a:cubicBezTo>
                    <a:pt x="38" y="1"/>
                    <a:pt x="38" y="1"/>
                    <a:pt x="37" y="0"/>
                  </a:cubicBezTo>
                  <a:cubicBezTo>
                    <a:pt x="37" y="0"/>
                    <a:pt x="37" y="0"/>
                    <a:pt x="37" y="0"/>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297"/>
            <p:cNvSpPr>
              <a:spLocks/>
            </p:cNvSpPr>
            <p:nvPr/>
          </p:nvSpPr>
          <p:spPr bwMode="auto">
            <a:xfrm>
              <a:off x="8666162" y="5050204"/>
              <a:ext cx="68263" cy="95250"/>
            </a:xfrm>
            <a:custGeom>
              <a:avLst/>
              <a:gdLst>
                <a:gd name="T0" fmla="*/ 50 w 54"/>
                <a:gd name="T1" fmla="*/ 0 h 75"/>
                <a:gd name="T2" fmla="*/ 49 w 54"/>
                <a:gd name="T3" fmla="*/ 6 h 75"/>
                <a:gd name="T4" fmla="*/ 40 w 54"/>
                <a:gd name="T5" fmla="*/ 20 h 75"/>
                <a:gd name="T6" fmla="*/ 30 w 54"/>
                <a:gd name="T7" fmla="*/ 26 h 75"/>
                <a:gd name="T8" fmla="*/ 17 w 54"/>
                <a:gd name="T9" fmla="*/ 26 h 75"/>
                <a:gd name="T10" fmla="*/ 14 w 54"/>
                <a:gd name="T11" fmla="*/ 26 h 75"/>
                <a:gd name="T12" fmla="*/ 13 w 54"/>
                <a:gd name="T13" fmla="*/ 26 h 75"/>
                <a:gd name="T14" fmla="*/ 12 w 54"/>
                <a:gd name="T15" fmla="*/ 26 h 75"/>
                <a:gd name="T16" fmla="*/ 10 w 54"/>
                <a:gd name="T17" fmla="*/ 29 h 75"/>
                <a:gd name="T18" fmla="*/ 8 w 54"/>
                <a:gd name="T19" fmla="*/ 39 h 75"/>
                <a:gd name="T20" fmla="*/ 16 w 54"/>
                <a:gd name="T21" fmla="*/ 60 h 75"/>
                <a:gd name="T22" fmla="*/ 33 w 54"/>
                <a:gd name="T23" fmla="*/ 70 h 75"/>
                <a:gd name="T24" fmla="*/ 48 w 54"/>
                <a:gd name="T25" fmla="*/ 71 h 75"/>
                <a:gd name="T26" fmla="*/ 54 w 54"/>
                <a:gd name="T27" fmla="*/ 70 h 75"/>
                <a:gd name="T28" fmla="*/ 52 w 54"/>
                <a:gd name="T29" fmla="*/ 70 h 75"/>
                <a:gd name="T30" fmla="*/ 48 w 54"/>
                <a:gd name="T31" fmla="*/ 72 h 75"/>
                <a:gd name="T32" fmla="*/ 32 w 54"/>
                <a:gd name="T33" fmla="*/ 75 h 75"/>
                <a:gd name="T34" fmla="*/ 11 w 54"/>
                <a:gd name="T35" fmla="*/ 64 h 75"/>
                <a:gd name="T36" fmla="*/ 0 w 54"/>
                <a:gd name="T37" fmla="*/ 39 h 75"/>
                <a:gd name="T38" fmla="*/ 4 w 54"/>
                <a:gd name="T39" fmla="*/ 25 h 75"/>
                <a:gd name="T40" fmla="*/ 11 w 54"/>
                <a:gd name="T41" fmla="*/ 19 h 75"/>
                <a:gd name="T42" fmla="*/ 13 w 54"/>
                <a:gd name="T43" fmla="*/ 19 h 75"/>
                <a:gd name="T44" fmla="*/ 15 w 54"/>
                <a:gd name="T45" fmla="*/ 19 h 75"/>
                <a:gd name="T46" fmla="*/ 18 w 54"/>
                <a:gd name="T47" fmla="*/ 20 h 75"/>
                <a:gd name="T48" fmla="*/ 29 w 54"/>
                <a:gd name="T49" fmla="*/ 20 h 75"/>
                <a:gd name="T50" fmla="*/ 38 w 54"/>
                <a:gd name="T51" fmla="*/ 17 h 75"/>
                <a:gd name="T52" fmla="*/ 47 w 54"/>
                <a:gd name="T53" fmla="*/ 6 h 75"/>
                <a:gd name="T54" fmla="*/ 50 w 54"/>
                <a:gd name="T5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75">
                  <a:moveTo>
                    <a:pt x="50" y="0"/>
                  </a:moveTo>
                  <a:cubicBezTo>
                    <a:pt x="50" y="0"/>
                    <a:pt x="50" y="2"/>
                    <a:pt x="49" y="6"/>
                  </a:cubicBezTo>
                  <a:cubicBezTo>
                    <a:pt x="48" y="10"/>
                    <a:pt x="46" y="15"/>
                    <a:pt x="40" y="20"/>
                  </a:cubicBezTo>
                  <a:cubicBezTo>
                    <a:pt x="38" y="23"/>
                    <a:pt x="34" y="24"/>
                    <a:pt x="30" y="26"/>
                  </a:cubicBezTo>
                  <a:cubicBezTo>
                    <a:pt x="26" y="26"/>
                    <a:pt x="22" y="27"/>
                    <a:pt x="17" y="26"/>
                  </a:cubicBezTo>
                  <a:cubicBezTo>
                    <a:pt x="16" y="26"/>
                    <a:pt x="15" y="26"/>
                    <a:pt x="14" y="26"/>
                  </a:cubicBezTo>
                  <a:cubicBezTo>
                    <a:pt x="13" y="26"/>
                    <a:pt x="13" y="26"/>
                    <a:pt x="13" y="26"/>
                  </a:cubicBezTo>
                  <a:cubicBezTo>
                    <a:pt x="12" y="26"/>
                    <a:pt x="12" y="26"/>
                    <a:pt x="12" y="26"/>
                  </a:cubicBezTo>
                  <a:cubicBezTo>
                    <a:pt x="11" y="27"/>
                    <a:pt x="11" y="27"/>
                    <a:pt x="10" y="29"/>
                  </a:cubicBezTo>
                  <a:cubicBezTo>
                    <a:pt x="8" y="31"/>
                    <a:pt x="8" y="35"/>
                    <a:pt x="8" y="39"/>
                  </a:cubicBezTo>
                  <a:cubicBezTo>
                    <a:pt x="9" y="47"/>
                    <a:pt x="12" y="54"/>
                    <a:pt x="16" y="60"/>
                  </a:cubicBezTo>
                  <a:cubicBezTo>
                    <a:pt x="21" y="66"/>
                    <a:pt x="27" y="69"/>
                    <a:pt x="33" y="70"/>
                  </a:cubicBezTo>
                  <a:cubicBezTo>
                    <a:pt x="39" y="72"/>
                    <a:pt x="44" y="71"/>
                    <a:pt x="48" y="71"/>
                  </a:cubicBezTo>
                  <a:cubicBezTo>
                    <a:pt x="52" y="70"/>
                    <a:pt x="54" y="70"/>
                    <a:pt x="54" y="70"/>
                  </a:cubicBezTo>
                  <a:cubicBezTo>
                    <a:pt x="54" y="70"/>
                    <a:pt x="53" y="70"/>
                    <a:pt x="52" y="70"/>
                  </a:cubicBezTo>
                  <a:cubicBezTo>
                    <a:pt x="52" y="71"/>
                    <a:pt x="50" y="72"/>
                    <a:pt x="48" y="72"/>
                  </a:cubicBezTo>
                  <a:cubicBezTo>
                    <a:pt x="45" y="73"/>
                    <a:pt x="39" y="75"/>
                    <a:pt x="32" y="75"/>
                  </a:cubicBezTo>
                  <a:cubicBezTo>
                    <a:pt x="25" y="74"/>
                    <a:pt x="17" y="71"/>
                    <a:pt x="11" y="64"/>
                  </a:cubicBezTo>
                  <a:cubicBezTo>
                    <a:pt x="5" y="58"/>
                    <a:pt x="1" y="49"/>
                    <a:pt x="0" y="39"/>
                  </a:cubicBezTo>
                  <a:cubicBezTo>
                    <a:pt x="0" y="35"/>
                    <a:pt x="1" y="29"/>
                    <a:pt x="4" y="25"/>
                  </a:cubicBezTo>
                  <a:cubicBezTo>
                    <a:pt x="5" y="22"/>
                    <a:pt x="8" y="20"/>
                    <a:pt x="11" y="19"/>
                  </a:cubicBezTo>
                  <a:cubicBezTo>
                    <a:pt x="12" y="19"/>
                    <a:pt x="13" y="19"/>
                    <a:pt x="13" y="19"/>
                  </a:cubicBezTo>
                  <a:cubicBezTo>
                    <a:pt x="15" y="19"/>
                    <a:pt x="15" y="19"/>
                    <a:pt x="15" y="19"/>
                  </a:cubicBezTo>
                  <a:cubicBezTo>
                    <a:pt x="18" y="20"/>
                    <a:pt x="18" y="20"/>
                    <a:pt x="18" y="20"/>
                  </a:cubicBezTo>
                  <a:cubicBezTo>
                    <a:pt x="22" y="20"/>
                    <a:pt x="25" y="20"/>
                    <a:pt x="29" y="20"/>
                  </a:cubicBezTo>
                  <a:cubicBezTo>
                    <a:pt x="32" y="19"/>
                    <a:pt x="35" y="18"/>
                    <a:pt x="38" y="17"/>
                  </a:cubicBezTo>
                  <a:cubicBezTo>
                    <a:pt x="43" y="13"/>
                    <a:pt x="46" y="9"/>
                    <a:pt x="47" y="6"/>
                  </a:cubicBezTo>
                  <a:cubicBezTo>
                    <a:pt x="49" y="2"/>
                    <a:pt x="50" y="0"/>
                    <a:pt x="50" y="0"/>
                  </a:cubicBezTo>
                  <a:close/>
                </a:path>
              </a:pathLst>
            </a:custGeom>
            <a:solidFill>
              <a:srgbClr val="C39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298"/>
            <p:cNvSpPr>
              <a:spLocks/>
            </p:cNvSpPr>
            <p:nvPr/>
          </p:nvSpPr>
          <p:spPr bwMode="auto">
            <a:xfrm>
              <a:off x="8558212" y="4780329"/>
              <a:ext cx="82550" cy="49212"/>
            </a:xfrm>
            <a:custGeom>
              <a:avLst/>
              <a:gdLst>
                <a:gd name="T0" fmla="*/ 64 w 65"/>
                <a:gd name="T1" fmla="*/ 31 h 38"/>
                <a:gd name="T2" fmla="*/ 61 w 65"/>
                <a:gd name="T3" fmla="*/ 18 h 38"/>
                <a:gd name="T4" fmla="*/ 56 w 65"/>
                <a:gd name="T5" fmla="*/ 10 h 38"/>
                <a:gd name="T6" fmla="*/ 38 w 65"/>
                <a:gd name="T7" fmla="*/ 2 h 38"/>
                <a:gd name="T8" fmla="*/ 6 w 65"/>
                <a:gd name="T9" fmla="*/ 22 h 38"/>
                <a:gd name="T10" fmla="*/ 3 w 65"/>
                <a:gd name="T11" fmla="*/ 27 h 38"/>
                <a:gd name="T12" fmla="*/ 0 w 65"/>
                <a:gd name="T13" fmla="*/ 32 h 38"/>
                <a:gd name="T14" fmla="*/ 1 w 65"/>
                <a:gd name="T15" fmla="*/ 32 h 38"/>
                <a:gd name="T16" fmla="*/ 2 w 65"/>
                <a:gd name="T17" fmla="*/ 31 h 38"/>
                <a:gd name="T18" fmla="*/ 5 w 65"/>
                <a:gd name="T19" fmla="*/ 31 h 38"/>
                <a:gd name="T20" fmla="*/ 35 w 65"/>
                <a:gd name="T21" fmla="*/ 11 h 38"/>
                <a:gd name="T22" fmla="*/ 55 w 65"/>
                <a:gd name="T23" fmla="*/ 27 h 38"/>
                <a:gd name="T24" fmla="*/ 59 w 65"/>
                <a:gd name="T25" fmla="*/ 35 h 38"/>
                <a:gd name="T26" fmla="*/ 64 w 65"/>
                <a:gd name="T27"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38">
                  <a:moveTo>
                    <a:pt x="64" y="31"/>
                  </a:moveTo>
                  <a:cubicBezTo>
                    <a:pt x="62" y="27"/>
                    <a:pt x="63" y="22"/>
                    <a:pt x="61" y="18"/>
                  </a:cubicBezTo>
                  <a:cubicBezTo>
                    <a:pt x="60" y="15"/>
                    <a:pt x="58" y="12"/>
                    <a:pt x="56" y="10"/>
                  </a:cubicBezTo>
                  <a:cubicBezTo>
                    <a:pt x="52" y="4"/>
                    <a:pt x="45" y="2"/>
                    <a:pt x="38" y="2"/>
                  </a:cubicBezTo>
                  <a:cubicBezTo>
                    <a:pt x="24" y="0"/>
                    <a:pt x="14" y="10"/>
                    <a:pt x="6" y="22"/>
                  </a:cubicBezTo>
                  <a:cubicBezTo>
                    <a:pt x="5" y="23"/>
                    <a:pt x="3" y="25"/>
                    <a:pt x="3" y="27"/>
                  </a:cubicBezTo>
                  <a:cubicBezTo>
                    <a:pt x="2" y="29"/>
                    <a:pt x="1" y="30"/>
                    <a:pt x="0" y="32"/>
                  </a:cubicBezTo>
                  <a:cubicBezTo>
                    <a:pt x="0" y="32"/>
                    <a:pt x="1" y="33"/>
                    <a:pt x="1" y="32"/>
                  </a:cubicBezTo>
                  <a:cubicBezTo>
                    <a:pt x="2" y="32"/>
                    <a:pt x="2" y="32"/>
                    <a:pt x="2" y="31"/>
                  </a:cubicBezTo>
                  <a:cubicBezTo>
                    <a:pt x="3" y="32"/>
                    <a:pt x="4" y="32"/>
                    <a:pt x="5" y="31"/>
                  </a:cubicBezTo>
                  <a:cubicBezTo>
                    <a:pt x="10" y="23"/>
                    <a:pt x="26" y="12"/>
                    <a:pt x="35" y="11"/>
                  </a:cubicBezTo>
                  <a:cubicBezTo>
                    <a:pt x="45" y="11"/>
                    <a:pt x="50" y="20"/>
                    <a:pt x="55" y="27"/>
                  </a:cubicBezTo>
                  <a:cubicBezTo>
                    <a:pt x="56" y="30"/>
                    <a:pt x="57" y="33"/>
                    <a:pt x="59" y="35"/>
                  </a:cubicBezTo>
                  <a:cubicBezTo>
                    <a:pt x="61" y="38"/>
                    <a:pt x="65" y="34"/>
                    <a:pt x="64" y="31"/>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299"/>
            <p:cNvSpPr>
              <a:spLocks/>
            </p:cNvSpPr>
            <p:nvPr/>
          </p:nvSpPr>
          <p:spPr bwMode="auto">
            <a:xfrm>
              <a:off x="8910637" y="4804141"/>
              <a:ext cx="90488" cy="52387"/>
            </a:xfrm>
            <a:custGeom>
              <a:avLst/>
              <a:gdLst>
                <a:gd name="T0" fmla="*/ 40 w 71"/>
                <a:gd name="T1" fmla="*/ 1 h 42"/>
                <a:gd name="T2" fmla="*/ 3 w 71"/>
                <a:gd name="T3" fmla="*/ 20 h 42"/>
                <a:gd name="T4" fmla="*/ 1 w 71"/>
                <a:gd name="T5" fmla="*/ 21 h 42"/>
                <a:gd name="T6" fmla="*/ 1 w 71"/>
                <a:gd name="T7" fmla="*/ 24 h 42"/>
                <a:gd name="T8" fmla="*/ 1 w 71"/>
                <a:gd name="T9" fmla="*/ 25 h 42"/>
                <a:gd name="T10" fmla="*/ 2 w 71"/>
                <a:gd name="T11" fmla="*/ 25 h 42"/>
                <a:gd name="T12" fmla="*/ 2 w 71"/>
                <a:gd name="T13" fmla="*/ 25 h 42"/>
                <a:gd name="T14" fmla="*/ 3 w 71"/>
                <a:gd name="T15" fmla="*/ 25 h 42"/>
                <a:gd name="T16" fmla="*/ 67 w 71"/>
                <a:gd name="T17" fmla="*/ 40 h 42"/>
                <a:gd name="T18" fmla="*/ 71 w 71"/>
                <a:gd name="T19" fmla="*/ 38 h 42"/>
                <a:gd name="T20" fmla="*/ 40 w 71"/>
                <a:gd name="T2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42">
                  <a:moveTo>
                    <a:pt x="40" y="1"/>
                  </a:moveTo>
                  <a:cubicBezTo>
                    <a:pt x="25" y="0"/>
                    <a:pt x="10" y="7"/>
                    <a:pt x="3" y="20"/>
                  </a:cubicBezTo>
                  <a:cubicBezTo>
                    <a:pt x="2" y="20"/>
                    <a:pt x="2" y="21"/>
                    <a:pt x="1" y="21"/>
                  </a:cubicBezTo>
                  <a:cubicBezTo>
                    <a:pt x="0" y="22"/>
                    <a:pt x="0" y="23"/>
                    <a:pt x="1" y="24"/>
                  </a:cubicBezTo>
                  <a:cubicBezTo>
                    <a:pt x="1" y="25"/>
                    <a:pt x="1" y="25"/>
                    <a:pt x="1" y="25"/>
                  </a:cubicBezTo>
                  <a:cubicBezTo>
                    <a:pt x="0" y="25"/>
                    <a:pt x="1" y="26"/>
                    <a:pt x="2" y="25"/>
                  </a:cubicBezTo>
                  <a:cubicBezTo>
                    <a:pt x="2" y="25"/>
                    <a:pt x="2" y="25"/>
                    <a:pt x="2" y="25"/>
                  </a:cubicBezTo>
                  <a:cubicBezTo>
                    <a:pt x="2" y="25"/>
                    <a:pt x="3" y="25"/>
                    <a:pt x="3" y="25"/>
                  </a:cubicBezTo>
                  <a:cubicBezTo>
                    <a:pt x="25" y="16"/>
                    <a:pt x="59" y="12"/>
                    <a:pt x="67" y="40"/>
                  </a:cubicBezTo>
                  <a:cubicBezTo>
                    <a:pt x="68" y="42"/>
                    <a:pt x="71" y="39"/>
                    <a:pt x="71" y="38"/>
                  </a:cubicBezTo>
                  <a:cubicBezTo>
                    <a:pt x="70" y="20"/>
                    <a:pt x="60" y="2"/>
                    <a:pt x="40" y="1"/>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300"/>
            <p:cNvSpPr>
              <a:spLocks/>
            </p:cNvSpPr>
            <p:nvPr/>
          </p:nvSpPr>
          <p:spPr bwMode="auto">
            <a:xfrm>
              <a:off x="8583612" y="4937491"/>
              <a:ext cx="60325" cy="117475"/>
            </a:xfrm>
            <a:custGeom>
              <a:avLst/>
              <a:gdLst>
                <a:gd name="T0" fmla="*/ 44 w 48"/>
                <a:gd name="T1" fmla="*/ 51 h 93"/>
                <a:gd name="T2" fmla="*/ 16 w 48"/>
                <a:gd name="T3" fmla="*/ 91 h 93"/>
                <a:gd name="T4" fmla="*/ 5 w 48"/>
                <a:gd name="T5" fmla="*/ 43 h 93"/>
                <a:gd name="T6" fmla="*/ 32 w 48"/>
                <a:gd name="T7" fmla="*/ 2 h 93"/>
                <a:gd name="T8" fmla="*/ 44 w 48"/>
                <a:gd name="T9" fmla="*/ 51 h 93"/>
              </a:gdLst>
              <a:ahLst/>
              <a:cxnLst>
                <a:cxn ang="0">
                  <a:pos x="T0" y="T1"/>
                </a:cxn>
                <a:cxn ang="0">
                  <a:pos x="T2" y="T3"/>
                </a:cxn>
                <a:cxn ang="0">
                  <a:pos x="T4" y="T5"/>
                </a:cxn>
                <a:cxn ang="0">
                  <a:pos x="T6" y="T7"/>
                </a:cxn>
                <a:cxn ang="0">
                  <a:pos x="T8" y="T9"/>
                </a:cxn>
              </a:cxnLst>
              <a:rect l="0" t="0" r="r" b="b"/>
              <a:pathLst>
                <a:path w="48" h="93">
                  <a:moveTo>
                    <a:pt x="44" y="51"/>
                  </a:moveTo>
                  <a:cubicBezTo>
                    <a:pt x="39" y="75"/>
                    <a:pt x="27" y="93"/>
                    <a:pt x="16" y="91"/>
                  </a:cubicBezTo>
                  <a:cubicBezTo>
                    <a:pt x="5" y="89"/>
                    <a:pt x="0" y="68"/>
                    <a:pt x="5" y="43"/>
                  </a:cubicBezTo>
                  <a:cubicBezTo>
                    <a:pt x="9" y="19"/>
                    <a:pt x="22" y="0"/>
                    <a:pt x="32" y="2"/>
                  </a:cubicBezTo>
                  <a:cubicBezTo>
                    <a:pt x="43" y="4"/>
                    <a:pt x="48" y="26"/>
                    <a:pt x="44" y="51"/>
                  </a:cubicBezTo>
                  <a:close/>
                </a:path>
              </a:pathLst>
            </a:custGeom>
            <a:solidFill>
              <a:srgbClr val="3C19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301"/>
            <p:cNvSpPr>
              <a:spLocks/>
            </p:cNvSpPr>
            <p:nvPr/>
          </p:nvSpPr>
          <p:spPr bwMode="auto">
            <a:xfrm>
              <a:off x="8597900" y="4951779"/>
              <a:ext cx="20638" cy="36512"/>
            </a:xfrm>
            <a:custGeom>
              <a:avLst/>
              <a:gdLst>
                <a:gd name="T0" fmla="*/ 14 w 16"/>
                <a:gd name="T1" fmla="*/ 16 h 28"/>
                <a:gd name="T2" fmla="*/ 4 w 16"/>
                <a:gd name="T3" fmla="*/ 27 h 28"/>
                <a:gd name="T4" fmla="*/ 2 w 16"/>
                <a:gd name="T5" fmla="*/ 13 h 28"/>
                <a:gd name="T6" fmla="*/ 12 w 16"/>
                <a:gd name="T7" fmla="*/ 1 h 28"/>
                <a:gd name="T8" fmla="*/ 14 w 16"/>
                <a:gd name="T9" fmla="*/ 16 h 28"/>
              </a:gdLst>
              <a:ahLst/>
              <a:cxnLst>
                <a:cxn ang="0">
                  <a:pos x="T0" y="T1"/>
                </a:cxn>
                <a:cxn ang="0">
                  <a:pos x="T2" y="T3"/>
                </a:cxn>
                <a:cxn ang="0">
                  <a:pos x="T4" y="T5"/>
                </a:cxn>
                <a:cxn ang="0">
                  <a:pos x="T6" y="T7"/>
                </a:cxn>
                <a:cxn ang="0">
                  <a:pos x="T8" y="T9"/>
                </a:cxn>
              </a:cxnLst>
              <a:rect l="0" t="0" r="r" b="b"/>
              <a:pathLst>
                <a:path w="16" h="28">
                  <a:moveTo>
                    <a:pt x="14" y="16"/>
                  </a:moveTo>
                  <a:cubicBezTo>
                    <a:pt x="12" y="23"/>
                    <a:pt x="8" y="28"/>
                    <a:pt x="4" y="27"/>
                  </a:cubicBezTo>
                  <a:cubicBezTo>
                    <a:pt x="1" y="26"/>
                    <a:pt x="0" y="20"/>
                    <a:pt x="2" y="13"/>
                  </a:cubicBezTo>
                  <a:cubicBezTo>
                    <a:pt x="4" y="5"/>
                    <a:pt x="8" y="0"/>
                    <a:pt x="12" y="1"/>
                  </a:cubicBezTo>
                  <a:cubicBezTo>
                    <a:pt x="15" y="2"/>
                    <a:pt x="16" y="8"/>
                    <a:pt x="14"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302"/>
            <p:cNvSpPr>
              <a:spLocks/>
            </p:cNvSpPr>
            <p:nvPr/>
          </p:nvSpPr>
          <p:spPr bwMode="auto">
            <a:xfrm>
              <a:off x="8936037" y="4967654"/>
              <a:ext cx="55563" cy="115887"/>
            </a:xfrm>
            <a:custGeom>
              <a:avLst/>
              <a:gdLst>
                <a:gd name="T0" fmla="*/ 42 w 44"/>
                <a:gd name="T1" fmla="*/ 48 h 92"/>
                <a:gd name="T2" fmla="*/ 18 w 44"/>
                <a:gd name="T3" fmla="*/ 91 h 92"/>
                <a:gd name="T4" fmla="*/ 2 w 44"/>
                <a:gd name="T5" fmla="*/ 44 h 92"/>
                <a:gd name="T6" fmla="*/ 26 w 44"/>
                <a:gd name="T7" fmla="*/ 1 h 92"/>
                <a:gd name="T8" fmla="*/ 42 w 44"/>
                <a:gd name="T9" fmla="*/ 48 h 92"/>
              </a:gdLst>
              <a:ahLst/>
              <a:cxnLst>
                <a:cxn ang="0">
                  <a:pos x="T0" y="T1"/>
                </a:cxn>
                <a:cxn ang="0">
                  <a:pos x="T2" y="T3"/>
                </a:cxn>
                <a:cxn ang="0">
                  <a:pos x="T4" y="T5"/>
                </a:cxn>
                <a:cxn ang="0">
                  <a:pos x="T6" y="T7"/>
                </a:cxn>
                <a:cxn ang="0">
                  <a:pos x="T8" y="T9"/>
                </a:cxn>
              </a:cxnLst>
              <a:rect l="0" t="0" r="r" b="b"/>
              <a:pathLst>
                <a:path w="44" h="92">
                  <a:moveTo>
                    <a:pt x="42" y="48"/>
                  </a:moveTo>
                  <a:cubicBezTo>
                    <a:pt x="39" y="72"/>
                    <a:pt x="29" y="92"/>
                    <a:pt x="18" y="91"/>
                  </a:cubicBezTo>
                  <a:cubicBezTo>
                    <a:pt x="7" y="90"/>
                    <a:pt x="0" y="69"/>
                    <a:pt x="2" y="44"/>
                  </a:cubicBezTo>
                  <a:cubicBezTo>
                    <a:pt x="4" y="19"/>
                    <a:pt x="15" y="0"/>
                    <a:pt x="26" y="1"/>
                  </a:cubicBezTo>
                  <a:cubicBezTo>
                    <a:pt x="37" y="2"/>
                    <a:pt x="44" y="23"/>
                    <a:pt x="42" y="48"/>
                  </a:cubicBezTo>
                  <a:close/>
                </a:path>
              </a:pathLst>
            </a:custGeom>
            <a:solidFill>
              <a:srgbClr val="3C19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303"/>
            <p:cNvSpPr>
              <a:spLocks/>
            </p:cNvSpPr>
            <p:nvPr/>
          </p:nvSpPr>
          <p:spPr bwMode="auto">
            <a:xfrm>
              <a:off x="8945562" y="4981941"/>
              <a:ext cx="19050" cy="36512"/>
            </a:xfrm>
            <a:custGeom>
              <a:avLst/>
              <a:gdLst>
                <a:gd name="T0" fmla="*/ 13 w 14"/>
                <a:gd name="T1" fmla="*/ 15 h 28"/>
                <a:gd name="T2" fmla="*/ 4 w 14"/>
                <a:gd name="T3" fmla="*/ 27 h 28"/>
                <a:gd name="T4" fmla="*/ 1 w 14"/>
                <a:gd name="T5" fmla="*/ 13 h 28"/>
                <a:gd name="T6" fmla="*/ 9 w 14"/>
                <a:gd name="T7" fmla="*/ 0 h 28"/>
                <a:gd name="T8" fmla="*/ 13 w 14"/>
                <a:gd name="T9" fmla="*/ 15 h 28"/>
              </a:gdLst>
              <a:ahLst/>
              <a:cxnLst>
                <a:cxn ang="0">
                  <a:pos x="T0" y="T1"/>
                </a:cxn>
                <a:cxn ang="0">
                  <a:pos x="T2" y="T3"/>
                </a:cxn>
                <a:cxn ang="0">
                  <a:pos x="T4" y="T5"/>
                </a:cxn>
                <a:cxn ang="0">
                  <a:pos x="T6" y="T7"/>
                </a:cxn>
                <a:cxn ang="0">
                  <a:pos x="T8" y="T9"/>
                </a:cxn>
              </a:cxnLst>
              <a:rect l="0" t="0" r="r" b="b"/>
              <a:pathLst>
                <a:path w="14" h="28">
                  <a:moveTo>
                    <a:pt x="13" y="15"/>
                  </a:moveTo>
                  <a:cubicBezTo>
                    <a:pt x="11" y="22"/>
                    <a:pt x="8" y="28"/>
                    <a:pt x="4" y="27"/>
                  </a:cubicBezTo>
                  <a:cubicBezTo>
                    <a:pt x="1" y="27"/>
                    <a:pt x="0" y="20"/>
                    <a:pt x="1" y="13"/>
                  </a:cubicBezTo>
                  <a:cubicBezTo>
                    <a:pt x="2" y="5"/>
                    <a:pt x="6" y="0"/>
                    <a:pt x="9" y="0"/>
                  </a:cubicBezTo>
                  <a:cubicBezTo>
                    <a:pt x="12" y="1"/>
                    <a:pt x="14" y="7"/>
                    <a:pt x="1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304"/>
            <p:cNvSpPr>
              <a:spLocks/>
            </p:cNvSpPr>
            <p:nvPr/>
          </p:nvSpPr>
          <p:spPr bwMode="auto">
            <a:xfrm>
              <a:off x="8656637" y="5237529"/>
              <a:ext cx="273050" cy="219075"/>
            </a:xfrm>
            <a:custGeom>
              <a:avLst/>
              <a:gdLst>
                <a:gd name="T0" fmla="*/ 0 w 216"/>
                <a:gd name="T1" fmla="*/ 63 h 173"/>
                <a:gd name="T2" fmla="*/ 216 w 216"/>
                <a:gd name="T3" fmla="*/ 0 h 173"/>
                <a:gd name="T4" fmla="*/ 0 w 216"/>
                <a:gd name="T5" fmla="*/ 63 h 173"/>
              </a:gdLst>
              <a:ahLst/>
              <a:cxnLst>
                <a:cxn ang="0">
                  <a:pos x="T0" y="T1"/>
                </a:cxn>
                <a:cxn ang="0">
                  <a:pos x="T2" y="T3"/>
                </a:cxn>
                <a:cxn ang="0">
                  <a:pos x="T4" y="T5"/>
                </a:cxn>
              </a:cxnLst>
              <a:rect l="0" t="0" r="r" b="b"/>
              <a:pathLst>
                <a:path w="216" h="173">
                  <a:moveTo>
                    <a:pt x="0" y="63"/>
                  </a:moveTo>
                  <a:cubicBezTo>
                    <a:pt x="0" y="63"/>
                    <a:pt x="78" y="97"/>
                    <a:pt x="216" y="0"/>
                  </a:cubicBezTo>
                  <a:cubicBezTo>
                    <a:pt x="216" y="0"/>
                    <a:pt x="159" y="173"/>
                    <a:pt x="0"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305"/>
            <p:cNvSpPr>
              <a:spLocks noEditPoints="1"/>
            </p:cNvSpPr>
            <p:nvPr/>
          </p:nvSpPr>
          <p:spPr bwMode="auto">
            <a:xfrm>
              <a:off x="8704262" y="5237529"/>
              <a:ext cx="225425" cy="87312"/>
            </a:xfrm>
            <a:custGeom>
              <a:avLst/>
              <a:gdLst>
                <a:gd name="T0" fmla="*/ 0 w 178"/>
                <a:gd name="T1" fmla="*/ 69 h 69"/>
                <a:gd name="T2" fmla="*/ 0 w 178"/>
                <a:gd name="T3" fmla="*/ 69 h 69"/>
                <a:gd name="T4" fmla="*/ 0 w 178"/>
                <a:gd name="T5" fmla="*/ 69 h 69"/>
                <a:gd name="T6" fmla="*/ 0 w 178"/>
                <a:gd name="T7" fmla="*/ 69 h 69"/>
                <a:gd name="T8" fmla="*/ 175 w 178"/>
                <a:gd name="T9" fmla="*/ 2 h 69"/>
                <a:gd name="T10" fmla="*/ 1 w 178"/>
                <a:gd name="T11" fmla="*/ 69 h 69"/>
                <a:gd name="T12" fmla="*/ 175 w 178"/>
                <a:gd name="T13" fmla="*/ 2 h 69"/>
                <a:gd name="T14" fmla="*/ 178 w 178"/>
                <a:gd name="T15" fmla="*/ 0 h 69"/>
                <a:gd name="T16" fmla="*/ 175 w 178"/>
                <a:gd name="T17" fmla="*/ 9 h 69"/>
                <a:gd name="T18" fmla="*/ 175 w 178"/>
                <a:gd name="T19" fmla="*/ 9 h 69"/>
                <a:gd name="T20" fmla="*/ 178 w 178"/>
                <a:gd name="T21" fmla="*/ 0 h 69"/>
                <a:gd name="T22" fmla="*/ 178 w 178"/>
                <a:gd name="T23" fmla="*/ 0 h 69"/>
                <a:gd name="T24" fmla="*/ 178 w 178"/>
                <a:gd name="T25" fmla="*/ 0 h 69"/>
                <a:gd name="T26" fmla="*/ 178 w 178"/>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69">
                  <a:moveTo>
                    <a:pt x="0" y="69"/>
                  </a:moveTo>
                  <a:cubicBezTo>
                    <a:pt x="0" y="69"/>
                    <a:pt x="0" y="69"/>
                    <a:pt x="0" y="69"/>
                  </a:cubicBezTo>
                  <a:cubicBezTo>
                    <a:pt x="0" y="69"/>
                    <a:pt x="0" y="69"/>
                    <a:pt x="0" y="69"/>
                  </a:cubicBezTo>
                  <a:cubicBezTo>
                    <a:pt x="0" y="69"/>
                    <a:pt x="0" y="69"/>
                    <a:pt x="0" y="69"/>
                  </a:cubicBezTo>
                  <a:moveTo>
                    <a:pt x="175" y="2"/>
                  </a:moveTo>
                  <a:cubicBezTo>
                    <a:pt x="96" y="57"/>
                    <a:pt x="37" y="68"/>
                    <a:pt x="1" y="69"/>
                  </a:cubicBezTo>
                  <a:cubicBezTo>
                    <a:pt x="37" y="68"/>
                    <a:pt x="96" y="57"/>
                    <a:pt x="175" y="2"/>
                  </a:cubicBezTo>
                  <a:moveTo>
                    <a:pt x="178" y="0"/>
                  </a:moveTo>
                  <a:cubicBezTo>
                    <a:pt x="178" y="0"/>
                    <a:pt x="177" y="3"/>
                    <a:pt x="175" y="9"/>
                  </a:cubicBezTo>
                  <a:cubicBezTo>
                    <a:pt x="175" y="9"/>
                    <a:pt x="175" y="9"/>
                    <a:pt x="175" y="9"/>
                  </a:cubicBezTo>
                  <a:cubicBezTo>
                    <a:pt x="177" y="3"/>
                    <a:pt x="178" y="0"/>
                    <a:pt x="178" y="0"/>
                  </a:cubicBezTo>
                  <a:moveTo>
                    <a:pt x="178" y="0"/>
                  </a:moveTo>
                  <a:cubicBezTo>
                    <a:pt x="178" y="0"/>
                    <a:pt x="178" y="0"/>
                    <a:pt x="178" y="0"/>
                  </a:cubicBezTo>
                  <a:cubicBezTo>
                    <a:pt x="178" y="0"/>
                    <a:pt x="178" y="0"/>
                    <a:pt x="178" y="0"/>
                  </a:cubicBezTo>
                </a:path>
              </a:pathLst>
            </a:custGeom>
            <a:solidFill>
              <a:srgbClr val="E2C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306"/>
            <p:cNvSpPr>
              <a:spLocks/>
            </p:cNvSpPr>
            <p:nvPr/>
          </p:nvSpPr>
          <p:spPr bwMode="auto">
            <a:xfrm>
              <a:off x="8656637" y="5237529"/>
              <a:ext cx="273050" cy="93662"/>
            </a:xfrm>
            <a:custGeom>
              <a:avLst/>
              <a:gdLst>
                <a:gd name="T0" fmla="*/ 216 w 216"/>
                <a:gd name="T1" fmla="*/ 0 h 74"/>
                <a:gd name="T2" fmla="*/ 216 w 216"/>
                <a:gd name="T3" fmla="*/ 0 h 74"/>
                <a:gd name="T4" fmla="*/ 213 w 216"/>
                <a:gd name="T5" fmla="*/ 2 h 74"/>
                <a:gd name="T6" fmla="*/ 39 w 216"/>
                <a:gd name="T7" fmla="*/ 69 h 74"/>
                <a:gd name="T8" fmla="*/ 38 w 216"/>
                <a:gd name="T9" fmla="*/ 69 h 74"/>
                <a:gd name="T10" fmla="*/ 38 w 216"/>
                <a:gd name="T11" fmla="*/ 69 h 74"/>
                <a:gd name="T12" fmla="*/ 38 w 216"/>
                <a:gd name="T13" fmla="*/ 69 h 74"/>
                <a:gd name="T14" fmla="*/ 38 w 216"/>
                <a:gd name="T15" fmla="*/ 69 h 74"/>
                <a:gd name="T16" fmla="*/ 0 w 216"/>
                <a:gd name="T17" fmla="*/ 63 h 74"/>
                <a:gd name="T18" fmla="*/ 0 w 216"/>
                <a:gd name="T19" fmla="*/ 63 h 74"/>
                <a:gd name="T20" fmla="*/ 0 w 216"/>
                <a:gd name="T21" fmla="*/ 63 h 74"/>
                <a:gd name="T22" fmla="*/ 56 w 216"/>
                <a:gd name="T23" fmla="*/ 74 h 74"/>
                <a:gd name="T24" fmla="*/ 213 w 216"/>
                <a:gd name="T25" fmla="*/ 9 h 74"/>
                <a:gd name="T26" fmla="*/ 216 w 216"/>
                <a:gd name="T27" fmla="*/ 0 h 74"/>
                <a:gd name="T28" fmla="*/ 216 w 216"/>
                <a:gd name="T29" fmla="*/ 0 h 74"/>
                <a:gd name="T30" fmla="*/ 216 w 216"/>
                <a:gd name="T31" fmla="*/ 0 h 74"/>
                <a:gd name="T32" fmla="*/ 216 w 216"/>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74">
                  <a:moveTo>
                    <a:pt x="216" y="0"/>
                  </a:moveTo>
                  <a:cubicBezTo>
                    <a:pt x="216" y="0"/>
                    <a:pt x="216" y="0"/>
                    <a:pt x="216" y="0"/>
                  </a:cubicBezTo>
                  <a:cubicBezTo>
                    <a:pt x="215" y="0"/>
                    <a:pt x="214" y="1"/>
                    <a:pt x="213" y="2"/>
                  </a:cubicBezTo>
                  <a:cubicBezTo>
                    <a:pt x="134" y="57"/>
                    <a:pt x="75" y="68"/>
                    <a:pt x="39" y="69"/>
                  </a:cubicBezTo>
                  <a:cubicBezTo>
                    <a:pt x="39" y="69"/>
                    <a:pt x="39" y="69"/>
                    <a:pt x="38" y="69"/>
                  </a:cubicBezTo>
                  <a:cubicBezTo>
                    <a:pt x="38" y="69"/>
                    <a:pt x="38" y="69"/>
                    <a:pt x="38" y="69"/>
                  </a:cubicBezTo>
                  <a:cubicBezTo>
                    <a:pt x="38" y="69"/>
                    <a:pt x="38" y="69"/>
                    <a:pt x="38" y="69"/>
                  </a:cubicBezTo>
                  <a:cubicBezTo>
                    <a:pt x="38" y="69"/>
                    <a:pt x="38" y="69"/>
                    <a:pt x="38" y="69"/>
                  </a:cubicBezTo>
                  <a:cubicBezTo>
                    <a:pt x="13" y="69"/>
                    <a:pt x="0" y="63"/>
                    <a:pt x="0" y="63"/>
                  </a:cubicBezTo>
                  <a:cubicBezTo>
                    <a:pt x="0" y="63"/>
                    <a:pt x="0" y="63"/>
                    <a:pt x="0" y="63"/>
                  </a:cubicBezTo>
                  <a:cubicBezTo>
                    <a:pt x="0" y="63"/>
                    <a:pt x="0" y="63"/>
                    <a:pt x="0" y="63"/>
                  </a:cubicBezTo>
                  <a:cubicBezTo>
                    <a:pt x="18" y="71"/>
                    <a:pt x="37" y="74"/>
                    <a:pt x="56" y="74"/>
                  </a:cubicBezTo>
                  <a:cubicBezTo>
                    <a:pt x="111" y="74"/>
                    <a:pt x="168" y="45"/>
                    <a:pt x="213" y="9"/>
                  </a:cubicBezTo>
                  <a:cubicBezTo>
                    <a:pt x="215" y="3"/>
                    <a:pt x="216" y="0"/>
                    <a:pt x="216" y="0"/>
                  </a:cubicBezTo>
                  <a:cubicBezTo>
                    <a:pt x="216" y="0"/>
                    <a:pt x="216" y="0"/>
                    <a:pt x="216" y="0"/>
                  </a:cubicBezTo>
                  <a:cubicBezTo>
                    <a:pt x="216" y="0"/>
                    <a:pt x="216" y="0"/>
                    <a:pt x="216" y="0"/>
                  </a:cubicBezTo>
                  <a:cubicBezTo>
                    <a:pt x="216" y="0"/>
                    <a:pt x="216" y="0"/>
                    <a:pt x="216" y="0"/>
                  </a:cubicBezTo>
                </a:path>
              </a:pathLst>
            </a:custGeom>
            <a:solidFill>
              <a:srgbClr val="EC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307"/>
            <p:cNvSpPr>
              <a:spLocks noEditPoints="1"/>
            </p:cNvSpPr>
            <p:nvPr/>
          </p:nvSpPr>
          <p:spPr bwMode="auto">
            <a:xfrm>
              <a:off x="8607425" y="4696191"/>
              <a:ext cx="31750" cy="1587"/>
            </a:xfrm>
            <a:custGeom>
              <a:avLst/>
              <a:gdLst>
                <a:gd name="T0" fmla="*/ 0 w 25"/>
                <a:gd name="T1" fmla="*/ 1 h 1"/>
                <a:gd name="T2" fmla="*/ 0 w 25"/>
                <a:gd name="T3" fmla="*/ 1 h 1"/>
                <a:gd name="T4" fmla="*/ 0 w 25"/>
                <a:gd name="T5" fmla="*/ 1 h 1"/>
                <a:gd name="T6" fmla="*/ 25 w 25"/>
                <a:gd name="T7" fmla="*/ 0 h 1"/>
                <a:gd name="T8" fmla="*/ 0 w 25"/>
                <a:gd name="T9" fmla="*/ 1 h 1"/>
                <a:gd name="T10" fmla="*/ 24 w 25"/>
                <a:gd name="T11" fmla="*/ 0 h 1"/>
                <a:gd name="T12" fmla="*/ 25 w 2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5" h="1">
                  <a:moveTo>
                    <a:pt x="0" y="1"/>
                  </a:moveTo>
                  <a:cubicBezTo>
                    <a:pt x="0" y="1"/>
                    <a:pt x="0" y="1"/>
                    <a:pt x="0" y="1"/>
                  </a:cubicBezTo>
                  <a:cubicBezTo>
                    <a:pt x="0" y="1"/>
                    <a:pt x="0" y="1"/>
                    <a:pt x="0" y="1"/>
                  </a:cubicBezTo>
                  <a:moveTo>
                    <a:pt x="25" y="0"/>
                  </a:moveTo>
                  <a:cubicBezTo>
                    <a:pt x="17" y="0"/>
                    <a:pt x="9" y="1"/>
                    <a:pt x="0" y="1"/>
                  </a:cubicBezTo>
                  <a:cubicBezTo>
                    <a:pt x="8" y="1"/>
                    <a:pt x="16" y="0"/>
                    <a:pt x="24" y="0"/>
                  </a:cubicBezTo>
                  <a:cubicBezTo>
                    <a:pt x="24" y="0"/>
                    <a:pt x="25" y="0"/>
                    <a:pt x="25" y="0"/>
                  </a:cubicBezTo>
                </a:path>
              </a:pathLst>
            </a:custGeom>
            <a:solidFill>
              <a:srgbClr val="7C2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308"/>
            <p:cNvSpPr>
              <a:spLocks/>
            </p:cNvSpPr>
            <p:nvPr/>
          </p:nvSpPr>
          <p:spPr bwMode="auto">
            <a:xfrm>
              <a:off x="8385175" y="4691429"/>
              <a:ext cx="1588" cy="17462"/>
            </a:xfrm>
            <a:custGeom>
              <a:avLst/>
              <a:gdLst>
                <a:gd name="T0" fmla="*/ 0 w 2"/>
                <a:gd name="T1" fmla="*/ 0 h 14"/>
                <a:gd name="T2" fmla="*/ 2 w 2"/>
                <a:gd name="T3" fmla="*/ 14 h 14"/>
                <a:gd name="T4" fmla="*/ 2 w 2"/>
                <a:gd name="T5" fmla="*/ 14 h 14"/>
                <a:gd name="T6" fmla="*/ 0 w 2"/>
                <a:gd name="T7" fmla="*/ 0 h 14"/>
              </a:gdLst>
              <a:ahLst/>
              <a:cxnLst>
                <a:cxn ang="0">
                  <a:pos x="T0" y="T1"/>
                </a:cxn>
                <a:cxn ang="0">
                  <a:pos x="T2" y="T3"/>
                </a:cxn>
                <a:cxn ang="0">
                  <a:pos x="T4" y="T5"/>
                </a:cxn>
                <a:cxn ang="0">
                  <a:pos x="T6" y="T7"/>
                </a:cxn>
              </a:cxnLst>
              <a:rect l="0" t="0" r="r" b="b"/>
              <a:pathLst>
                <a:path w="2" h="14">
                  <a:moveTo>
                    <a:pt x="0" y="0"/>
                  </a:moveTo>
                  <a:cubicBezTo>
                    <a:pt x="0" y="0"/>
                    <a:pt x="1" y="5"/>
                    <a:pt x="2" y="14"/>
                  </a:cubicBezTo>
                  <a:cubicBezTo>
                    <a:pt x="2" y="14"/>
                    <a:pt x="2" y="14"/>
                    <a:pt x="2" y="14"/>
                  </a:cubicBezTo>
                  <a:cubicBezTo>
                    <a:pt x="1" y="5"/>
                    <a:pt x="0" y="0"/>
                    <a:pt x="0" y="0"/>
                  </a:cubicBezTo>
                </a:path>
              </a:pathLst>
            </a:custGeom>
            <a:solidFill>
              <a:srgbClr val="7C2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309"/>
            <p:cNvSpPr>
              <a:spLocks/>
            </p:cNvSpPr>
            <p:nvPr/>
          </p:nvSpPr>
          <p:spPr bwMode="auto">
            <a:xfrm>
              <a:off x="8385175" y="4599354"/>
              <a:ext cx="371475" cy="109537"/>
            </a:xfrm>
            <a:custGeom>
              <a:avLst/>
              <a:gdLst>
                <a:gd name="T0" fmla="*/ 293 w 293"/>
                <a:gd name="T1" fmla="*/ 0 h 86"/>
                <a:gd name="T2" fmla="*/ 283 w 293"/>
                <a:gd name="T3" fmla="*/ 5 h 86"/>
                <a:gd name="T4" fmla="*/ 44 w 293"/>
                <a:gd name="T5" fmla="*/ 76 h 86"/>
                <a:gd name="T6" fmla="*/ 44 w 293"/>
                <a:gd name="T7" fmla="*/ 76 h 86"/>
                <a:gd name="T8" fmla="*/ 44 w 293"/>
                <a:gd name="T9" fmla="*/ 76 h 86"/>
                <a:gd name="T10" fmla="*/ 44 w 293"/>
                <a:gd name="T11" fmla="*/ 76 h 86"/>
                <a:gd name="T12" fmla="*/ 26 w 293"/>
                <a:gd name="T13" fmla="*/ 75 h 86"/>
                <a:gd name="T14" fmla="*/ 0 w 293"/>
                <a:gd name="T15" fmla="*/ 73 h 86"/>
                <a:gd name="T16" fmla="*/ 0 w 293"/>
                <a:gd name="T17" fmla="*/ 73 h 86"/>
                <a:gd name="T18" fmla="*/ 0 w 293"/>
                <a:gd name="T19" fmla="*/ 72 h 86"/>
                <a:gd name="T20" fmla="*/ 0 w 293"/>
                <a:gd name="T21" fmla="*/ 72 h 86"/>
                <a:gd name="T22" fmla="*/ 2 w 293"/>
                <a:gd name="T23" fmla="*/ 86 h 86"/>
                <a:gd name="T24" fmla="*/ 50 w 293"/>
                <a:gd name="T25" fmla="*/ 86 h 86"/>
                <a:gd name="T26" fmla="*/ 159 w 293"/>
                <a:gd name="T27" fmla="*/ 82 h 86"/>
                <a:gd name="T28" fmla="*/ 200 w 293"/>
                <a:gd name="T29" fmla="*/ 76 h 86"/>
                <a:gd name="T30" fmla="*/ 176 w 293"/>
                <a:gd name="T31" fmla="*/ 77 h 86"/>
                <a:gd name="T32" fmla="*/ 176 w 293"/>
                <a:gd name="T33" fmla="*/ 77 h 86"/>
                <a:gd name="T34" fmla="*/ 176 w 293"/>
                <a:gd name="T35" fmla="*/ 77 h 86"/>
                <a:gd name="T36" fmla="*/ 175 w 293"/>
                <a:gd name="T37" fmla="*/ 77 h 86"/>
                <a:gd name="T38" fmla="*/ 175 w 293"/>
                <a:gd name="T39" fmla="*/ 77 h 86"/>
                <a:gd name="T40" fmla="*/ 175 w 293"/>
                <a:gd name="T41" fmla="*/ 77 h 86"/>
                <a:gd name="T42" fmla="*/ 175 w 293"/>
                <a:gd name="T43" fmla="*/ 77 h 86"/>
                <a:gd name="T44" fmla="*/ 293 w 293"/>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 h="86">
                  <a:moveTo>
                    <a:pt x="293" y="0"/>
                  </a:moveTo>
                  <a:cubicBezTo>
                    <a:pt x="293" y="0"/>
                    <a:pt x="289" y="2"/>
                    <a:pt x="283" y="5"/>
                  </a:cubicBezTo>
                  <a:cubicBezTo>
                    <a:pt x="252" y="23"/>
                    <a:pt x="147" y="76"/>
                    <a:pt x="44" y="76"/>
                  </a:cubicBezTo>
                  <a:cubicBezTo>
                    <a:pt x="44" y="76"/>
                    <a:pt x="44" y="76"/>
                    <a:pt x="44" y="76"/>
                  </a:cubicBezTo>
                  <a:cubicBezTo>
                    <a:pt x="44" y="76"/>
                    <a:pt x="44" y="76"/>
                    <a:pt x="44" y="76"/>
                  </a:cubicBezTo>
                  <a:cubicBezTo>
                    <a:pt x="44" y="76"/>
                    <a:pt x="44" y="76"/>
                    <a:pt x="44" y="76"/>
                  </a:cubicBezTo>
                  <a:cubicBezTo>
                    <a:pt x="38" y="76"/>
                    <a:pt x="32" y="76"/>
                    <a:pt x="26" y="75"/>
                  </a:cubicBezTo>
                  <a:cubicBezTo>
                    <a:pt x="18" y="75"/>
                    <a:pt x="9" y="74"/>
                    <a:pt x="0" y="73"/>
                  </a:cubicBezTo>
                  <a:cubicBezTo>
                    <a:pt x="0" y="73"/>
                    <a:pt x="0" y="73"/>
                    <a:pt x="0" y="73"/>
                  </a:cubicBezTo>
                  <a:cubicBezTo>
                    <a:pt x="0" y="72"/>
                    <a:pt x="0" y="72"/>
                    <a:pt x="0" y="72"/>
                  </a:cubicBezTo>
                  <a:cubicBezTo>
                    <a:pt x="0" y="72"/>
                    <a:pt x="0" y="72"/>
                    <a:pt x="0" y="72"/>
                  </a:cubicBezTo>
                  <a:cubicBezTo>
                    <a:pt x="0" y="72"/>
                    <a:pt x="1" y="77"/>
                    <a:pt x="2" y="86"/>
                  </a:cubicBezTo>
                  <a:cubicBezTo>
                    <a:pt x="18" y="86"/>
                    <a:pt x="34" y="86"/>
                    <a:pt x="50" y="86"/>
                  </a:cubicBezTo>
                  <a:cubicBezTo>
                    <a:pt x="86" y="86"/>
                    <a:pt x="123" y="85"/>
                    <a:pt x="159" y="82"/>
                  </a:cubicBezTo>
                  <a:cubicBezTo>
                    <a:pt x="173" y="80"/>
                    <a:pt x="187" y="78"/>
                    <a:pt x="200" y="76"/>
                  </a:cubicBezTo>
                  <a:cubicBezTo>
                    <a:pt x="192" y="76"/>
                    <a:pt x="184" y="77"/>
                    <a:pt x="176" y="77"/>
                  </a:cubicBezTo>
                  <a:cubicBezTo>
                    <a:pt x="176" y="77"/>
                    <a:pt x="176" y="77"/>
                    <a:pt x="176" y="77"/>
                  </a:cubicBezTo>
                  <a:cubicBezTo>
                    <a:pt x="176" y="77"/>
                    <a:pt x="176" y="77"/>
                    <a:pt x="176" y="77"/>
                  </a:cubicBezTo>
                  <a:cubicBezTo>
                    <a:pt x="176" y="77"/>
                    <a:pt x="176" y="77"/>
                    <a:pt x="175" y="77"/>
                  </a:cubicBezTo>
                  <a:cubicBezTo>
                    <a:pt x="175" y="77"/>
                    <a:pt x="175" y="77"/>
                    <a:pt x="175" y="77"/>
                  </a:cubicBezTo>
                  <a:cubicBezTo>
                    <a:pt x="175" y="77"/>
                    <a:pt x="175" y="77"/>
                    <a:pt x="175" y="77"/>
                  </a:cubicBezTo>
                  <a:cubicBezTo>
                    <a:pt x="175" y="77"/>
                    <a:pt x="175" y="77"/>
                    <a:pt x="175" y="77"/>
                  </a:cubicBezTo>
                  <a:cubicBezTo>
                    <a:pt x="175" y="77"/>
                    <a:pt x="253" y="51"/>
                    <a:pt x="293" y="0"/>
                  </a:cubicBezTo>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310"/>
            <p:cNvSpPr>
              <a:spLocks noEditPoints="1"/>
            </p:cNvSpPr>
            <p:nvPr/>
          </p:nvSpPr>
          <p:spPr bwMode="auto">
            <a:xfrm>
              <a:off x="8807450" y="4529504"/>
              <a:ext cx="101600" cy="111125"/>
            </a:xfrm>
            <a:custGeom>
              <a:avLst/>
              <a:gdLst>
                <a:gd name="T0" fmla="*/ 80 w 80"/>
                <a:gd name="T1" fmla="*/ 0 h 88"/>
                <a:gd name="T2" fmla="*/ 0 w 80"/>
                <a:gd name="T3" fmla="*/ 88 h 88"/>
                <a:gd name="T4" fmla="*/ 0 w 80"/>
                <a:gd name="T5" fmla="*/ 88 h 88"/>
                <a:gd name="T6" fmla="*/ 80 w 80"/>
                <a:gd name="T7" fmla="*/ 0 h 88"/>
                <a:gd name="T8" fmla="*/ 80 w 80"/>
                <a:gd name="T9" fmla="*/ 0 h 88"/>
                <a:gd name="T10" fmla="*/ 80 w 80"/>
                <a:gd name="T11" fmla="*/ 0 h 88"/>
                <a:gd name="T12" fmla="*/ 80 w 80"/>
                <a:gd name="T13" fmla="*/ 0 h 88"/>
                <a:gd name="T14" fmla="*/ 80 w 80"/>
                <a:gd name="T15" fmla="*/ 0 h 88"/>
                <a:gd name="T16" fmla="*/ 80 w 80"/>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80" y="0"/>
                  </a:moveTo>
                  <a:cubicBezTo>
                    <a:pt x="80" y="0"/>
                    <a:pt x="59" y="49"/>
                    <a:pt x="0" y="88"/>
                  </a:cubicBezTo>
                  <a:cubicBezTo>
                    <a:pt x="0" y="88"/>
                    <a:pt x="0" y="88"/>
                    <a:pt x="0" y="88"/>
                  </a:cubicBezTo>
                  <a:cubicBezTo>
                    <a:pt x="59" y="49"/>
                    <a:pt x="80" y="0"/>
                    <a:pt x="80" y="0"/>
                  </a:cubicBezTo>
                  <a:moveTo>
                    <a:pt x="80" y="0"/>
                  </a:moveTo>
                  <a:cubicBezTo>
                    <a:pt x="80" y="0"/>
                    <a:pt x="80" y="0"/>
                    <a:pt x="80" y="0"/>
                  </a:cubicBezTo>
                  <a:cubicBezTo>
                    <a:pt x="80" y="0"/>
                    <a:pt x="80" y="0"/>
                    <a:pt x="80" y="0"/>
                  </a:cubicBezTo>
                  <a:cubicBezTo>
                    <a:pt x="80" y="0"/>
                    <a:pt x="80" y="0"/>
                    <a:pt x="80" y="0"/>
                  </a:cubicBezTo>
                  <a:cubicBezTo>
                    <a:pt x="80" y="0"/>
                    <a:pt x="80" y="0"/>
                    <a:pt x="80" y="0"/>
                  </a:cubicBezTo>
                </a:path>
              </a:pathLst>
            </a:custGeom>
            <a:solidFill>
              <a:srgbClr val="7C2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311"/>
            <p:cNvSpPr>
              <a:spLocks/>
            </p:cNvSpPr>
            <p:nvPr/>
          </p:nvSpPr>
          <p:spPr bwMode="auto">
            <a:xfrm>
              <a:off x="8980487" y="4569191"/>
              <a:ext cx="65088" cy="168275"/>
            </a:xfrm>
            <a:custGeom>
              <a:avLst/>
              <a:gdLst>
                <a:gd name="T0" fmla="*/ 1 w 51"/>
                <a:gd name="T1" fmla="*/ 0 h 132"/>
                <a:gd name="T2" fmla="*/ 0 w 51"/>
                <a:gd name="T3" fmla="*/ 1 h 132"/>
                <a:gd name="T4" fmla="*/ 0 w 51"/>
                <a:gd name="T5" fmla="*/ 1 h 132"/>
                <a:gd name="T6" fmla="*/ 1 w 51"/>
                <a:gd name="T7" fmla="*/ 0 h 132"/>
                <a:gd name="T8" fmla="*/ 50 w 51"/>
                <a:gd name="T9" fmla="*/ 131 h 132"/>
                <a:gd name="T10" fmla="*/ 51 w 51"/>
                <a:gd name="T11" fmla="*/ 132 h 132"/>
                <a:gd name="T12" fmla="*/ 1 w 5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51" h="132">
                  <a:moveTo>
                    <a:pt x="1" y="0"/>
                  </a:moveTo>
                  <a:cubicBezTo>
                    <a:pt x="1" y="0"/>
                    <a:pt x="0" y="0"/>
                    <a:pt x="0" y="1"/>
                  </a:cubicBezTo>
                  <a:cubicBezTo>
                    <a:pt x="0" y="1"/>
                    <a:pt x="0" y="1"/>
                    <a:pt x="0" y="1"/>
                  </a:cubicBezTo>
                  <a:cubicBezTo>
                    <a:pt x="0" y="0"/>
                    <a:pt x="1" y="0"/>
                    <a:pt x="1" y="0"/>
                  </a:cubicBezTo>
                  <a:cubicBezTo>
                    <a:pt x="6" y="60"/>
                    <a:pt x="28" y="103"/>
                    <a:pt x="50" y="131"/>
                  </a:cubicBezTo>
                  <a:cubicBezTo>
                    <a:pt x="50" y="132"/>
                    <a:pt x="51" y="132"/>
                    <a:pt x="51" y="132"/>
                  </a:cubicBezTo>
                  <a:cubicBezTo>
                    <a:pt x="28" y="103"/>
                    <a:pt x="6" y="60"/>
                    <a:pt x="1" y="0"/>
                  </a:cubicBezTo>
                </a:path>
              </a:pathLst>
            </a:custGeom>
            <a:solidFill>
              <a:srgbClr val="A35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312"/>
            <p:cNvSpPr>
              <a:spLocks/>
            </p:cNvSpPr>
            <p:nvPr/>
          </p:nvSpPr>
          <p:spPr bwMode="auto">
            <a:xfrm>
              <a:off x="8726487" y="4529504"/>
              <a:ext cx="317500" cy="244475"/>
            </a:xfrm>
            <a:custGeom>
              <a:avLst/>
              <a:gdLst>
                <a:gd name="T0" fmla="*/ 144 w 250"/>
                <a:gd name="T1" fmla="*/ 0 h 194"/>
                <a:gd name="T2" fmla="*/ 144 w 250"/>
                <a:gd name="T3" fmla="*/ 0 h 194"/>
                <a:gd name="T4" fmla="*/ 144 w 250"/>
                <a:gd name="T5" fmla="*/ 0 h 194"/>
                <a:gd name="T6" fmla="*/ 64 w 250"/>
                <a:gd name="T7" fmla="*/ 88 h 194"/>
                <a:gd name="T8" fmla="*/ 73 w 250"/>
                <a:gd name="T9" fmla="*/ 84 h 194"/>
                <a:gd name="T10" fmla="*/ 76 w 250"/>
                <a:gd name="T11" fmla="*/ 83 h 194"/>
                <a:gd name="T12" fmla="*/ 82 w 250"/>
                <a:gd name="T13" fmla="*/ 91 h 194"/>
                <a:gd name="T14" fmla="*/ 0 w 250"/>
                <a:gd name="T15" fmla="*/ 192 h 194"/>
                <a:gd name="T16" fmla="*/ 28 w 250"/>
                <a:gd name="T17" fmla="*/ 194 h 194"/>
                <a:gd name="T18" fmla="*/ 205 w 250"/>
                <a:gd name="T19" fmla="*/ 110 h 194"/>
                <a:gd name="T20" fmla="*/ 211 w 250"/>
                <a:gd name="T21" fmla="*/ 107 h 194"/>
                <a:gd name="T22" fmla="*/ 217 w 250"/>
                <a:gd name="T23" fmla="*/ 112 h 194"/>
                <a:gd name="T24" fmla="*/ 250 w 250"/>
                <a:gd name="T25" fmla="*/ 163 h 194"/>
                <a:gd name="T26" fmla="*/ 201 w 250"/>
                <a:gd name="T27" fmla="*/ 32 h 194"/>
                <a:gd name="T28" fmla="*/ 200 w 250"/>
                <a:gd name="T29" fmla="*/ 33 h 194"/>
                <a:gd name="T30" fmla="*/ 146 w 250"/>
                <a:gd name="T31" fmla="*/ 124 h 194"/>
                <a:gd name="T32" fmla="*/ 146 w 250"/>
                <a:gd name="T33" fmla="*/ 124 h 194"/>
                <a:gd name="T34" fmla="*/ 146 w 250"/>
                <a:gd name="T35" fmla="*/ 124 h 194"/>
                <a:gd name="T36" fmla="*/ 65 w 250"/>
                <a:gd name="T37" fmla="*/ 173 h 194"/>
                <a:gd name="T38" fmla="*/ 65 w 250"/>
                <a:gd name="T39" fmla="*/ 173 h 194"/>
                <a:gd name="T40" fmla="*/ 65 w 250"/>
                <a:gd name="T41" fmla="*/ 173 h 194"/>
                <a:gd name="T42" fmla="*/ 65 w 250"/>
                <a:gd name="T43" fmla="*/ 173 h 194"/>
                <a:gd name="T44" fmla="*/ 65 w 250"/>
                <a:gd name="T45" fmla="*/ 173 h 194"/>
                <a:gd name="T46" fmla="*/ 144 w 250"/>
                <a:gd name="T47" fmla="*/ 6 h 194"/>
                <a:gd name="T48" fmla="*/ 144 w 250"/>
                <a:gd name="T49" fmla="*/ 0 h 194"/>
                <a:gd name="T50" fmla="*/ 144 w 250"/>
                <a:gd name="T5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194">
                  <a:moveTo>
                    <a:pt x="144" y="0"/>
                  </a:moveTo>
                  <a:cubicBezTo>
                    <a:pt x="144" y="0"/>
                    <a:pt x="144" y="0"/>
                    <a:pt x="144" y="0"/>
                  </a:cubicBezTo>
                  <a:cubicBezTo>
                    <a:pt x="144" y="0"/>
                    <a:pt x="144" y="0"/>
                    <a:pt x="144" y="0"/>
                  </a:cubicBezTo>
                  <a:cubicBezTo>
                    <a:pt x="144" y="0"/>
                    <a:pt x="123" y="49"/>
                    <a:pt x="64" y="88"/>
                  </a:cubicBezTo>
                  <a:cubicBezTo>
                    <a:pt x="67" y="86"/>
                    <a:pt x="70" y="85"/>
                    <a:pt x="73" y="84"/>
                  </a:cubicBezTo>
                  <a:cubicBezTo>
                    <a:pt x="74" y="83"/>
                    <a:pt x="75" y="83"/>
                    <a:pt x="76" y="83"/>
                  </a:cubicBezTo>
                  <a:cubicBezTo>
                    <a:pt x="80" y="83"/>
                    <a:pt x="83" y="87"/>
                    <a:pt x="82" y="91"/>
                  </a:cubicBezTo>
                  <a:cubicBezTo>
                    <a:pt x="74" y="134"/>
                    <a:pt x="39" y="167"/>
                    <a:pt x="0" y="192"/>
                  </a:cubicBezTo>
                  <a:cubicBezTo>
                    <a:pt x="9" y="193"/>
                    <a:pt x="18" y="194"/>
                    <a:pt x="28" y="194"/>
                  </a:cubicBezTo>
                  <a:cubicBezTo>
                    <a:pt x="97" y="194"/>
                    <a:pt x="172" y="163"/>
                    <a:pt x="205" y="110"/>
                  </a:cubicBezTo>
                  <a:cubicBezTo>
                    <a:pt x="206" y="108"/>
                    <a:pt x="208" y="107"/>
                    <a:pt x="211" y="107"/>
                  </a:cubicBezTo>
                  <a:cubicBezTo>
                    <a:pt x="213" y="107"/>
                    <a:pt x="216" y="109"/>
                    <a:pt x="217" y="112"/>
                  </a:cubicBezTo>
                  <a:cubicBezTo>
                    <a:pt x="223" y="132"/>
                    <a:pt x="235" y="149"/>
                    <a:pt x="250" y="163"/>
                  </a:cubicBezTo>
                  <a:cubicBezTo>
                    <a:pt x="228" y="135"/>
                    <a:pt x="206" y="92"/>
                    <a:pt x="201" y="32"/>
                  </a:cubicBezTo>
                  <a:cubicBezTo>
                    <a:pt x="201" y="32"/>
                    <a:pt x="200" y="32"/>
                    <a:pt x="200" y="33"/>
                  </a:cubicBezTo>
                  <a:cubicBezTo>
                    <a:pt x="198" y="41"/>
                    <a:pt x="183" y="86"/>
                    <a:pt x="146" y="124"/>
                  </a:cubicBezTo>
                  <a:cubicBezTo>
                    <a:pt x="146" y="124"/>
                    <a:pt x="146" y="124"/>
                    <a:pt x="146" y="124"/>
                  </a:cubicBezTo>
                  <a:cubicBezTo>
                    <a:pt x="146" y="124"/>
                    <a:pt x="146" y="124"/>
                    <a:pt x="146" y="124"/>
                  </a:cubicBezTo>
                  <a:cubicBezTo>
                    <a:pt x="126" y="145"/>
                    <a:pt x="99" y="164"/>
                    <a:pt x="65" y="173"/>
                  </a:cubicBezTo>
                  <a:cubicBezTo>
                    <a:pt x="65" y="173"/>
                    <a:pt x="65" y="173"/>
                    <a:pt x="65" y="173"/>
                  </a:cubicBezTo>
                  <a:cubicBezTo>
                    <a:pt x="65" y="173"/>
                    <a:pt x="65" y="173"/>
                    <a:pt x="65" y="173"/>
                  </a:cubicBezTo>
                  <a:cubicBezTo>
                    <a:pt x="65" y="173"/>
                    <a:pt x="65" y="173"/>
                    <a:pt x="65" y="173"/>
                  </a:cubicBezTo>
                  <a:cubicBezTo>
                    <a:pt x="65" y="173"/>
                    <a:pt x="65" y="173"/>
                    <a:pt x="65" y="173"/>
                  </a:cubicBezTo>
                  <a:cubicBezTo>
                    <a:pt x="65" y="173"/>
                    <a:pt x="144" y="67"/>
                    <a:pt x="144" y="6"/>
                  </a:cubicBezTo>
                  <a:cubicBezTo>
                    <a:pt x="144" y="4"/>
                    <a:pt x="144" y="2"/>
                    <a:pt x="144" y="0"/>
                  </a:cubicBezTo>
                  <a:cubicBezTo>
                    <a:pt x="144" y="0"/>
                    <a:pt x="144" y="0"/>
                    <a:pt x="144"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313"/>
            <p:cNvSpPr>
              <a:spLocks/>
            </p:cNvSpPr>
            <p:nvPr/>
          </p:nvSpPr>
          <p:spPr bwMode="auto">
            <a:xfrm>
              <a:off x="9080500" y="4632691"/>
              <a:ext cx="31750" cy="69850"/>
            </a:xfrm>
            <a:custGeom>
              <a:avLst/>
              <a:gdLst>
                <a:gd name="T0" fmla="*/ 0 w 25"/>
                <a:gd name="T1" fmla="*/ 0 h 55"/>
                <a:gd name="T2" fmla="*/ 0 w 25"/>
                <a:gd name="T3" fmla="*/ 0 h 55"/>
                <a:gd name="T4" fmla="*/ 0 w 25"/>
                <a:gd name="T5" fmla="*/ 0 h 55"/>
                <a:gd name="T6" fmla="*/ 25 w 25"/>
                <a:gd name="T7" fmla="*/ 55 h 55"/>
                <a:gd name="T8" fmla="*/ 25 w 25"/>
                <a:gd name="T9" fmla="*/ 55 h 55"/>
                <a:gd name="T10" fmla="*/ 0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0" y="0"/>
                  </a:moveTo>
                  <a:cubicBezTo>
                    <a:pt x="0" y="0"/>
                    <a:pt x="0" y="0"/>
                    <a:pt x="0" y="0"/>
                  </a:cubicBezTo>
                  <a:cubicBezTo>
                    <a:pt x="0" y="0"/>
                    <a:pt x="0" y="0"/>
                    <a:pt x="0" y="0"/>
                  </a:cubicBezTo>
                  <a:cubicBezTo>
                    <a:pt x="5" y="19"/>
                    <a:pt x="14" y="37"/>
                    <a:pt x="25" y="55"/>
                  </a:cubicBezTo>
                  <a:cubicBezTo>
                    <a:pt x="25" y="55"/>
                    <a:pt x="25" y="55"/>
                    <a:pt x="25" y="55"/>
                  </a:cubicBezTo>
                  <a:cubicBezTo>
                    <a:pt x="14" y="37"/>
                    <a:pt x="5" y="18"/>
                    <a:pt x="0" y="0"/>
                  </a:cubicBezTo>
                </a:path>
              </a:pathLst>
            </a:custGeom>
            <a:solidFill>
              <a:srgbClr val="7C2B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314"/>
            <p:cNvSpPr>
              <a:spLocks/>
            </p:cNvSpPr>
            <p:nvPr/>
          </p:nvSpPr>
          <p:spPr bwMode="auto">
            <a:xfrm>
              <a:off x="9070975" y="4632691"/>
              <a:ext cx="52388" cy="147637"/>
            </a:xfrm>
            <a:custGeom>
              <a:avLst/>
              <a:gdLst>
                <a:gd name="T0" fmla="*/ 7 w 41"/>
                <a:gd name="T1" fmla="*/ 0 h 117"/>
                <a:gd name="T2" fmla="*/ 7 w 41"/>
                <a:gd name="T3" fmla="*/ 0 h 117"/>
                <a:gd name="T4" fmla="*/ 21 w 41"/>
                <a:gd name="T5" fmla="*/ 109 h 117"/>
                <a:gd name="T6" fmla="*/ 41 w 41"/>
                <a:gd name="T7" fmla="*/ 117 h 117"/>
                <a:gd name="T8" fmla="*/ 30 w 41"/>
                <a:gd name="T9" fmla="*/ 59 h 117"/>
                <a:gd name="T10" fmla="*/ 32 w 41"/>
                <a:gd name="T11" fmla="*/ 55 h 117"/>
                <a:gd name="T12" fmla="*/ 7 w 41"/>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41" h="117">
                  <a:moveTo>
                    <a:pt x="7" y="0"/>
                  </a:moveTo>
                  <a:cubicBezTo>
                    <a:pt x="7" y="0"/>
                    <a:pt x="7" y="0"/>
                    <a:pt x="7" y="0"/>
                  </a:cubicBezTo>
                  <a:cubicBezTo>
                    <a:pt x="7" y="0"/>
                    <a:pt x="0" y="61"/>
                    <a:pt x="21" y="109"/>
                  </a:cubicBezTo>
                  <a:cubicBezTo>
                    <a:pt x="28" y="112"/>
                    <a:pt x="34" y="114"/>
                    <a:pt x="41" y="117"/>
                  </a:cubicBezTo>
                  <a:cubicBezTo>
                    <a:pt x="33" y="99"/>
                    <a:pt x="29" y="77"/>
                    <a:pt x="30" y="59"/>
                  </a:cubicBezTo>
                  <a:cubicBezTo>
                    <a:pt x="31" y="58"/>
                    <a:pt x="31" y="56"/>
                    <a:pt x="32" y="55"/>
                  </a:cubicBezTo>
                  <a:cubicBezTo>
                    <a:pt x="21" y="37"/>
                    <a:pt x="12" y="19"/>
                    <a:pt x="7" y="0"/>
                  </a:cubicBezTo>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315"/>
            <p:cNvSpPr>
              <a:spLocks/>
            </p:cNvSpPr>
            <p:nvPr/>
          </p:nvSpPr>
          <p:spPr bwMode="auto">
            <a:xfrm>
              <a:off x="8266112" y="4234229"/>
              <a:ext cx="747713" cy="352425"/>
            </a:xfrm>
            <a:custGeom>
              <a:avLst/>
              <a:gdLst>
                <a:gd name="T0" fmla="*/ 439 w 590"/>
                <a:gd name="T1" fmla="*/ 0 h 278"/>
                <a:gd name="T2" fmla="*/ 326 w 590"/>
                <a:gd name="T3" fmla="*/ 13 h 278"/>
                <a:gd name="T4" fmla="*/ 0 w 590"/>
                <a:gd name="T5" fmla="*/ 278 h 278"/>
                <a:gd name="T6" fmla="*/ 326 w 590"/>
                <a:gd name="T7" fmla="*/ 37 h 278"/>
                <a:gd name="T8" fmla="*/ 461 w 590"/>
                <a:gd name="T9" fmla="*/ 20 h 278"/>
                <a:gd name="T10" fmla="*/ 590 w 590"/>
                <a:gd name="T11" fmla="*/ 37 h 278"/>
                <a:gd name="T12" fmla="*/ 439 w 590"/>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590" h="278">
                  <a:moveTo>
                    <a:pt x="439" y="0"/>
                  </a:moveTo>
                  <a:cubicBezTo>
                    <a:pt x="407" y="0"/>
                    <a:pt x="370" y="4"/>
                    <a:pt x="326" y="13"/>
                  </a:cubicBezTo>
                  <a:cubicBezTo>
                    <a:pt x="141" y="51"/>
                    <a:pt x="0" y="278"/>
                    <a:pt x="0" y="278"/>
                  </a:cubicBezTo>
                  <a:cubicBezTo>
                    <a:pt x="0" y="278"/>
                    <a:pt x="147" y="85"/>
                    <a:pt x="326" y="37"/>
                  </a:cubicBezTo>
                  <a:cubicBezTo>
                    <a:pt x="376" y="24"/>
                    <a:pt x="422" y="20"/>
                    <a:pt x="461" y="20"/>
                  </a:cubicBezTo>
                  <a:cubicBezTo>
                    <a:pt x="538" y="20"/>
                    <a:pt x="590" y="37"/>
                    <a:pt x="590" y="37"/>
                  </a:cubicBezTo>
                  <a:cubicBezTo>
                    <a:pt x="590" y="37"/>
                    <a:pt x="544" y="0"/>
                    <a:pt x="439" y="0"/>
                  </a:cubicBezTo>
                </a:path>
              </a:pathLst>
            </a:custGeom>
            <a:solidFill>
              <a:srgbClr val="E08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F8B41F2B-512C-3C49-D861-BFA76B0C5DC6}"/>
              </a:ext>
            </a:extLst>
          </p:cNvPr>
          <p:cNvSpPr txBox="1"/>
          <p:nvPr/>
        </p:nvSpPr>
        <p:spPr>
          <a:xfrm>
            <a:off x="4724400" y="3200399"/>
            <a:ext cx="1136850" cy="30316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130000"/>
              </a:lnSpc>
            </a:pPr>
            <a:r>
              <a:rPr lang="en-US" sz="1200">
                <a:solidFill>
                  <a:schemeClr val="tx2"/>
                </a:solidFill>
              </a:rPr>
              <a:t>Click to add text</a:t>
            </a:r>
          </a:p>
        </p:txBody>
      </p:sp>
      <p:sp>
        <p:nvSpPr>
          <p:cNvPr id="4" name="TextBox 3">
            <a:extLst>
              <a:ext uri="{FF2B5EF4-FFF2-40B4-BE49-F238E27FC236}">
                <a16:creationId xmlns:a16="http://schemas.microsoft.com/office/drawing/2014/main" id="{4D301B5F-3B9D-9631-F6EE-EDD3E2904FEC}"/>
              </a:ext>
            </a:extLst>
          </p:cNvPr>
          <p:cNvSpPr txBox="1"/>
          <p:nvPr/>
        </p:nvSpPr>
        <p:spPr>
          <a:xfrm>
            <a:off x="4867275" y="3343274"/>
            <a:ext cx="1136850" cy="30316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lnSpc>
                <a:spcPct val="130000"/>
              </a:lnSpc>
            </a:pPr>
            <a:r>
              <a:rPr lang="en-US" sz="1200">
                <a:solidFill>
                  <a:schemeClr val="tx2"/>
                </a:solidFill>
              </a:rPr>
              <a:t>Click to add text</a:t>
            </a:r>
          </a:p>
        </p:txBody>
      </p:sp>
    </p:spTree>
    <p:extLst>
      <p:ext uri="{BB962C8B-B14F-4D97-AF65-F5344CB8AC3E}">
        <p14:creationId xmlns:p14="http://schemas.microsoft.com/office/powerpoint/2010/main" val="7409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0-#ppt_w/2"/>
                                          </p:val>
                                        </p:tav>
                                        <p:tav tm="100000">
                                          <p:val>
                                            <p:strVal val="#ppt_x"/>
                                          </p:val>
                                        </p:tav>
                                      </p:tavLst>
                                    </p:anim>
                                    <p:anim calcmode="lin" valueType="num">
                                      <p:cBhvr additive="base">
                                        <p:cTn id="8" dur="500" fill="hold"/>
                                        <p:tgtEl>
                                          <p:spTgt spid="32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5"/>
                                        </p:tgtEl>
                                        <p:attrNameLst>
                                          <p:attrName>style.visibility</p:attrName>
                                        </p:attrNameLst>
                                      </p:cBhvr>
                                      <p:to>
                                        <p:strVal val="visible"/>
                                      </p:to>
                                    </p:set>
                                    <p:anim calcmode="lin" valueType="num">
                                      <p:cBhvr additive="base">
                                        <p:cTn id="11" dur="500" fill="hold"/>
                                        <p:tgtEl>
                                          <p:spTgt spid="505"/>
                                        </p:tgtEl>
                                        <p:attrNameLst>
                                          <p:attrName>ppt_x</p:attrName>
                                        </p:attrNameLst>
                                      </p:cBhvr>
                                      <p:tavLst>
                                        <p:tav tm="0">
                                          <p:val>
                                            <p:strVal val="#ppt_x"/>
                                          </p:val>
                                        </p:tav>
                                        <p:tav tm="100000">
                                          <p:val>
                                            <p:strVal val="#ppt_x"/>
                                          </p:val>
                                        </p:tav>
                                      </p:tavLst>
                                    </p:anim>
                                    <p:anim calcmode="lin" valueType="num">
                                      <p:cBhvr additive="base">
                                        <p:cTn id="12" dur="500" fill="hold"/>
                                        <p:tgtEl>
                                          <p:spTgt spid="505"/>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23"/>
                                        </p:tgtEl>
                                        <p:attrNameLst>
                                          <p:attrName>style.visibility</p:attrName>
                                        </p:attrNameLst>
                                      </p:cBhvr>
                                      <p:to>
                                        <p:strVal val="visible"/>
                                      </p:to>
                                    </p:set>
                                    <p:anim calcmode="lin" valueType="num">
                                      <p:cBhvr additive="base">
                                        <p:cTn id="15" dur="500" fill="hold"/>
                                        <p:tgtEl>
                                          <p:spTgt spid="423"/>
                                        </p:tgtEl>
                                        <p:attrNameLst>
                                          <p:attrName>ppt_x</p:attrName>
                                        </p:attrNameLst>
                                      </p:cBhvr>
                                      <p:tavLst>
                                        <p:tav tm="0">
                                          <p:val>
                                            <p:strVal val="0-#ppt_w/2"/>
                                          </p:val>
                                        </p:tav>
                                        <p:tav tm="100000">
                                          <p:val>
                                            <p:strVal val="#ppt_x"/>
                                          </p:val>
                                        </p:tav>
                                      </p:tavLst>
                                    </p:anim>
                                    <p:anim calcmode="lin" valueType="num">
                                      <p:cBhvr additive="base">
                                        <p:cTn id="16" dur="500" fill="hold"/>
                                        <p:tgtEl>
                                          <p:spTgt spid="42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5"/>
                                        </p:tgtEl>
                                        <p:attrNameLst>
                                          <p:attrName>style.visibility</p:attrName>
                                        </p:attrNameLst>
                                      </p:cBhvr>
                                      <p:to>
                                        <p:strVal val="visible"/>
                                      </p:to>
                                    </p:set>
                                    <p:anim calcmode="lin" valueType="num">
                                      <p:cBhvr additive="base">
                                        <p:cTn id="19" dur="500" fill="hold"/>
                                        <p:tgtEl>
                                          <p:spTgt spid="215"/>
                                        </p:tgtEl>
                                        <p:attrNameLst>
                                          <p:attrName>ppt_x</p:attrName>
                                        </p:attrNameLst>
                                      </p:cBhvr>
                                      <p:tavLst>
                                        <p:tav tm="0">
                                          <p:val>
                                            <p:strVal val="1+#ppt_w/2"/>
                                          </p:val>
                                        </p:tav>
                                        <p:tav tm="100000">
                                          <p:val>
                                            <p:strVal val="#ppt_x"/>
                                          </p:val>
                                        </p:tav>
                                      </p:tavLst>
                                    </p:anim>
                                    <p:anim calcmode="lin" valueType="num">
                                      <p:cBhvr additive="base">
                                        <p:cTn id="20" dur="500" fill="hold"/>
                                        <p:tgtEl>
                                          <p:spTgt spid="21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500" fill="hold"/>
                                        <p:tgtEl>
                                          <p:spTgt spid="126"/>
                                        </p:tgtEl>
                                        <p:attrNameLst>
                                          <p:attrName>ppt_x</p:attrName>
                                        </p:attrNameLst>
                                      </p:cBhvr>
                                      <p:tavLst>
                                        <p:tav tm="0">
                                          <p:val>
                                            <p:strVal val="#ppt_x"/>
                                          </p:val>
                                        </p:tav>
                                        <p:tav tm="100000">
                                          <p:val>
                                            <p:strVal val="#ppt_x"/>
                                          </p:val>
                                        </p:tav>
                                      </p:tavLst>
                                    </p:anim>
                                    <p:anim calcmode="lin" valueType="num">
                                      <p:cBhvr additive="base">
                                        <p:cTn id="24" dur="500" fill="hold"/>
                                        <p:tgtEl>
                                          <p:spTgt spid="126"/>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025"/>
                                        </p:tgtEl>
                                        <p:attrNameLst>
                                          <p:attrName>style.visibility</p:attrName>
                                        </p:attrNameLst>
                                      </p:cBhvr>
                                      <p:to>
                                        <p:strVal val="visible"/>
                                      </p:to>
                                    </p:set>
                                    <p:anim calcmode="lin" valueType="num">
                                      <p:cBhvr>
                                        <p:cTn id="32" dur="500" fill="hold"/>
                                        <p:tgtEl>
                                          <p:spTgt spid="1025"/>
                                        </p:tgtEl>
                                        <p:attrNameLst>
                                          <p:attrName>ppt_w</p:attrName>
                                        </p:attrNameLst>
                                      </p:cBhvr>
                                      <p:tavLst>
                                        <p:tav tm="0">
                                          <p:val>
                                            <p:fltVal val="0"/>
                                          </p:val>
                                        </p:tav>
                                        <p:tav tm="100000">
                                          <p:val>
                                            <p:strVal val="#ppt_w"/>
                                          </p:val>
                                        </p:tav>
                                      </p:tavLst>
                                    </p:anim>
                                    <p:anim calcmode="lin" valueType="num">
                                      <p:cBhvr>
                                        <p:cTn id="33" dur="500" fill="hold"/>
                                        <p:tgtEl>
                                          <p:spTgt spid="1025"/>
                                        </p:tgtEl>
                                        <p:attrNameLst>
                                          <p:attrName>ppt_h</p:attrName>
                                        </p:attrNameLst>
                                      </p:cBhvr>
                                      <p:tavLst>
                                        <p:tav tm="0">
                                          <p:val>
                                            <p:fltVal val="0"/>
                                          </p:val>
                                        </p:tav>
                                        <p:tav tm="100000">
                                          <p:val>
                                            <p:strVal val="#ppt_h"/>
                                          </p:val>
                                        </p:tav>
                                      </p:tavLst>
                                    </p:anim>
                                    <p:animEffect transition="in" filter="fade">
                                      <p:cBhvr>
                                        <p:cTn id="34" dur="500"/>
                                        <p:tgtEl>
                                          <p:spTgt spid="1025"/>
                                        </p:tgtEl>
                                      </p:cBhvr>
                                    </p:animEffect>
                                  </p:childTnLst>
                                </p:cTn>
                              </p:par>
                              <p:par>
                                <p:cTn id="35" presetID="53" presetClass="entr" presetSubtype="16" fill="hold" nodeType="withEffect">
                                  <p:stCondLst>
                                    <p:cond delay="0"/>
                                  </p:stCondLst>
                                  <p:childTnLst>
                                    <p:set>
                                      <p:cBhvr>
                                        <p:cTn id="36" dur="1" fill="hold">
                                          <p:stCondLst>
                                            <p:cond delay="0"/>
                                          </p:stCondLst>
                                        </p:cTn>
                                        <p:tgtEl>
                                          <p:spTgt spid="643"/>
                                        </p:tgtEl>
                                        <p:attrNameLst>
                                          <p:attrName>style.visibility</p:attrName>
                                        </p:attrNameLst>
                                      </p:cBhvr>
                                      <p:to>
                                        <p:strVal val="visible"/>
                                      </p:to>
                                    </p:set>
                                    <p:anim calcmode="lin" valueType="num">
                                      <p:cBhvr>
                                        <p:cTn id="37" dur="500" fill="hold"/>
                                        <p:tgtEl>
                                          <p:spTgt spid="643"/>
                                        </p:tgtEl>
                                        <p:attrNameLst>
                                          <p:attrName>ppt_w</p:attrName>
                                        </p:attrNameLst>
                                      </p:cBhvr>
                                      <p:tavLst>
                                        <p:tav tm="0">
                                          <p:val>
                                            <p:fltVal val="0"/>
                                          </p:val>
                                        </p:tav>
                                        <p:tav tm="100000">
                                          <p:val>
                                            <p:strVal val="#ppt_w"/>
                                          </p:val>
                                        </p:tav>
                                      </p:tavLst>
                                    </p:anim>
                                    <p:anim calcmode="lin" valueType="num">
                                      <p:cBhvr>
                                        <p:cTn id="38" dur="500" fill="hold"/>
                                        <p:tgtEl>
                                          <p:spTgt spid="643"/>
                                        </p:tgtEl>
                                        <p:attrNameLst>
                                          <p:attrName>ppt_h</p:attrName>
                                        </p:attrNameLst>
                                      </p:cBhvr>
                                      <p:tavLst>
                                        <p:tav tm="0">
                                          <p:val>
                                            <p:fltVal val="0"/>
                                          </p:val>
                                        </p:tav>
                                        <p:tav tm="100000">
                                          <p:val>
                                            <p:strVal val="#ppt_h"/>
                                          </p:val>
                                        </p:tav>
                                      </p:tavLst>
                                    </p:anim>
                                    <p:animEffect transition="in" filter="fade">
                                      <p:cBhvr>
                                        <p:cTn id="39" dur="500"/>
                                        <p:tgtEl>
                                          <p:spTgt spid="643"/>
                                        </p:tgtEl>
                                      </p:cBhvr>
                                    </p:animEffect>
                                  </p:childTnLst>
                                </p:cTn>
                              </p:par>
                              <p:par>
                                <p:cTn id="40" presetID="53" presetClass="entr" presetSubtype="16" fill="hold" nodeType="withEffect">
                                  <p:stCondLst>
                                    <p:cond delay="0"/>
                                  </p:stCondLst>
                                  <p:childTnLst>
                                    <p:set>
                                      <p:cBhvr>
                                        <p:cTn id="41" dur="1" fill="hold">
                                          <p:stCondLst>
                                            <p:cond delay="0"/>
                                          </p:stCondLst>
                                        </p:cTn>
                                        <p:tgtEl>
                                          <p:spTgt spid="644"/>
                                        </p:tgtEl>
                                        <p:attrNameLst>
                                          <p:attrName>style.visibility</p:attrName>
                                        </p:attrNameLst>
                                      </p:cBhvr>
                                      <p:to>
                                        <p:strVal val="visible"/>
                                      </p:to>
                                    </p:set>
                                    <p:anim calcmode="lin" valueType="num">
                                      <p:cBhvr>
                                        <p:cTn id="42" dur="500" fill="hold"/>
                                        <p:tgtEl>
                                          <p:spTgt spid="644"/>
                                        </p:tgtEl>
                                        <p:attrNameLst>
                                          <p:attrName>ppt_w</p:attrName>
                                        </p:attrNameLst>
                                      </p:cBhvr>
                                      <p:tavLst>
                                        <p:tav tm="0">
                                          <p:val>
                                            <p:fltVal val="0"/>
                                          </p:val>
                                        </p:tav>
                                        <p:tav tm="100000">
                                          <p:val>
                                            <p:strVal val="#ppt_w"/>
                                          </p:val>
                                        </p:tav>
                                      </p:tavLst>
                                    </p:anim>
                                    <p:anim calcmode="lin" valueType="num">
                                      <p:cBhvr>
                                        <p:cTn id="43" dur="500" fill="hold"/>
                                        <p:tgtEl>
                                          <p:spTgt spid="644"/>
                                        </p:tgtEl>
                                        <p:attrNameLst>
                                          <p:attrName>ppt_h</p:attrName>
                                        </p:attrNameLst>
                                      </p:cBhvr>
                                      <p:tavLst>
                                        <p:tav tm="0">
                                          <p:val>
                                            <p:fltVal val="0"/>
                                          </p:val>
                                        </p:tav>
                                        <p:tav tm="100000">
                                          <p:val>
                                            <p:strVal val="#ppt_h"/>
                                          </p:val>
                                        </p:tav>
                                      </p:tavLst>
                                    </p:anim>
                                    <p:animEffect transition="in" filter="fade">
                                      <p:cBhvr>
                                        <p:cTn id="44" dur="500"/>
                                        <p:tgtEl>
                                          <p:spTgt spid="644"/>
                                        </p:tgtEl>
                                      </p:cBhvr>
                                    </p:animEffect>
                                  </p:childTnLst>
                                </p:cTn>
                              </p:par>
                              <p:par>
                                <p:cTn id="45" presetID="53" presetClass="entr" presetSubtype="16" fill="hold" nodeType="withEffect">
                                  <p:stCondLst>
                                    <p:cond delay="0"/>
                                  </p:stCondLst>
                                  <p:childTnLst>
                                    <p:set>
                                      <p:cBhvr>
                                        <p:cTn id="46" dur="1" fill="hold">
                                          <p:stCondLst>
                                            <p:cond delay="0"/>
                                          </p:stCondLst>
                                        </p:cTn>
                                        <p:tgtEl>
                                          <p:spTgt spid="640"/>
                                        </p:tgtEl>
                                        <p:attrNameLst>
                                          <p:attrName>style.visibility</p:attrName>
                                        </p:attrNameLst>
                                      </p:cBhvr>
                                      <p:to>
                                        <p:strVal val="visible"/>
                                      </p:to>
                                    </p:set>
                                    <p:anim calcmode="lin" valueType="num">
                                      <p:cBhvr>
                                        <p:cTn id="47" dur="500" fill="hold"/>
                                        <p:tgtEl>
                                          <p:spTgt spid="640"/>
                                        </p:tgtEl>
                                        <p:attrNameLst>
                                          <p:attrName>ppt_w</p:attrName>
                                        </p:attrNameLst>
                                      </p:cBhvr>
                                      <p:tavLst>
                                        <p:tav tm="0">
                                          <p:val>
                                            <p:fltVal val="0"/>
                                          </p:val>
                                        </p:tav>
                                        <p:tav tm="100000">
                                          <p:val>
                                            <p:strVal val="#ppt_w"/>
                                          </p:val>
                                        </p:tav>
                                      </p:tavLst>
                                    </p:anim>
                                    <p:anim calcmode="lin" valueType="num">
                                      <p:cBhvr>
                                        <p:cTn id="48" dur="500" fill="hold"/>
                                        <p:tgtEl>
                                          <p:spTgt spid="640"/>
                                        </p:tgtEl>
                                        <p:attrNameLst>
                                          <p:attrName>ppt_h</p:attrName>
                                        </p:attrNameLst>
                                      </p:cBhvr>
                                      <p:tavLst>
                                        <p:tav tm="0">
                                          <p:val>
                                            <p:fltVal val="0"/>
                                          </p:val>
                                        </p:tav>
                                        <p:tav tm="100000">
                                          <p:val>
                                            <p:strVal val="#ppt_h"/>
                                          </p:val>
                                        </p:tav>
                                      </p:tavLst>
                                    </p:anim>
                                    <p:animEffect transition="in" filter="fade">
                                      <p:cBhvr>
                                        <p:cTn id="49" dur="500"/>
                                        <p:tgtEl>
                                          <p:spTgt spid="640"/>
                                        </p:tgtEl>
                                      </p:cBhvr>
                                    </p:animEffect>
                                  </p:childTnLst>
                                </p:cTn>
                              </p:par>
                              <p:par>
                                <p:cTn id="50" presetID="53" presetClass="entr" presetSubtype="16" fill="hold" nodeType="withEffect">
                                  <p:stCondLst>
                                    <p:cond delay="0"/>
                                  </p:stCondLst>
                                  <p:childTnLst>
                                    <p:set>
                                      <p:cBhvr>
                                        <p:cTn id="51" dur="1" fill="hold">
                                          <p:stCondLst>
                                            <p:cond delay="0"/>
                                          </p:stCondLst>
                                        </p:cTn>
                                        <p:tgtEl>
                                          <p:spTgt spid="642"/>
                                        </p:tgtEl>
                                        <p:attrNameLst>
                                          <p:attrName>style.visibility</p:attrName>
                                        </p:attrNameLst>
                                      </p:cBhvr>
                                      <p:to>
                                        <p:strVal val="visible"/>
                                      </p:to>
                                    </p:set>
                                    <p:anim calcmode="lin" valueType="num">
                                      <p:cBhvr>
                                        <p:cTn id="52" dur="500" fill="hold"/>
                                        <p:tgtEl>
                                          <p:spTgt spid="642"/>
                                        </p:tgtEl>
                                        <p:attrNameLst>
                                          <p:attrName>ppt_w</p:attrName>
                                        </p:attrNameLst>
                                      </p:cBhvr>
                                      <p:tavLst>
                                        <p:tav tm="0">
                                          <p:val>
                                            <p:fltVal val="0"/>
                                          </p:val>
                                        </p:tav>
                                        <p:tav tm="100000">
                                          <p:val>
                                            <p:strVal val="#ppt_w"/>
                                          </p:val>
                                        </p:tav>
                                      </p:tavLst>
                                    </p:anim>
                                    <p:anim calcmode="lin" valueType="num">
                                      <p:cBhvr>
                                        <p:cTn id="53" dur="500" fill="hold"/>
                                        <p:tgtEl>
                                          <p:spTgt spid="642"/>
                                        </p:tgtEl>
                                        <p:attrNameLst>
                                          <p:attrName>ppt_h</p:attrName>
                                        </p:attrNameLst>
                                      </p:cBhvr>
                                      <p:tavLst>
                                        <p:tav tm="0">
                                          <p:val>
                                            <p:fltVal val="0"/>
                                          </p:val>
                                        </p:tav>
                                        <p:tav tm="100000">
                                          <p:val>
                                            <p:strVal val="#ppt_h"/>
                                          </p:val>
                                        </p:tav>
                                      </p:tavLst>
                                    </p:anim>
                                    <p:animEffect transition="in" filter="fade">
                                      <p:cBhvr>
                                        <p:cTn id="54" dur="500"/>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F82018F-E407-45AD-906A-36FF9FF93B3F}"/>
              </a:ext>
            </a:extLst>
          </p:cNvPr>
          <p:cNvSpPr txBox="1"/>
          <p:nvPr/>
        </p:nvSpPr>
        <p:spPr>
          <a:xfrm>
            <a:off x="393608" y="1244583"/>
            <a:ext cx="11549576" cy="3694345"/>
          </a:xfrm>
          <a:prstGeom prst="rect">
            <a:avLst/>
          </a:prstGeom>
          <a:solidFill>
            <a:schemeClr val="tx2">
              <a:lumMod val="60000"/>
              <a:lumOff val="40000"/>
            </a:schemeClr>
          </a:solidFill>
        </p:spPr>
        <p:txBody>
          <a:bodyPr wrap="square" lIns="91440" tIns="45720" rIns="91440" bIns="45720" rtlCol="0">
            <a:spAutoFit/>
          </a:bodyPr>
          <a:lstStyle/>
          <a:p>
            <a:pPr algn="ctr">
              <a:lnSpc>
                <a:spcPct val="130000"/>
              </a:lnSpc>
            </a:pPr>
            <a:r>
              <a:rPr lang="en-GB" sz="2000" b="1" u="sng" dirty="0">
                <a:solidFill>
                  <a:srgbClr val="171C30"/>
                </a:solidFill>
                <a:latin typeface="Century Gothic" panose="020B0502020202020204" pitchFamily="34" charset="0"/>
              </a:rPr>
              <a:t>Communication and Language</a:t>
            </a:r>
          </a:p>
          <a:p>
            <a:pPr algn="just">
              <a:lnSpc>
                <a:spcPct val="130000"/>
              </a:lnSpc>
            </a:pPr>
            <a:r>
              <a:rPr lang="en-GB" b="0" i="0" dirty="0">
                <a:solidFill>
                  <a:srgbClr val="000000"/>
                </a:solidFill>
                <a:effectLst/>
                <a:latin typeface="Century Gothic" panose="020B0502020202020204" pitchFamily="34" charset="0"/>
              </a:rPr>
              <a:t>Our focus story this term is ‘Superheroes’. The children will talk about and express the people in their lives that mean the most to them. The class will talk about real life ‘Superheroes’ such as people working for the NHS, Ambulance Drivers, police, firefighters etc. Finetuning our speaking and listening skills will be the focus this term as we prepare to make our </a:t>
            </a:r>
            <a:r>
              <a:rPr lang="en-GB" dirty="0">
                <a:solidFill>
                  <a:srgbClr val="000000"/>
                </a:solidFill>
                <a:latin typeface="Century Gothic" panose="020B0502020202020204" pitchFamily="34" charset="0"/>
              </a:rPr>
              <a:t>next </a:t>
            </a:r>
            <a:r>
              <a:rPr lang="en-GB" b="0" i="0" dirty="0">
                <a:solidFill>
                  <a:srgbClr val="000000"/>
                </a:solidFill>
                <a:effectLst/>
                <a:latin typeface="Century Gothic" panose="020B0502020202020204" pitchFamily="34" charset="0"/>
              </a:rPr>
              <a:t>transition within the school. We will be listening to each-others favourite experiences and reflecting on what we enjoyed as individuals this past year. This will feed into our Graduation Show on Monday 14</a:t>
            </a:r>
            <a:r>
              <a:rPr lang="en-GB" b="0" i="0" baseline="30000" dirty="0">
                <a:solidFill>
                  <a:srgbClr val="000000"/>
                </a:solidFill>
                <a:effectLst/>
                <a:latin typeface="Century Gothic" panose="020B0502020202020204" pitchFamily="34" charset="0"/>
              </a:rPr>
              <a:t>th</a:t>
            </a:r>
            <a:r>
              <a:rPr lang="en-GB" b="0" i="0" dirty="0">
                <a:solidFill>
                  <a:srgbClr val="000000"/>
                </a:solidFill>
                <a:effectLst/>
                <a:latin typeface="Century Gothic" panose="020B0502020202020204" pitchFamily="34" charset="0"/>
              </a:rPr>
              <a:t> July at 2.15pm, where we will showcase our year together. As we reflect on our Foundation year, and consider the forthcoming year, we will use past, present and future tenses accurately to talk about events that have happened or are to happen in the future.</a:t>
            </a:r>
            <a:endParaRPr lang="en-GB" b="1" u="sng" dirty="0">
              <a:solidFill>
                <a:srgbClr val="171C30"/>
              </a:solidFill>
              <a:latin typeface="Century Gothic" panose="020B0502020202020204" pitchFamily="34" charset="0"/>
            </a:endParaRPr>
          </a:p>
        </p:txBody>
      </p:sp>
    </p:spTree>
    <p:extLst>
      <p:ext uri="{BB962C8B-B14F-4D97-AF65-F5344CB8AC3E}">
        <p14:creationId xmlns:p14="http://schemas.microsoft.com/office/powerpoint/2010/main" val="102289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F82018F-E407-45AD-906A-36FF9FF93B3F}"/>
              </a:ext>
            </a:extLst>
          </p:cNvPr>
          <p:cNvSpPr txBox="1"/>
          <p:nvPr/>
        </p:nvSpPr>
        <p:spPr>
          <a:xfrm>
            <a:off x="2371867" y="283106"/>
            <a:ext cx="6654018" cy="6291787"/>
          </a:xfrm>
          <a:prstGeom prst="rect">
            <a:avLst/>
          </a:prstGeom>
          <a:solidFill>
            <a:schemeClr val="accent3">
              <a:lumMod val="60000"/>
              <a:lumOff val="40000"/>
            </a:schemeClr>
          </a:solidFill>
        </p:spPr>
        <p:txBody>
          <a:bodyPr wrap="square" lIns="91440" tIns="45720" rIns="91440" bIns="45720" rtlCol="0">
            <a:spAutoFit/>
          </a:bodyPr>
          <a:lstStyle/>
          <a:p>
            <a:pPr algn="ctr">
              <a:lnSpc>
                <a:spcPct val="130000"/>
              </a:lnSpc>
            </a:pPr>
            <a:r>
              <a:rPr lang="en-GB" sz="1950" b="1" u="sng" dirty="0">
                <a:solidFill>
                  <a:srgbClr val="171C30"/>
                </a:solidFill>
                <a:latin typeface="Century Gothic" panose="020B0502020202020204" pitchFamily="34" charset="0"/>
              </a:rPr>
              <a:t>Literacy and Read Write Inc</a:t>
            </a:r>
          </a:p>
          <a:p>
            <a:pPr algn="just">
              <a:lnSpc>
                <a:spcPct val="130000"/>
              </a:lnSpc>
            </a:pPr>
            <a:r>
              <a:rPr lang="en-GB" sz="1950" b="0" i="0" dirty="0">
                <a:solidFill>
                  <a:srgbClr val="000000"/>
                </a:solidFill>
                <a:effectLst/>
                <a:latin typeface="Century Gothic" panose="020B0502020202020204" pitchFamily="34" charset="0"/>
              </a:rPr>
              <a:t>Read Write Inc will continue throughout the term as Fred is incredibly proud of the children’s reading and writing. New digraphs and trigraphs will continue to be taught as well as children continuing their ‘Get Writing’ Green level books.  The Reading Journals record continues to be used to the full and you have set the bar high for next year’s cohort. They are an invaluable tool to inform us of your child’s progress and next steps. Please continue the dedicated daily reading time at home as the impact of this, on your child’s confidence, is outstanding. You child will continue to write independently starting to use connectives such as ‘and’, writing at least two independent sentences is a goal the children are going to work towards making them Year 1 ready.</a:t>
            </a:r>
            <a:endParaRPr lang="en-GB" sz="1950" b="1" u="sng" dirty="0">
              <a:solidFill>
                <a:srgbClr val="171C30"/>
              </a:solidFill>
              <a:latin typeface="Century Gothic" panose="020B0502020202020204" pitchFamily="34" charset="0"/>
            </a:endParaRPr>
          </a:p>
        </p:txBody>
      </p:sp>
    </p:spTree>
    <p:extLst>
      <p:ext uri="{BB962C8B-B14F-4D97-AF65-F5344CB8AC3E}">
        <p14:creationId xmlns:p14="http://schemas.microsoft.com/office/powerpoint/2010/main" val="212381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F82018F-E407-45AD-906A-36FF9FF93B3F}"/>
              </a:ext>
            </a:extLst>
          </p:cNvPr>
          <p:cNvSpPr txBox="1"/>
          <p:nvPr/>
        </p:nvSpPr>
        <p:spPr>
          <a:xfrm>
            <a:off x="440261" y="1537360"/>
            <a:ext cx="11480749" cy="3783280"/>
          </a:xfrm>
          <a:prstGeom prst="rect">
            <a:avLst/>
          </a:prstGeom>
          <a:solidFill>
            <a:schemeClr val="accent5">
              <a:lumMod val="60000"/>
              <a:lumOff val="40000"/>
            </a:schemeClr>
          </a:solidFill>
        </p:spPr>
        <p:txBody>
          <a:bodyPr wrap="square" lIns="91440" tIns="45720" rIns="91440" bIns="45720" rtlCol="0">
            <a:spAutoFit/>
          </a:bodyPr>
          <a:lstStyle/>
          <a:p>
            <a:pPr algn="ctr">
              <a:lnSpc>
                <a:spcPct val="130000"/>
              </a:lnSpc>
            </a:pPr>
            <a:r>
              <a:rPr lang="en-GB" sz="2000" b="1" u="sng" dirty="0">
                <a:solidFill>
                  <a:srgbClr val="171C30"/>
                </a:solidFill>
                <a:latin typeface="Century Gothic" panose="020B0502020202020204" pitchFamily="34" charset="0"/>
              </a:rPr>
              <a:t>Mathematics , Maths Makes Sense</a:t>
            </a:r>
          </a:p>
          <a:p>
            <a:pPr algn="just">
              <a:lnSpc>
                <a:spcPct val="130000"/>
              </a:lnSpc>
            </a:pPr>
            <a:r>
              <a:rPr lang="en-GB" sz="1850" dirty="0">
                <a:solidFill>
                  <a:srgbClr val="171C30"/>
                </a:solidFill>
                <a:latin typeface="Century Gothic" panose="020B0502020202020204" pitchFamily="34" charset="0"/>
              </a:rPr>
              <a:t>Mastering Number </a:t>
            </a:r>
            <a:r>
              <a:rPr lang="en-GB" sz="1850" b="0" i="0" dirty="0">
                <a:solidFill>
                  <a:srgbClr val="171C30"/>
                </a:solidFill>
                <a:effectLst/>
                <a:latin typeface="Century Gothic" panose="020B0502020202020204" pitchFamily="34" charset="0"/>
              </a:rPr>
              <a:t>will help us consolidate the learning we have experienced in our Foundation Year as we work on our book presentation ready for Year One. We will be focussing on one more than or less than a given number to 100. This term will bring problem solving opportunities including doubling and halving.  We will continue to solve addition &amp; subtraction Maths stories. Number bonds to 10 will be taught getting the children Year 1 ready as number bonds to 5 are embedded.  Mental Maths, is an integral part of the children’s learning, such as counting in 2’s, 5’s and 10’s. The children will continue to be asked for odd and even numbers as well as doubles to 10. Data Handling will continue such as interpreting a Bar Chart and finding out information and using a tally chart.</a:t>
            </a:r>
            <a:endParaRPr lang="en-GB" sz="1850" b="1" u="sng" dirty="0">
              <a:solidFill>
                <a:srgbClr val="171C30"/>
              </a:solidFill>
              <a:latin typeface="Century Gothic" panose="020B0502020202020204" pitchFamily="34" charset="0"/>
            </a:endParaRPr>
          </a:p>
        </p:txBody>
      </p:sp>
    </p:spTree>
    <p:extLst>
      <p:ext uri="{BB962C8B-B14F-4D97-AF65-F5344CB8AC3E}">
        <p14:creationId xmlns:p14="http://schemas.microsoft.com/office/powerpoint/2010/main" val="194268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F82018F-E407-45AD-906A-36FF9FF93B3F}"/>
              </a:ext>
            </a:extLst>
          </p:cNvPr>
          <p:cNvSpPr txBox="1"/>
          <p:nvPr/>
        </p:nvSpPr>
        <p:spPr>
          <a:xfrm>
            <a:off x="2607841" y="302375"/>
            <a:ext cx="6654018" cy="6253250"/>
          </a:xfrm>
          <a:prstGeom prst="rect">
            <a:avLst/>
          </a:prstGeom>
          <a:solidFill>
            <a:schemeClr val="accent6">
              <a:lumMod val="60000"/>
              <a:lumOff val="40000"/>
            </a:schemeClr>
          </a:solidFill>
        </p:spPr>
        <p:txBody>
          <a:bodyPr wrap="square" lIns="91440" tIns="45720" rIns="91440" bIns="45720" rtlCol="0">
            <a:spAutoFit/>
          </a:bodyPr>
          <a:lstStyle/>
          <a:p>
            <a:pPr algn="ctr">
              <a:lnSpc>
                <a:spcPct val="130000"/>
              </a:lnSpc>
            </a:pPr>
            <a:r>
              <a:rPr lang="en-GB" sz="1950" b="1" u="sng" dirty="0">
                <a:solidFill>
                  <a:srgbClr val="171C30"/>
                </a:solidFill>
                <a:latin typeface="Century Gothic" panose="020B0502020202020204" pitchFamily="34" charset="0"/>
              </a:rPr>
              <a:t>Expressive Art and Design</a:t>
            </a:r>
          </a:p>
          <a:p>
            <a:pPr algn="just"/>
            <a:r>
              <a:rPr lang="en-GB" sz="2500" b="0" i="0" dirty="0">
                <a:solidFill>
                  <a:srgbClr val="000000"/>
                </a:solidFill>
                <a:effectLst/>
                <a:latin typeface="Century Gothic" panose="020B0502020202020204" pitchFamily="34" charset="0"/>
              </a:rPr>
              <a:t>Your child will have time to continue exploring a range of creative opportunities as we work on our Graduation Show and our transitional activities too. We will be looking at ourselves and our friends as we create pieces of art. Our use of imagination will be encouraged and nurtured as we explore Superheroes, both real life and fictional. Your child will identify different techniques in which to express themselves artistically. They will experience using a range of media, applying their current skills to produce a variety of artwork towards the classroom display.</a:t>
            </a:r>
          </a:p>
        </p:txBody>
      </p:sp>
    </p:spTree>
    <p:extLst>
      <p:ext uri="{BB962C8B-B14F-4D97-AF65-F5344CB8AC3E}">
        <p14:creationId xmlns:p14="http://schemas.microsoft.com/office/powerpoint/2010/main" val="412928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F82018F-E407-45AD-906A-36FF9FF93B3F}"/>
              </a:ext>
            </a:extLst>
          </p:cNvPr>
          <p:cNvSpPr txBox="1"/>
          <p:nvPr/>
        </p:nvSpPr>
        <p:spPr>
          <a:xfrm>
            <a:off x="461065" y="1356851"/>
            <a:ext cx="11455632" cy="3112006"/>
          </a:xfrm>
          <a:prstGeom prst="rect">
            <a:avLst/>
          </a:prstGeom>
          <a:solidFill>
            <a:schemeClr val="accent2">
              <a:lumMod val="60000"/>
              <a:lumOff val="40000"/>
            </a:schemeClr>
          </a:solidFill>
        </p:spPr>
        <p:txBody>
          <a:bodyPr wrap="square" lIns="91440" tIns="45720" rIns="91440" bIns="45720" rtlCol="0">
            <a:spAutoFit/>
          </a:bodyPr>
          <a:lstStyle/>
          <a:p>
            <a:pPr algn="ctr">
              <a:lnSpc>
                <a:spcPct val="130000"/>
              </a:lnSpc>
            </a:pPr>
            <a:r>
              <a:rPr lang="en-GB" sz="2000" b="1" i="0" u="sng" dirty="0">
                <a:solidFill>
                  <a:srgbClr val="000000"/>
                </a:solidFill>
                <a:effectLst/>
                <a:latin typeface="Century Gothic" panose="020B0502020202020204" pitchFamily="34" charset="0"/>
              </a:rPr>
              <a:t>Understanding the World.</a:t>
            </a:r>
            <a:endParaRPr lang="en-GB" sz="1850" b="1" i="0" u="sng" dirty="0">
              <a:solidFill>
                <a:srgbClr val="171C30"/>
              </a:solidFill>
              <a:effectLst/>
              <a:latin typeface="Century Gothic" panose="020B0502020202020204" pitchFamily="34" charset="0"/>
            </a:endParaRPr>
          </a:p>
          <a:p>
            <a:pPr algn="just">
              <a:lnSpc>
                <a:spcPct val="130000"/>
              </a:lnSpc>
            </a:pPr>
            <a:r>
              <a:rPr lang="en-GB" sz="1900" b="0" i="0" dirty="0">
                <a:solidFill>
                  <a:srgbClr val="000000"/>
                </a:solidFill>
                <a:effectLst/>
                <a:latin typeface="Century Gothic" panose="020B0502020202020204" pitchFamily="34" charset="0"/>
              </a:rPr>
              <a:t>We will continue our understanding of people, cultures, and communities. The Key Question this term is: What can we learn from stories? The children will talk about the past and the present of their Foundation Year at </a:t>
            </a:r>
            <a:r>
              <a:rPr lang="en-GB" sz="1900" b="0" i="0" dirty="0" err="1">
                <a:solidFill>
                  <a:srgbClr val="000000"/>
                </a:solidFill>
                <a:effectLst/>
                <a:latin typeface="Century Gothic" panose="020B0502020202020204" pitchFamily="34" charset="0"/>
              </a:rPr>
              <a:t>Fritwell</a:t>
            </a:r>
            <a:r>
              <a:rPr lang="en-GB" sz="1900" b="0" i="0" dirty="0">
                <a:solidFill>
                  <a:srgbClr val="000000"/>
                </a:solidFill>
                <a:effectLst/>
                <a:latin typeface="Century Gothic" panose="020B0502020202020204" pitchFamily="34" charset="0"/>
              </a:rPr>
              <a:t> School as well as their future and transitioning to Key Stage 1 and the next chapter of their school career. </a:t>
            </a:r>
            <a:r>
              <a:rPr lang="en-GB" sz="1900" dirty="0">
                <a:solidFill>
                  <a:srgbClr val="000000"/>
                </a:solidFill>
                <a:latin typeface="Century Gothic" panose="020B0502020202020204" pitchFamily="34" charset="0"/>
              </a:rPr>
              <a:t>We look forward to our</a:t>
            </a:r>
            <a:r>
              <a:rPr lang="en-GB" sz="1900" b="0" i="0" dirty="0">
                <a:solidFill>
                  <a:srgbClr val="000000"/>
                </a:solidFill>
                <a:effectLst/>
                <a:latin typeface="Century Gothic" panose="020B0502020202020204" pitchFamily="34" charset="0"/>
              </a:rPr>
              <a:t> trip to The Cotswold Wildlife Park. The children will make observations of animals at the park and end up having a train ride around the park. We will use cameras to take pictures on our trip as we talk about what we have observed. We will then look at these as we prepare to write a recount about our trip.</a:t>
            </a:r>
            <a:endParaRPr lang="en-GB" sz="1900" b="1" u="sng" dirty="0">
              <a:solidFill>
                <a:srgbClr val="171C30"/>
              </a:solidFill>
              <a:latin typeface="Century Gothic" panose="020B0502020202020204" pitchFamily="34" charset="0"/>
            </a:endParaRPr>
          </a:p>
        </p:txBody>
      </p:sp>
    </p:spTree>
    <p:extLst>
      <p:ext uri="{BB962C8B-B14F-4D97-AF65-F5344CB8AC3E}">
        <p14:creationId xmlns:p14="http://schemas.microsoft.com/office/powerpoint/2010/main" val="5614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F82018F-E407-45AD-906A-36FF9FF93B3F}"/>
              </a:ext>
            </a:extLst>
          </p:cNvPr>
          <p:cNvSpPr txBox="1"/>
          <p:nvPr/>
        </p:nvSpPr>
        <p:spPr>
          <a:xfrm>
            <a:off x="1948422" y="639326"/>
            <a:ext cx="8122491" cy="4619085"/>
          </a:xfrm>
          <a:prstGeom prst="rect">
            <a:avLst/>
          </a:prstGeom>
          <a:solidFill>
            <a:schemeClr val="bg1">
              <a:lumMod val="75000"/>
            </a:schemeClr>
          </a:solidFill>
        </p:spPr>
        <p:txBody>
          <a:bodyPr wrap="square" lIns="91440" tIns="45720" rIns="91440" bIns="45720" rtlCol="0">
            <a:spAutoFit/>
          </a:bodyPr>
          <a:lstStyle/>
          <a:p>
            <a:pPr algn="ctr">
              <a:lnSpc>
                <a:spcPct val="130000"/>
              </a:lnSpc>
            </a:pPr>
            <a:r>
              <a:rPr lang="en-GB" sz="2000" b="1" i="0" u="sng" dirty="0">
                <a:solidFill>
                  <a:srgbClr val="000000"/>
                </a:solidFill>
                <a:effectLst/>
                <a:latin typeface="Century Gothic" panose="020B0502020202020204" pitchFamily="34" charset="0"/>
              </a:rPr>
              <a:t>Personal, Social and Emotional Development</a:t>
            </a:r>
          </a:p>
          <a:p>
            <a:pPr algn="just">
              <a:lnSpc>
                <a:spcPct val="130000"/>
              </a:lnSpc>
            </a:pPr>
            <a:r>
              <a:rPr lang="en-GB" sz="1600" b="0" i="0" dirty="0">
                <a:solidFill>
                  <a:srgbClr val="000000"/>
                </a:solidFill>
                <a:effectLst/>
                <a:latin typeface="Century Gothic" panose="020B0502020202020204" pitchFamily="34" charset="0"/>
              </a:rPr>
              <a:t>This term is all about reflection. Reflecting on our Foundation year as well as reflecting on what is to come. We will meet the </a:t>
            </a:r>
            <a:r>
              <a:rPr lang="en-GB" sz="1600" dirty="0">
                <a:solidFill>
                  <a:srgbClr val="000000"/>
                </a:solidFill>
                <a:latin typeface="Century Gothic" panose="020B0502020202020204" pitchFamily="34" charset="0"/>
              </a:rPr>
              <a:t>Year</a:t>
            </a:r>
            <a:r>
              <a:rPr lang="en-GB" sz="1600" b="0" i="0" dirty="0">
                <a:solidFill>
                  <a:srgbClr val="000000"/>
                </a:solidFill>
                <a:effectLst/>
                <a:latin typeface="Century Gothic" panose="020B0502020202020204" pitchFamily="34" charset="0"/>
              </a:rPr>
              <a:t> 1 Team this term and have opportunities to visit the new classroom. As we reflect on our year, we will confidently talk about the experiences we have had that are special to us and that we will remember. The </a:t>
            </a:r>
            <a:r>
              <a:rPr lang="en-GB" sz="1600" dirty="0">
                <a:solidFill>
                  <a:srgbClr val="000000"/>
                </a:solidFill>
                <a:latin typeface="Century Gothic" panose="020B0502020202020204" pitchFamily="34" charset="0"/>
              </a:rPr>
              <a:t>Value for this term is ‘Community, Citizenship and service’.  The </a:t>
            </a:r>
            <a:r>
              <a:rPr lang="en-GB" sz="1600" dirty="0" err="1">
                <a:solidFill>
                  <a:srgbClr val="000000"/>
                </a:solidFill>
                <a:latin typeface="Century Gothic" panose="020B0502020202020204" pitchFamily="34" charset="0"/>
              </a:rPr>
              <a:t>Fritwell</a:t>
            </a:r>
            <a:r>
              <a:rPr lang="en-GB" sz="1600" dirty="0">
                <a:solidFill>
                  <a:srgbClr val="000000"/>
                </a:solidFill>
                <a:latin typeface="Century Gothic" panose="020B0502020202020204" pitchFamily="34" charset="0"/>
              </a:rPr>
              <a:t> Footstep this term is ‘ Learning with others’. </a:t>
            </a:r>
          </a:p>
          <a:p>
            <a:pPr algn="just">
              <a:lnSpc>
                <a:spcPct val="130000"/>
              </a:lnSpc>
            </a:pPr>
            <a:r>
              <a:rPr lang="en-GB" sz="1600" b="0" i="0" dirty="0">
                <a:solidFill>
                  <a:srgbClr val="000000"/>
                </a:solidFill>
                <a:effectLst/>
                <a:latin typeface="Century Gothic" panose="020B0502020202020204" pitchFamily="34" charset="0"/>
              </a:rPr>
              <a:t>The children will name and choose healthy foods and drink. Explain the jobs of different food groups. The children will discuss the following: Why do we eat food? To stay alive, to grow, to be stronger, to get energy, to strengthen bones.  What foods do we eat? (Explore a range of different foods.) When do we get to choose what we eat? (e.g. with school dinners if there is a choice, sometimes at home we're asked to choose.) Why do we need to eat different kinds of foods? (They do different jobs inside our body.)</a:t>
            </a:r>
          </a:p>
        </p:txBody>
      </p:sp>
    </p:spTree>
    <p:extLst>
      <p:ext uri="{BB962C8B-B14F-4D97-AF65-F5344CB8AC3E}">
        <p14:creationId xmlns:p14="http://schemas.microsoft.com/office/powerpoint/2010/main" val="370114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FF82018F-E407-45AD-906A-36FF9FF93B3F}"/>
              </a:ext>
            </a:extLst>
          </p:cNvPr>
          <p:cNvSpPr txBox="1"/>
          <p:nvPr/>
        </p:nvSpPr>
        <p:spPr>
          <a:xfrm>
            <a:off x="468948" y="1140642"/>
            <a:ext cx="10967272" cy="4247317"/>
          </a:xfrm>
          <a:prstGeom prst="rect">
            <a:avLst/>
          </a:prstGeom>
          <a:solidFill>
            <a:schemeClr val="accent3">
              <a:lumMod val="60000"/>
              <a:lumOff val="40000"/>
            </a:schemeClr>
          </a:solidFill>
        </p:spPr>
        <p:txBody>
          <a:bodyPr wrap="square" lIns="91440" tIns="45720" rIns="91440" bIns="45720" rtlCol="0">
            <a:spAutoFit/>
          </a:bodyPr>
          <a:lstStyle/>
          <a:p>
            <a:pPr algn="ctr"/>
            <a:r>
              <a:rPr lang="en-GB" sz="2000" b="1" i="0" u="sng" dirty="0">
                <a:solidFill>
                  <a:srgbClr val="000000"/>
                </a:solidFill>
                <a:effectLst/>
                <a:latin typeface="Century Gothic" panose="020B0502020202020204" pitchFamily="34" charset="0"/>
              </a:rPr>
              <a:t>Physical Development.</a:t>
            </a:r>
          </a:p>
          <a:p>
            <a:pPr algn="just"/>
            <a:r>
              <a:rPr lang="en-GB" sz="2500" b="0" i="0" dirty="0">
                <a:solidFill>
                  <a:srgbClr val="000000"/>
                </a:solidFill>
                <a:effectLst/>
                <a:latin typeface="Century Gothic" panose="020B0502020202020204" pitchFamily="34" charset="0"/>
              </a:rPr>
              <a:t>Sports Day 2025 will be a day to remember! We have been gearing ourselves up for the friendly competitiveness as we compete </a:t>
            </a:r>
            <a:r>
              <a:rPr lang="en-GB" sz="2500" dirty="0">
                <a:solidFill>
                  <a:srgbClr val="000000"/>
                </a:solidFill>
                <a:latin typeface="Century Gothic" panose="020B0502020202020204" pitchFamily="34" charset="0"/>
              </a:rPr>
              <a:t>in the morning set up with carousel of activities such as shuttle runs, bean bag toss and a hockey dribble, and there will be a running race  and spoon race too. </a:t>
            </a:r>
            <a:r>
              <a:rPr lang="en-GB" sz="2500" b="0" i="0" dirty="0">
                <a:solidFill>
                  <a:srgbClr val="000000"/>
                </a:solidFill>
                <a:effectLst/>
                <a:latin typeface="Century Gothic" panose="020B0502020202020204" pitchFamily="34" charset="0"/>
              </a:rPr>
              <a:t> We will be learning the ropes of relay races and will spend time refining our gross motor skills as we practice our balancing and target throwing skills. We will be learning about sun safety and how to stay safe in the hotter weather. PE will underline determination, resilience, empathy and teamwork as more focus will be placed on team games.</a:t>
            </a:r>
          </a:p>
        </p:txBody>
      </p:sp>
    </p:spTree>
    <p:extLst>
      <p:ext uri="{BB962C8B-B14F-4D97-AF65-F5344CB8AC3E}">
        <p14:creationId xmlns:p14="http://schemas.microsoft.com/office/powerpoint/2010/main" val="3714955923"/>
      </p:ext>
    </p:extLst>
  </p:cSld>
  <p:clrMapOvr>
    <a:masterClrMapping/>
  </p:clrMapOvr>
</p:sld>
</file>

<file path=ppt/theme/theme1.xml><?xml version="1.0" encoding="utf-8"?>
<a:theme xmlns:a="http://schemas.openxmlformats.org/drawingml/2006/main" name="Marketing Plan PowerPoint Template by SlideWin">
  <a:themeElements>
    <a:clrScheme name="SlideWin Comic Superhero">
      <a:dk1>
        <a:srgbClr val="293B3F"/>
      </a:dk1>
      <a:lt1>
        <a:sysClr val="window" lastClr="FFFFFF"/>
      </a:lt1>
      <a:dk2>
        <a:srgbClr val="73D6F8"/>
      </a:dk2>
      <a:lt2>
        <a:srgbClr val="FFFFFF"/>
      </a:lt2>
      <a:accent1>
        <a:srgbClr val="0161A6"/>
      </a:accent1>
      <a:accent2>
        <a:srgbClr val="04AB67"/>
      </a:accent2>
      <a:accent3>
        <a:srgbClr val="FFD200"/>
      </a:accent3>
      <a:accent4>
        <a:srgbClr val="F56D19"/>
      </a:accent4>
      <a:accent5>
        <a:srgbClr val="E32127"/>
      </a:accent5>
      <a:accent6>
        <a:srgbClr val="EF559E"/>
      </a:accent6>
      <a:hlink>
        <a:srgbClr val="57C1F4"/>
      </a:hlink>
      <a:folHlink>
        <a:srgbClr val="954F72"/>
      </a:folHlink>
    </a:clrScheme>
    <a:fontScheme name="SlideWin Comic Superhero">
      <a:majorFont>
        <a:latin typeface="Bangers"/>
        <a:ea typeface=""/>
        <a:cs typeface=""/>
      </a:majorFont>
      <a:minorFont>
        <a:latin typeface="Barlow Semi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91440" tIns="45720" rIns="91440" bIns="45720" rtlCol="0">
        <a:spAutoFit/>
      </a:bodyPr>
      <a:lstStyle>
        <a:defPPr>
          <a:lnSpc>
            <a:spcPct val="130000"/>
          </a:lnSpc>
          <a:defRPr sz="120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6924488-5b20-4965-be2e-4733d5065a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43267F4FDF9C449A4A4C02DEB5B144" ma:contentTypeVersion="9" ma:contentTypeDescription="Create a new document." ma:contentTypeScope="" ma:versionID="4f13c96e138ac06cd97b78ebbc1c0078">
  <xsd:schema xmlns:xsd="http://www.w3.org/2001/XMLSchema" xmlns:xs="http://www.w3.org/2001/XMLSchema" xmlns:p="http://schemas.microsoft.com/office/2006/metadata/properties" xmlns:ns3="56924488-5b20-4965-be2e-4733d5065ad3" targetNamespace="http://schemas.microsoft.com/office/2006/metadata/properties" ma:root="true" ma:fieldsID="4686d60f8744096c9313c09da59fa057" ns3:_="">
    <xsd:import namespace="56924488-5b20-4965-be2e-4733d5065ad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24488-5b20-4965-be2e-4733d5065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A7DC2-C9F9-46BD-83F2-7F3DAC912840}">
  <ds:schemaRefs>
    <ds:schemaRef ds:uri="http://schemas.microsoft.com/office/2006/documentManagement/types"/>
    <ds:schemaRef ds:uri="http://purl.org/dc/elements/1.1/"/>
    <ds:schemaRef ds:uri="56924488-5b20-4965-be2e-4733d5065ad3"/>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58F308F-3804-45CB-A794-F0FA72A18B73}">
  <ds:schemaRefs>
    <ds:schemaRef ds:uri="http://schemas.microsoft.com/sharepoint/v3/contenttype/forms"/>
  </ds:schemaRefs>
</ds:datastoreItem>
</file>

<file path=customXml/itemProps3.xml><?xml version="1.0" encoding="utf-8"?>
<ds:datastoreItem xmlns:ds="http://schemas.openxmlformats.org/officeDocument/2006/customXml" ds:itemID="{68356E89-0225-48AE-B072-C579E3016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24488-5b20-4965-be2e-4733d5065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Marketing Plan PowerPoint Template by SlideWin</Template>
  <TotalTime>23678</TotalTime>
  <Words>1060</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Barlow Semi Condensed</vt:lpstr>
      <vt:lpstr>Bangers</vt:lpstr>
      <vt:lpstr>Calibri</vt:lpstr>
      <vt:lpstr>Century Gothic</vt:lpstr>
      <vt:lpstr>Marketing Plan PowerPoint Template by SlideWin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SlideWin</dc:creator>
  <cp:lastModifiedBy>Holly Haselgrove</cp:lastModifiedBy>
  <cp:revision>129</cp:revision>
  <dcterms:created xsi:type="dcterms:W3CDTF">2020-09-01T07:26:46Z</dcterms:created>
  <dcterms:modified xsi:type="dcterms:W3CDTF">2025-06-03T10:14:16Z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0x010100D543267F4FDF9C449A4A4C02DEB5B144</vt:lpwstr>
  </property>
</Properties>
</file>